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6"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2" d="100"/>
          <a:sy n="82" d="100"/>
        </p:scale>
        <p:origin x="64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3/30/2022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3/30/2022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3/30/2022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3/30/2022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3/30/2022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3/30/2022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3/30/2022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3/30/2022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3/30/2022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3/30/2022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0000" y="639097"/>
            <a:ext cx="4813072" cy="3494791"/>
          </a:xfrm>
        </p:spPr>
        <p:txBody>
          <a:bodyPr>
            <a:normAutofit/>
          </a:bodyPr>
          <a:lstStyle/>
          <a:p>
            <a: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j-ea"/>
                <a:cs typeface="+mj-cs"/>
              </a:rPr>
              <a:t>MySQL is one of the most recognizable technologies in the modern big data ecosystem. Often called the most popular database and currently enjoying widespread, effective use regardless of industry, it’s clear that anyone involved with enterprise data or general IT should at least aim for a basic familiarity of MySQL. The company can use MySQL for effective search of the user. This application is used for a variety of purposes like data warehousing , e - commerce , and logging applications.</a:t>
            </a:r>
            <a:b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j-ea"/>
                <a:cs typeface="+mj-cs"/>
              </a:rPr>
            </a:br>
            <a:b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j-ea"/>
                <a:cs typeface="+mj-cs"/>
              </a:rPr>
            </a:br>
            <a: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j-ea"/>
                <a:cs typeface="+mj-cs"/>
              </a:rPr>
              <a:t>Collection of data ( collect data about who likes which drugs ) Data Analytics ( analysis of data ) - choosing of users ( no. of customers ) - recommend them product based on their taste and preferences ( recommendation based on their </a:t>
            </a:r>
            <a:r>
              <a:rPr kumimoji="0" lang="en-US" sz="1400" b="0" i="0" u="none" strike="noStrike" kern="1200" cap="none" spc="0" normalizeH="0" baseline="0" noProof="0">
                <a:ln>
                  <a:noFill/>
                </a:ln>
                <a:solidFill>
                  <a:prstClr val="black"/>
                </a:solidFill>
                <a:effectLst/>
                <a:uLnTx/>
                <a:uFillTx/>
                <a:latin typeface="Arial" panose="020B0604020202020204" pitchFamily="34" charset="0"/>
                <a:ea typeface="+mj-ea"/>
                <a:cs typeface="+mj-cs"/>
              </a:rPr>
              <a:t>choices ).</a:t>
            </a:r>
            <a:endParaRPr lang="en-US" sz="1400" dirty="0"/>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a:normAutofit/>
          </a:bodyPr>
          <a:lstStyle/>
          <a:p>
            <a:r>
              <a:rPr lang="en-US" dirty="0"/>
              <a:t> BUSINESS CASE STUDY 2 </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aa999a09-b6e9-420d-90b8-842560cd152a"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47C486342457242804693475FA49BE2" ma:contentTypeVersion="4" ma:contentTypeDescription="Create a new document." ma:contentTypeScope="" ma:versionID="dc471d31dffabc621a7935ad0709d39f">
  <xsd:schema xmlns:xsd="http://www.w3.org/2001/XMLSchema" xmlns:xs="http://www.w3.org/2001/XMLSchema" xmlns:p="http://schemas.microsoft.com/office/2006/metadata/properties" xmlns:ns3="aa999a09-b6e9-420d-90b8-842560cd152a" targetNamespace="http://schemas.microsoft.com/office/2006/metadata/properties" ma:root="true" ma:fieldsID="1c57d38cca0afefa6341896c50b06bc0" ns3:_="">
    <xsd:import namespace="aa999a09-b6e9-420d-90b8-842560cd152a"/>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999a09-b6e9-420d-90b8-842560cd152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3CD65D-61A5-43C9-A837-6EC73C7DA8AB}">
  <ds:schemaRefs>
    <ds:schemaRef ds:uri="http://schemas.microsoft.com/office/2006/documentManagement/types"/>
    <ds:schemaRef ds:uri="http://purl.org/dc/dcmitype/"/>
    <ds:schemaRef ds:uri="aa999a09-b6e9-420d-90b8-842560cd152a"/>
    <ds:schemaRef ds:uri="http://purl.org/dc/terms/"/>
    <ds:schemaRef ds:uri="http://purl.org/dc/elements/1.1/"/>
    <ds:schemaRef ds:uri="http://www.w3.org/XML/1998/namespace"/>
    <ds:schemaRef ds:uri="http://schemas.microsoft.com/office/2006/metadata/properties"/>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FD1A0B9F-E079-4522-9DDB-1D637F1F11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a999a09-b6e9-420d-90b8-842560cd152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{93098401-A103-49E1-AD4B-0376884CC6E5}tf11437505_win32</Template>
  <TotalTime>3</TotalTime>
  <Words>140</Words>
  <Application>Microsoft Office PowerPoint</Application>
  <PresentationFormat>Widescreen</PresentationFormat>
  <Paragraphs>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Georgia Pro Cond Light</vt:lpstr>
      <vt:lpstr>Speak Pro</vt:lpstr>
      <vt:lpstr>RetrospectVTI</vt:lpstr>
      <vt:lpstr>MySQL is one of the most recognizable technologies in the modern big data ecosystem. Often called the most popular database and currently enjoying widespread, effective use regardless of industry, it’s clear that anyone involved with enterprise data or general IT should at least aim for a basic familiarity of MySQL. The company can use MySQL for effective search of the user. This application is used for a variety of purposes like data warehousing , e - commerce , and logging applications.  Collection of data ( collect data about who likes which drugs ) Data Analytics ( analysis of data ) - choosing of users ( no. of customers ) - recommend them product based on their taste and preferences ( recommendation based on their choices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 is one of the most recognizable technologies in the modern big data ecosystem. Often called the most popular database and currently enjoying widespread, effective use regardless of industry, it’s clear that anyone involved with enterprise data or general IT should at least aim for a basic familiarity of MySQL. The company can use MySQL for effective search of the user. This application is used for a variety of purposes like data warehousing , e - commerce , and logging applications.  Collection of data ( collect data about who likes which drugs ) Data Analytics ( analysis of data ) - choosing of users ( no. of customers ) - recommend them product based on their taste and preferences ( recommendation based on their choices )</dc:title>
  <dc:creator>21SJCCB258 SHIVANGI SINGH</dc:creator>
  <cp:lastModifiedBy>21SJCCB258 SHIVANGI SINGH</cp:lastModifiedBy>
  <cp:revision>2</cp:revision>
  <dcterms:created xsi:type="dcterms:W3CDTF">2022-03-30T17:15:45Z</dcterms:created>
  <dcterms:modified xsi:type="dcterms:W3CDTF">2022-03-30T17:22:23Z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0x010100547C486342457242804693475FA49BE2</vt:lpwstr>
  </property>
</Properties>
</file>