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2dd8d0d7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2dd8d0d7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2dd8d0d7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2dd8d0d7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2dce6fb6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2dce6fb6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2dce6fb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2dce6fb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2dce6fb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2dce6fb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2dce6fb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2dce6fb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2dce6fb6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2dce6fb6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2dce6fb6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2dce6fb6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2dd8d0d7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2dd8d0d7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2dd8d0d7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2dd8d0d7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/>
              <a:t>                                                           </a:t>
            </a:r>
            <a:r>
              <a:rPr b="1" lang="en" sz="1100"/>
              <a:t>    </a:t>
            </a:r>
            <a:r>
              <a:rPr b="1" lang="en" sz="1800"/>
              <a:t>Bank Customer Churn Analysis</a:t>
            </a:r>
            <a:endParaRPr b="1" sz="3500"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13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                                </a:t>
            </a:r>
            <a:r>
              <a:rPr b="1" lang="en" sz="1100">
                <a:solidFill>
                  <a:schemeClr val="dk1"/>
                </a:solidFill>
              </a:rPr>
              <a:t>      </a:t>
            </a:r>
            <a:r>
              <a:rPr b="1" lang="en" sz="1100">
                <a:solidFill>
                  <a:schemeClr val="dk1"/>
                </a:solidFill>
              </a:rPr>
              <a:t>Understanding Key Drivers of Customer Retention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Presented by Shivangini  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Conclusion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Older, inactive customers are at the highest risk of churn.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Targeted engagement strategies can reduce churn rates.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Predictive modeling can help identify high-risk customers early.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Actionable insights can help improve customer retention.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 Introduction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Analyze key factors influencing customer churn and recommend retention strategies.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Dataset Overview: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10,000 bank customers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Features: demographics, banking behavior, churn status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Target Variable: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churn</a:t>
            </a:r>
            <a:r>
              <a:rPr lang="en" sz="1100">
                <a:solidFill>
                  <a:schemeClr val="dk1"/>
                </a:solidFill>
              </a:rPr>
              <a:t> (1 = Left, 0 = Stayed)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 Key Questions Explored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Can we identify trends in customer churn?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What are the key predictors of churn?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Does account balance impact customer churn?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Which customer groups are most likely to leave?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 Can we visualize churn behavior effectively?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 Churn Distribution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dataset is imbalanced—most customers stayed, fewer churned.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Germany has the highest churn rate compared to Spain and France.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Visual: Bar chart of churn distribution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Churn by Age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Older customers (40+) churn more frequently.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Younger customers have higher retention rates.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Visual: Histogram of churn vs. age.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 Churn by Credit Score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Customers with lower credit scores churn more frequently.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Higher credit scores show better retention.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Visual: Histogram of churn vs. credit score.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Churn by Active Membership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Inactive members churn at a significantly higher rate.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Engaged customers are more loyal.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Visual: Bar chart of active membership vs. churn.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Churn vs. Account Balance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Balance is not a strong predictor of churn.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Some high-balance customers still churn.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Visual: Box plot of balance vs. churn.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Correlation Analysis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Age has the highest correlation with churn (0.29).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Active membership is negatively correlated with churn (-0.16).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Balance and credit score have weak correlations.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Visual: Heatmap of feature correlations.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