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Familjen Grotesk Medium"/>
      <p:regular r:id="rId19"/>
      <p:bold r:id="rId20"/>
      <p:italic r:id="rId21"/>
      <p:boldItalic r:id="rId22"/>
    </p:embeddedFont>
    <p:embeddedFont>
      <p:font typeface="Familjen Grotesk"/>
      <p:regular r:id="rId23"/>
      <p:bold r:id="rId24"/>
      <p:italic r:id="rId25"/>
      <p:boldItalic r:id="rId26"/>
    </p:embeddedFont>
    <p:embeddedFont>
      <p:font typeface="Spectral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5" roundtripDataSignature="AMtx7mipS3B3Osjl0HzS4lbpeOYxpaJa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Spectral-boldItalic.fntdata"/><Relationship Id="rId33" Type="http://schemas.openxmlformats.org/officeDocument/2006/relationships/font" Target="fonts/RobotoMono-italic.fntdata"/><Relationship Id="rId32" Type="http://schemas.openxmlformats.org/officeDocument/2006/relationships/font" Target="fonts/RobotoMono-bold.fntdata"/><Relationship Id="rId35" Type="http://customschemas.google.com/relationships/presentationmetadata" Target="metadata"/><Relationship Id="rId34" Type="http://schemas.openxmlformats.org/officeDocument/2006/relationships/font" Target="fonts/RobotoMono-boldItalic.fntdata"/><Relationship Id="rId20" Type="http://schemas.openxmlformats.org/officeDocument/2006/relationships/font" Target="fonts/FamiljenGroteskMedium-bold.fntdata"/><Relationship Id="rId22" Type="http://schemas.openxmlformats.org/officeDocument/2006/relationships/font" Target="fonts/FamiljenGroteskMedium-boldItalic.fntdata"/><Relationship Id="rId21" Type="http://schemas.openxmlformats.org/officeDocument/2006/relationships/font" Target="fonts/FamiljenGroteskMedium-italic.fntdata"/><Relationship Id="rId24" Type="http://schemas.openxmlformats.org/officeDocument/2006/relationships/font" Target="fonts/FamiljenGrotesk-bold.fntdata"/><Relationship Id="rId23" Type="http://schemas.openxmlformats.org/officeDocument/2006/relationships/font" Target="fonts/FamiljenGrotesk-regular.fntdata"/><Relationship Id="rId26" Type="http://schemas.openxmlformats.org/officeDocument/2006/relationships/font" Target="fonts/FamiljenGrotesk-boldItalic.fntdata"/><Relationship Id="rId25" Type="http://schemas.openxmlformats.org/officeDocument/2006/relationships/font" Target="fonts/FamiljenGrotesk-italic.fntdata"/><Relationship Id="rId28" Type="http://schemas.openxmlformats.org/officeDocument/2006/relationships/font" Target="fonts/Spectral-bold.fntdata"/><Relationship Id="rId27" Type="http://schemas.openxmlformats.org/officeDocument/2006/relationships/font" Target="fonts/Spectral-regular.fntdata"/><Relationship Id="rId29" Type="http://schemas.openxmlformats.org/officeDocument/2006/relationships/font" Target="fonts/Spectral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FamiljenGroteskMedium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0" name="Google Shape;65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1" name="Google Shape;5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8" name="Google Shape;6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3" name="Google Shape;6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43b24c3849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g343b24c3849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blank">
  <p:cSld name="BLANK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14"/>
          <p:cNvSpPr/>
          <p:nvPr>
            <p:ph idx="2" type="pic"/>
          </p:nvPr>
        </p:nvSpPr>
        <p:spPr>
          <a:xfrm>
            <a:off x="-25" y="2917350"/>
            <a:ext cx="2504400" cy="16683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14"/>
          <p:cNvSpPr/>
          <p:nvPr>
            <p:ph idx="3" type="pic"/>
          </p:nvPr>
        </p:nvSpPr>
        <p:spPr>
          <a:xfrm>
            <a:off x="6057900" y="636250"/>
            <a:ext cx="3086100" cy="2469600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14"/>
          <p:cNvSpPr/>
          <p:nvPr>
            <p:ph idx="4" type="pic"/>
          </p:nvPr>
        </p:nvSpPr>
        <p:spPr>
          <a:xfrm>
            <a:off x="6057900" y="3998050"/>
            <a:ext cx="1145400" cy="11454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14"/>
          <p:cNvSpPr txBox="1"/>
          <p:nvPr>
            <p:ph idx="5" type="title"/>
          </p:nvPr>
        </p:nvSpPr>
        <p:spPr>
          <a:xfrm>
            <a:off x="1605875" y="1164200"/>
            <a:ext cx="75381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 b="1">
                <a:solidFill>
                  <a:schemeClr val="accent2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" name="Google Shape;16;p14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6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3" name="Google Shape;63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2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6" name="Google Shape;76;p2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7" name="Google Shape;77;p2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2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2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0" name="Google Shape;80;p2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2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" name="Google Shape;88;p2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9" name="Google Shape;89;p2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2" name="Google Shape;92;p2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30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30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30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1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5" name="Google Shape;105;p3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6" name="Google Shape;106;p3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3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3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3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" name="Google Shape;110;p3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1" name="Google Shape;111;p3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2" name="Google Shape;112;p3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15" name="Google Shape;115;p32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3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r Mission">
  <p:cSld name="CUSTOM">
    <p:bg>
      <p:bgPr>
        <a:solidFill>
          <a:schemeClr val="lt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1746472" y="1569600"/>
            <a:ext cx="42870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0" name="Google Shape;20;p15"/>
          <p:cNvSpPr txBox="1"/>
          <p:nvPr>
            <p:ph idx="2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15"/>
          <p:cNvSpPr/>
          <p:nvPr>
            <p:ph idx="4" type="pic"/>
          </p:nvPr>
        </p:nvSpPr>
        <p:spPr>
          <a:xfrm>
            <a:off x="-25" y="2896025"/>
            <a:ext cx="1470600" cy="22476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/>
          <p:nvPr>
            <p:ph idx="5" type="pic"/>
          </p:nvPr>
        </p:nvSpPr>
        <p:spPr>
          <a:xfrm>
            <a:off x="7037800" y="712950"/>
            <a:ext cx="2106300" cy="27105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5"/>
          <p:cNvSpPr/>
          <p:nvPr>
            <p:ph idx="6" type="pic"/>
          </p:nvPr>
        </p:nvSpPr>
        <p:spPr>
          <a:xfrm>
            <a:off x="5323300" y="3423300"/>
            <a:ext cx="1714500" cy="171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15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3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3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3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33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24" name="Google Shape;124;p3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5" name="Google Shape;125;p3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8" name="Google Shape;128;p3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3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3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3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3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6" name="Google Shape;136;p3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7" name="Google Shape;137;p3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35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3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3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3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3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3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3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50" name="Google Shape;150;p3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TITLE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5" name="Google Shape;155;p37"/>
          <p:cNvSpPr txBox="1"/>
          <p:nvPr>
            <p:ph idx="2" type="title"/>
          </p:nvPr>
        </p:nvSpPr>
        <p:spPr>
          <a:xfrm>
            <a:off x="1610975" y="1315350"/>
            <a:ext cx="6482700" cy="3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6" name="Google Shape;156;p37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37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37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verview">
  <p:cSld name="CUSTOM_1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8"/>
          <p:cNvSpPr txBox="1"/>
          <p:nvPr>
            <p:ph idx="1" type="body"/>
          </p:nvPr>
        </p:nvSpPr>
        <p:spPr>
          <a:xfrm>
            <a:off x="1746475" y="1206375"/>
            <a:ext cx="41220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61" name="Google Shape;161;p38"/>
          <p:cNvSpPr/>
          <p:nvPr>
            <p:ph idx="2" type="pic"/>
          </p:nvPr>
        </p:nvSpPr>
        <p:spPr>
          <a:xfrm>
            <a:off x="6438900" y="1545300"/>
            <a:ext cx="2705100" cy="35925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8"/>
          <p:cNvSpPr/>
          <p:nvPr>
            <p:ph idx="3" type="pic"/>
          </p:nvPr>
        </p:nvSpPr>
        <p:spPr>
          <a:xfrm>
            <a:off x="2871750" y="3721100"/>
            <a:ext cx="2899500" cy="1422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8"/>
          <p:cNvSpPr txBox="1"/>
          <p:nvPr>
            <p:ph idx="4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38"/>
          <p:cNvSpPr txBox="1"/>
          <p:nvPr>
            <p:ph idx="5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38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66" name="Google Shape;166;p38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">
  <p:cSld name="TITLE_36"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9"/>
          <p:cNvSpPr txBox="1"/>
          <p:nvPr>
            <p:ph type="title"/>
          </p:nvPr>
        </p:nvSpPr>
        <p:spPr>
          <a:xfrm>
            <a:off x="1605875" y="335300"/>
            <a:ext cx="75381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2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69" name="Google Shape;169;p39"/>
          <p:cNvSpPr txBox="1"/>
          <p:nvPr>
            <p:ph idx="2" type="title"/>
          </p:nvPr>
        </p:nvSpPr>
        <p:spPr>
          <a:xfrm>
            <a:off x="1605875" y="1087988"/>
            <a:ext cx="75381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170" name="Google Shape;170;p39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39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39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9"/>
          <p:cNvSpPr/>
          <p:nvPr>
            <p:ph idx="4" type="pic"/>
          </p:nvPr>
        </p:nvSpPr>
        <p:spPr>
          <a:xfrm>
            <a:off x="7429500" y="3429000"/>
            <a:ext cx="1714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44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Overview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"/>
          <p:cNvSpPr/>
          <p:nvPr/>
        </p:nvSpPr>
        <p:spPr>
          <a:xfrm>
            <a:off x="22860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6" name="Google Shape;176;p40"/>
          <p:cNvSpPr/>
          <p:nvPr/>
        </p:nvSpPr>
        <p:spPr>
          <a:xfrm>
            <a:off x="317055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7" name="Google Shape;177;p40"/>
          <p:cNvSpPr/>
          <p:nvPr/>
        </p:nvSpPr>
        <p:spPr>
          <a:xfrm>
            <a:off x="6112500" y="314872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8" name="Google Shape;178;p40"/>
          <p:cNvSpPr/>
          <p:nvPr/>
        </p:nvSpPr>
        <p:spPr>
          <a:xfrm>
            <a:off x="6112500" y="1226475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79" name="Google Shape;179;p40"/>
          <p:cNvSpPr/>
          <p:nvPr/>
        </p:nvSpPr>
        <p:spPr>
          <a:xfrm>
            <a:off x="3170550" y="1226400"/>
            <a:ext cx="2790000" cy="179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80" name="Google Shape;180;p40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40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40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3" name="Google Shape;183;p40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40"/>
          <p:cNvSpPr/>
          <p:nvPr/>
        </p:nvSpPr>
        <p:spPr>
          <a:xfrm>
            <a:off x="228600" y="1226475"/>
            <a:ext cx="2790000" cy="179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185" name="Google Shape;185;p40"/>
          <p:cNvSpPr txBox="1"/>
          <p:nvPr>
            <p:ph idx="3" type="subTitle"/>
          </p:nvPr>
        </p:nvSpPr>
        <p:spPr>
          <a:xfrm>
            <a:off x="228600" y="1226400"/>
            <a:ext cx="2790000" cy="17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0"/>
          <p:cNvSpPr txBox="1"/>
          <p:nvPr>
            <p:ph idx="4" type="subTitle"/>
          </p:nvPr>
        </p:nvSpPr>
        <p:spPr>
          <a:xfrm>
            <a:off x="321279" y="3252025"/>
            <a:ext cx="26055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40"/>
          <p:cNvSpPr txBox="1"/>
          <p:nvPr>
            <p:ph idx="5" type="body"/>
          </p:nvPr>
        </p:nvSpPr>
        <p:spPr>
          <a:xfrm>
            <a:off x="321275" y="3775125"/>
            <a:ext cx="26055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8" name="Google Shape;188;p40"/>
          <p:cNvSpPr txBox="1"/>
          <p:nvPr>
            <p:ph idx="6" type="subTitle"/>
          </p:nvPr>
        </p:nvSpPr>
        <p:spPr>
          <a:xfrm>
            <a:off x="3262804" y="3252025"/>
            <a:ext cx="26055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0"/>
          <p:cNvSpPr txBox="1"/>
          <p:nvPr>
            <p:ph idx="7" type="body"/>
          </p:nvPr>
        </p:nvSpPr>
        <p:spPr>
          <a:xfrm>
            <a:off x="3262800" y="3775125"/>
            <a:ext cx="26055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0" name="Google Shape;190;p40"/>
          <p:cNvSpPr txBox="1"/>
          <p:nvPr>
            <p:ph idx="8" type="subTitle"/>
          </p:nvPr>
        </p:nvSpPr>
        <p:spPr>
          <a:xfrm>
            <a:off x="6204329" y="3252025"/>
            <a:ext cx="26055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0"/>
          <p:cNvSpPr txBox="1"/>
          <p:nvPr>
            <p:ph idx="9" type="body"/>
          </p:nvPr>
        </p:nvSpPr>
        <p:spPr>
          <a:xfrm>
            <a:off x="6204325" y="3775125"/>
            <a:ext cx="26055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2" name="Google Shape;192;p40"/>
          <p:cNvSpPr txBox="1"/>
          <p:nvPr>
            <p:ph idx="13" type="subTitle"/>
          </p:nvPr>
        </p:nvSpPr>
        <p:spPr>
          <a:xfrm>
            <a:off x="6204329" y="1324475"/>
            <a:ext cx="26055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40"/>
          <p:cNvSpPr txBox="1"/>
          <p:nvPr>
            <p:ph idx="14" type="body"/>
          </p:nvPr>
        </p:nvSpPr>
        <p:spPr>
          <a:xfrm>
            <a:off x="6204325" y="1847575"/>
            <a:ext cx="26055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4" name="Google Shape;194;p40"/>
          <p:cNvSpPr txBox="1"/>
          <p:nvPr>
            <p:ph idx="15" type="subTitle"/>
          </p:nvPr>
        </p:nvSpPr>
        <p:spPr>
          <a:xfrm>
            <a:off x="3262804" y="1324475"/>
            <a:ext cx="2605500" cy="73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40"/>
          <p:cNvSpPr txBox="1"/>
          <p:nvPr>
            <p:ph idx="16" type="body"/>
          </p:nvPr>
        </p:nvSpPr>
        <p:spPr>
          <a:xfrm>
            <a:off x="3262800" y="1847575"/>
            <a:ext cx="2605500" cy="11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2">
          <p15:clr>
            <a:srgbClr val="E46962"/>
          </p15:clr>
        </p15:guide>
        <p15:guide id="2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pos="477">
          <p15:clr>
            <a:srgbClr val="E46962"/>
          </p15:clr>
        </p15:guide>
        <p15:guide id="5" pos="549">
          <p15:clr>
            <a:srgbClr val="E46962"/>
          </p15:clr>
        </p15:guide>
        <p15:guide id="6" pos="950">
          <p15:clr>
            <a:srgbClr val="E46962"/>
          </p15:clr>
        </p15:guide>
        <p15:guide id="7" pos="1022">
          <p15:clr>
            <a:srgbClr val="E46962"/>
          </p15:clr>
        </p15:guide>
        <p15:guide id="8" pos="1422">
          <p15:clr>
            <a:srgbClr val="E46962"/>
          </p15:clr>
        </p15:guide>
        <p15:guide id="9" pos="1494">
          <p15:clr>
            <a:srgbClr val="E46962"/>
          </p15:clr>
        </p15:guide>
        <p15:guide id="10" pos="1897">
          <p15:clr>
            <a:srgbClr val="E46962"/>
          </p15:clr>
        </p15:guide>
        <p15:guide id="11" pos="1969">
          <p15:clr>
            <a:srgbClr val="E46962"/>
          </p15:clr>
        </p15:guide>
        <p15:guide id="12" pos="2369">
          <p15:clr>
            <a:srgbClr val="E46962"/>
          </p15:clr>
        </p15:guide>
        <p15:guide id="13" pos="2441">
          <p15:clr>
            <a:srgbClr val="E46962"/>
          </p15:clr>
        </p15:guide>
        <p15:guide id="14" pos="2844">
          <p15:clr>
            <a:srgbClr val="E46962"/>
          </p15:clr>
        </p15:guide>
        <p15:guide id="15" pos="2916">
          <p15:clr>
            <a:srgbClr val="E46962"/>
          </p15:clr>
        </p15:guide>
        <p15:guide id="16" pos="3319">
          <p15:clr>
            <a:srgbClr val="E46962"/>
          </p15:clr>
        </p15:guide>
        <p15:guide id="17" pos="3391">
          <p15:clr>
            <a:srgbClr val="E46962"/>
          </p15:clr>
        </p15:guide>
        <p15:guide id="18" pos="3791">
          <p15:clr>
            <a:srgbClr val="E46962"/>
          </p15:clr>
        </p15:guide>
        <p15:guide id="19" pos="3863">
          <p15:clr>
            <a:srgbClr val="E46962"/>
          </p15:clr>
        </p15:guide>
        <p15:guide id="20" pos="4266">
          <p15:clr>
            <a:srgbClr val="E46962"/>
          </p15:clr>
        </p15:guide>
        <p15:guide id="21" pos="4338">
          <p15:clr>
            <a:srgbClr val="E46962"/>
          </p15:clr>
        </p15:guide>
        <p15:guide id="22" pos="4741">
          <p15:clr>
            <a:srgbClr val="E46962"/>
          </p15:clr>
        </p15:guide>
        <p15:guide id="23" pos="4813">
          <p15:clr>
            <a:srgbClr val="E46962"/>
          </p15:clr>
        </p15:guide>
        <p15:guide id="24" pos="5213">
          <p15:clr>
            <a:srgbClr val="E46962"/>
          </p15:clr>
        </p15:guide>
        <p15:guide id="25" pos="5285">
          <p15:clr>
            <a:srgbClr val="E46962"/>
          </p15:clr>
        </p15:guide>
        <p15:guide id="26" pos="5688">
          <p15:clr>
            <a:srgbClr val="E46962"/>
          </p15:clr>
        </p15:guide>
        <p15:guide id="27" orient="horz" pos="1620">
          <p15:clr>
            <a:srgbClr val="E46962"/>
          </p15:clr>
        </p15:guide>
        <p15:guide id="28" orient="horz" pos="588">
          <p15:clr>
            <a:srgbClr val="E46962"/>
          </p15:clr>
        </p15:guide>
        <p15:guide id="29" orient="horz" pos="1104">
          <p15:clr>
            <a:srgbClr val="E46962"/>
          </p15:clr>
        </p15:guide>
        <p15:guide id="30" orient="horz" pos="2136">
          <p15:clr>
            <a:srgbClr val="E46962"/>
          </p15:clr>
        </p15:guide>
        <p15:guide id="31" orient="horz" pos="2652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">
  <p:cSld name="CUSTOM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1"/>
          <p:cNvSpPr txBox="1"/>
          <p:nvPr>
            <p:ph idx="12" type="sldNum"/>
          </p:nvPr>
        </p:nvSpPr>
        <p:spPr>
          <a:xfrm>
            <a:off x="306795" y="21662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41"/>
          <p:cNvSpPr txBox="1"/>
          <p:nvPr/>
        </p:nvSpPr>
        <p:spPr>
          <a:xfrm>
            <a:off x="228600" y="21650"/>
            <a:ext cx="43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pg. </a:t>
            </a:r>
            <a:endParaRPr b="0" i="0" sz="900" u="none" cap="none" strike="noStrike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199" name="Google Shape;199;p41"/>
          <p:cNvSpPr txBox="1"/>
          <p:nvPr/>
        </p:nvSpPr>
        <p:spPr>
          <a:xfrm>
            <a:off x="1771200" y="21650"/>
            <a:ext cx="3181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Company Name</a:t>
            </a:r>
            <a:endParaRPr b="0" i="0" sz="900" u="none" cap="none" strike="noStrike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00" name="Google Shape;200;p41"/>
          <p:cNvSpPr txBox="1"/>
          <p:nvPr/>
        </p:nvSpPr>
        <p:spPr>
          <a:xfrm>
            <a:off x="7961250" y="21650"/>
            <a:ext cx="104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09.14.20XX</a:t>
            </a:r>
            <a:endParaRPr b="0" i="0" sz="900" u="none" cap="none" strike="noStrike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Snapshot">
  <p:cSld name="CUSTOM_2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2"/>
          <p:cNvSpPr txBox="1"/>
          <p:nvPr>
            <p:ph idx="1" type="subTitle"/>
          </p:nvPr>
        </p:nvSpPr>
        <p:spPr>
          <a:xfrm>
            <a:off x="1771198" y="3024500"/>
            <a:ext cx="2596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42"/>
          <p:cNvSpPr txBox="1"/>
          <p:nvPr>
            <p:ph idx="2" type="subTitle"/>
          </p:nvPr>
        </p:nvSpPr>
        <p:spPr>
          <a:xfrm>
            <a:off x="1771198" y="1764633"/>
            <a:ext cx="2596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42"/>
          <p:cNvSpPr txBox="1"/>
          <p:nvPr>
            <p:ph idx="3" type="subTitle"/>
          </p:nvPr>
        </p:nvSpPr>
        <p:spPr>
          <a:xfrm>
            <a:off x="1771198" y="2356467"/>
            <a:ext cx="2596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42"/>
          <p:cNvSpPr txBox="1"/>
          <p:nvPr>
            <p:ph idx="4" type="subTitle"/>
          </p:nvPr>
        </p:nvSpPr>
        <p:spPr>
          <a:xfrm>
            <a:off x="104050" y="1869125"/>
            <a:ext cx="2153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42"/>
          <p:cNvSpPr txBox="1"/>
          <p:nvPr>
            <p:ph idx="5" type="subTitle"/>
          </p:nvPr>
        </p:nvSpPr>
        <p:spPr>
          <a:xfrm>
            <a:off x="104050" y="2464508"/>
            <a:ext cx="2153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42"/>
          <p:cNvSpPr txBox="1"/>
          <p:nvPr>
            <p:ph idx="6" type="subTitle"/>
          </p:nvPr>
        </p:nvSpPr>
        <p:spPr>
          <a:xfrm>
            <a:off x="104050" y="3136092"/>
            <a:ext cx="2153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2"/>
          <p:cNvSpPr txBox="1"/>
          <p:nvPr>
            <p:ph idx="7" type="subTitle"/>
          </p:nvPr>
        </p:nvSpPr>
        <p:spPr>
          <a:xfrm>
            <a:off x="94072" y="1215925"/>
            <a:ext cx="407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 Medium"/>
              <a:buNone/>
              <a:defRPr sz="18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2"/>
          <p:cNvSpPr txBox="1"/>
          <p:nvPr>
            <p:ph idx="8" type="subTitle"/>
          </p:nvPr>
        </p:nvSpPr>
        <p:spPr>
          <a:xfrm>
            <a:off x="4651939" y="1215925"/>
            <a:ext cx="4076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 Medium"/>
              <a:buNone/>
              <a:defRPr sz="18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42"/>
          <p:cNvSpPr txBox="1"/>
          <p:nvPr>
            <p:ph idx="12" type="sldNum"/>
          </p:nvPr>
        </p:nvSpPr>
        <p:spPr>
          <a:xfrm>
            <a:off x="306795" y="21662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2"/>
          <p:cNvSpPr txBox="1"/>
          <p:nvPr/>
        </p:nvSpPr>
        <p:spPr>
          <a:xfrm>
            <a:off x="228600" y="21650"/>
            <a:ext cx="43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pg. </a:t>
            </a:r>
            <a:endParaRPr b="0" i="0" sz="900" u="none" cap="none" strike="noStrike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12" name="Google Shape;212;p42"/>
          <p:cNvSpPr txBox="1"/>
          <p:nvPr/>
        </p:nvSpPr>
        <p:spPr>
          <a:xfrm>
            <a:off x="1771200" y="21650"/>
            <a:ext cx="3181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Company Name</a:t>
            </a:r>
            <a:endParaRPr b="0" i="0" sz="900" u="none" cap="none" strike="noStrike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13" name="Google Shape;213;p42"/>
          <p:cNvSpPr txBox="1"/>
          <p:nvPr/>
        </p:nvSpPr>
        <p:spPr>
          <a:xfrm>
            <a:off x="7961250" y="21650"/>
            <a:ext cx="104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09.14.20XX</a:t>
            </a:r>
            <a:endParaRPr b="0" i="0" sz="900" u="none" cap="none" strike="noStrike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14" name="Google Shape;214;p42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cxnSp>
        <p:nvCxnSpPr>
          <p:cNvPr id="215" name="Google Shape;215;p42"/>
          <p:cNvCxnSpPr/>
          <p:nvPr/>
        </p:nvCxnSpPr>
        <p:spPr>
          <a:xfrm>
            <a:off x="4515550" y="1368725"/>
            <a:ext cx="0" cy="342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42"/>
          <p:cNvSpPr txBox="1"/>
          <p:nvPr>
            <p:ph idx="9" type="subTitle"/>
          </p:nvPr>
        </p:nvSpPr>
        <p:spPr>
          <a:xfrm>
            <a:off x="4676900" y="1869125"/>
            <a:ext cx="2153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2"/>
          <p:cNvSpPr txBox="1"/>
          <p:nvPr>
            <p:ph idx="13" type="subTitle"/>
          </p:nvPr>
        </p:nvSpPr>
        <p:spPr>
          <a:xfrm>
            <a:off x="4676900" y="2464508"/>
            <a:ext cx="2153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2"/>
          <p:cNvSpPr txBox="1"/>
          <p:nvPr>
            <p:ph idx="14" type="subTitle"/>
          </p:nvPr>
        </p:nvSpPr>
        <p:spPr>
          <a:xfrm>
            <a:off x="4676900" y="3059892"/>
            <a:ext cx="2153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42"/>
          <p:cNvSpPr txBox="1"/>
          <p:nvPr>
            <p:ph idx="15" type="subTitle"/>
          </p:nvPr>
        </p:nvSpPr>
        <p:spPr>
          <a:xfrm>
            <a:off x="4676900" y="3655300"/>
            <a:ext cx="2153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42"/>
          <p:cNvSpPr txBox="1"/>
          <p:nvPr>
            <p:ph idx="16" type="subTitle"/>
          </p:nvPr>
        </p:nvSpPr>
        <p:spPr>
          <a:xfrm>
            <a:off x="4676900" y="4326883"/>
            <a:ext cx="21531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Spectral"/>
              <a:buNone/>
              <a:defRPr sz="1300">
                <a:latin typeface="Spectral"/>
                <a:ea typeface="Spectral"/>
                <a:cs typeface="Spectral"/>
                <a:sym typeface="Spectr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42"/>
          <p:cNvSpPr txBox="1"/>
          <p:nvPr>
            <p:ph idx="17" type="subTitle"/>
          </p:nvPr>
        </p:nvSpPr>
        <p:spPr>
          <a:xfrm>
            <a:off x="6411748" y="2963183"/>
            <a:ext cx="2596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42"/>
          <p:cNvSpPr txBox="1"/>
          <p:nvPr>
            <p:ph idx="18" type="subTitle"/>
          </p:nvPr>
        </p:nvSpPr>
        <p:spPr>
          <a:xfrm>
            <a:off x="6411748" y="1764633"/>
            <a:ext cx="2596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42"/>
          <p:cNvSpPr txBox="1"/>
          <p:nvPr>
            <p:ph idx="19" type="subTitle"/>
          </p:nvPr>
        </p:nvSpPr>
        <p:spPr>
          <a:xfrm>
            <a:off x="6411748" y="2363908"/>
            <a:ext cx="2596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42"/>
          <p:cNvSpPr txBox="1"/>
          <p:nvPr>
            <p:ph idx="20" type="subTitle"/>
          </p:nvPr>
        </p:nvSpPr>
        <p:spPr>
          <a:xfrm>
            <a:off x="6411748" y="3562458"/>
            <a:ext cx="2596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2"/>
          <p:cNvSpPr txBox="1"/>
          <p:nvPr>
            <p:ph idx="21" type="subTitle"/>
          </p:nvPr>
        </p:nvSpPr>
        <p:spPr>
          <a:xfrm>
            <a:off x="6411748" y="4237933"/>
            <a:ext cx="25965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26" name="Google Shape;226;p42"/>
          <p:cNvCxnSpPr/>
          <p:nvPr/>
        </p:nvCxnSpPr>
        <p:spPr>
          <a:xfrm>
            <a:off x="200117" y="3089629"/>
            <a:ext cx="408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42"/>
          <p:cNvCxnSpPr/>
          <p:nvPr/>
        </p:nvCxnSpPr>
        <p:spPr>
          <a:xfrm>
            <a:off x="4786525" y="4282704"/>
            <a:ext cx="40821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2016">
          <p15:clr>
            <a:srgbClr val="E46962"/>
          </p15:clr>
        </p15:guide>
        <p15:guide id="2" orient="horz" pos="1261">
          <p15:clr>
            <a:srgbClr val="E46962"/>
          </p15:clr>
        </p15:guide>
        <p15:guide id="3" orient="horz" pos="2771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ITLE_2_1_1_3">
    <p:bg>
      <p:bgPr>
        <a:solidFill>
          <a:schemeClr val="lt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16"/>
          <p:cNvSpPr txBox="1"/>
          <p:nvPr>
            <p:ph type="title"/>
          </p:nvPr>
        </p:nvSpPr>
        <p:spPr>
          <a:xfrm>
            <a:off x="1605875" y="1164200"/>
            <a:ext cx="7538100" cy="14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31" name="Google Shape;31;p16"/>
          <p:cNvSpPr/>
          <p:nvPr>
            <p:ph idx="2" type="pic"/>
          </p:nvPr>
        </p:nvSpPr>
        <p:spPr>
          <a:xfrm>
            <a:off x="1610975" y="3460538"/>
            <a:ext cx="4131000" cy="16830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6"/>
          <p:cNvSpPr/>
          <p:nvPr>
            <p:ph idx="3" type="pic"/>
          </p:nvPr>
        </p:nvSpPr>
        <p:spPr>
          <a:xfrm>
            <a:off x="6455100" y="0"/>
            <a:ext cx="2688900" cy="3681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Executive Summary">
  <p:cSld name="TITLE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3"/>
          <p:cNvSpPr txBox="1"/>
          <p:nvPr>
            <p:ph idx="1" type="subTitle"/>
          </p:nvPr>
        </p:nvSpPr>
        <p:spPr>
          <a:xfrm>
            <a:off x="1985411" y="2323038"/>
            <a:ext cx="1581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230" name="Google Shape;230;p43"/>
          <p:cNvSpPr txBox="1"/>
          <p:nvPr>
            <p:ph idx="2" type="subTitle"/>
          </p:nvPr>
        </p:nvSpPr>
        <p:spPr>
          <a:xfrm>
            <a:off x="2014509" y="2802444"/>
            <a:ext cx="15510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31" name="Google Shape;231;p43"/>
          <p:cNvSpPr txBox="1"/>
          <p:nvPr>
            <p:ph idx="3" type="subTitle"/>
          </p:nvPr>
        </p:nvSpPr>
        <p:spPr>
          <a:xfrm>
            <a:off x="189200" y="2978305"/>
            <a:ext cx="1581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232" name="Google Shape;232;p43"/>
          <p:cNvSpPr txBox="1"/>
          <p:nvPr>
            <p:ph idx="4" type="body"/>
          </p:nvPr>
        </p:nvSpPr>
        <p:spPr>
          <a:xfrm>
            <a:off x="212473" y="1023597"/>
            <a:ext cx="35604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cxnSp>
        <p:nvCxnSpPr>
          <p:cNvPr id="233" name="Google Shape;233;p43"/>
          <p:cNvCxnSpPr/>
          <p:nvPr/>
        </p:nvCxnSpPr>
        <p:spPr>
          <a:xfrm>
            <a:off x="226950" y="4635025"/>
            <a:ext cx="34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43"/>
          <p:cNvCxnSpPr/>
          <p:nvPr/>
        </p:nvCxnSpPr>
        <p:spPr>
          <a:xfrm>
            <a:off x="226950" y="4326850"/>
            <a:ext cx="3426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43"/>
          <p:cNvSpPr/>
          <p:nvPr/>
        </p:nvSpPr>
        <p:spPr>
          <a:xfrm>
            <a:off x="7308210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6" name="Google Shape;236;p43"/>
          <p:cNvSpPr txBox="1"/>
          <p:nvPr>
            <p:ph idx="5" type="body"/>
          </p:nvPr>
        </p:nvSpPr>
        <p:spPr>
          <a:xfrm>
            <a:off x="7308213" y="4314851"/>
            <a:ext cx="160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7" name="Google Shape;237;p43"/>
          <p:cNvSpPr txBox="1"/>
          <p:nvPr>
            <p:ph idx="6" type="subTitle"/>
          </p:nvPr>
        </p:nvSpPr>
        <p:spPr>
          <a:xfrm>
            <a:off x="7308213" y="4203043"/>
            <a:ext cx="1607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238" name="Google Shape;238;p43"/>
          <p:cNvSpPr/>
          <p:nvPr/>
        </p:nvSpPr>
        <p:spPr>
          <a:xfrm>
            <a:off x="7308198" y="332550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39" name="Google Shape;239;p43"/>
          <p:cNvSpPr txBox="1"/>
          <p:nvPr>
            <p:ph idx="7" type="body"/>
          </p:nvPr>
        </p:nvSpPr>
        <p:spPr>
          <a:xfrm>
            <a:off x="7308200" y="3458901"/>
            <a:ext cx="160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40" name="Google Shape;240;p43"/>
          <p:cNvSpPr txBox="1"/>
          <p:nvPr>
            <p:ph idx="8" type="subTitle"/>
          </p:nvPr>
        </p:nvSpPr>
        <p:spPr>
          <a:xfrm>
            <a:off x="7308201" y="3347093"/>
            <a:ext cx="1607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241" name="Google Shape;241;p43"/>
          <p:cNvSpPr/>
          <p:nvPr/>
        </p:nvSpPr>
        <p:spPr>
          <a:xfrm>
            <a:off x="3959148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42" name="Google Shape;242;p43"/>
          <p:cNvSpPr txBox="1"/>
          <p:nvPr>
            <p:ph idx="9" type="body"/>
          </p:nvPr>
        </p:nvSpPr>
        <p:spPr>
          <a:xfrm>
            <a:off x="3959150" y="4314851"/>
            <a:ext cx="160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43" name="Google Shape;243;p43"/>
          <p:cNvSpPr/>
          <p:nvPr/>
        </p:nvSpPr>
        <p:spPr>
          <a:xfrm>
            <a:off x="3959150" y="3325508"/>
            <a:ext cx="1607100" cy="78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dk1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44" name="Google Shape;244;p43"/>
          <p:cNvSpPr txBox="1"/>
          <p:nvPr>
            <p:ph idx="13" type="subTitle"/>
          </p:nvPr>
        </p:nvSpPr>
        <p:spPr>
          <a:xfrm>
            <a:off x="3959150" y="3325475"/>
            <a:ext cx="1607100" cy="7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43"/>
          <p:cNvSpPr txBox="1"/>
          <p:nvPr>
            <p:ph idx="14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15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43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cxnSp>
        <p:nvCxnSpPr>
          <p:cNvPr id="249" name="Google Shape;249;p43"/>
          <p:cNvCxnSpPr/>
          <p:nvPr/>
        </p:nvCxnSpPr>
        <p:spPr>
          <a:xfrm>
            <a:off x="3952400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43"/>
          <p:cNvCxnSpPr/>
          <p:nvPr/>
        </p:nvCxnSpPr>
        <p:spPr>
          <a:xfrm>
            <a:off x="5070844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43"/>
          <p:cNvCxnSpPr/>
          <p:nvPr/>
        </p:nvCxnSpPr>
        <p:spPr>
          <a:xfrm>
            <a:off x="6189289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43"/>
          <p:cNvCxnSpPr/>
          <p:nvPr/>
        </p:nvCxnSpPr>
        <p:spPr>
          <a:xfrm>
            <a:off x="7307733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43"/>
          <p:cNvCxnSpPr/>
          <p:nvPr/>
        </p:nvCxnSpPr>
        <p:spPr>
          <a:xfrm>
            <a:off x="8426178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43"/>
          <p:cNvCxnSpPr/>
          <p:nvPr/>
        </p:nvCxnSpPr>
        <p:spPr>
          <a:xfrm>
            <a:off x="4511622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43"/>
          <p:cNvCxnSpPr/>
          <p:nvPr/>
        </p:nvCxnSpPr>
        <p:spPr>
          <a:xfrm>
            <a:off x="5630067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" name="Google Shape;256;p43"/>
          <p:cNvCxnSpPr/>
          <p:nvPr/>
        </p:nvCxnSpPr>
        <p:spPr>
          <a:xfrm>
            <a:off x="6748511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43"/>
          <p:cNvCxnSpPr/>
          <p:nvPr/>
        </p:nvCxnSpPr>
        <p:spPr>
          <a:xfrm>
            <a:off x="7866956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" name="Google Shape;258;p43"/>
          <p:cNvCxnSpPr/>
          <p:nvPr/>
        </p:nvCxnSpPr>
        <p:spPr>
          <a:xfrm>
            <a:off x="8985400" y="1193550"/>
            <a:ext cx="0" cy="76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43"/>
          <p:cNvCxnSpPr/>
          <p:nvPr/>
        </p:nvCxnSpPr>
        <p:spPr>
          <a:xfrm>
            <a:off x="71940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0" name="Google Shape;260;p43"/>
          <p:cNvCxnSpPr/>
          <p:nvPr/>
        </p:nvCxnSpPr>
        <p:spPr>
          <a:xfrm>
            <a:off x="120876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43"/>
          <p:cNvCxnSpPr/>
          <p:nvPr/>
        </p:nvCxnSpPr>
        <p:spPr>
          <a:xfrm>
            <a:off x="169812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2" name="Google Shape;262;p43"/>
          <p:cNvCxnSpPr/>
          <p:nvPr/>
        </p:nvCxnSpPr>
        <p:spPr>
          <a:xfrm>
            <a:off x="218748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3" name="Google Shape;263;p43"/>
          <p:cNvSpPr/>
          <p:nvPr/>
        </p:nvSpPr>
        <p:spPr>
          <a:xfrm>
            <a:off x="229843" y="4125475"/>
            <a:ext cx="3425935" cy="838687"/>
          </a:xfrm>
          <a:custGeom>
            <a:rect b="b" l="l" r="r" t="t"/>
            <a:pathLst>
              <a:path extrusionOk="0" h="148178" w="347018">
                <a:moveTo>
                  <a:pt x="0" y="0"/>
                </a:moveTo>
                <a:lnTo>
                  <a:pt x="0" y="148178"/>
                </a:lnTo>
                <a:lnTo>
                  <a:pt x="347018" y="148178"/>
                </a:lnTo>
              </a:path>
            </a:pathLst>
          </a:cu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sp>
      <p:cxnSp>
        <p:nvCxnSpPr>
          <p:cNvPr id="264" name="Google Shape;264;p43"/>
          <p:cNvCxnSpPr/>
          <p:nvPr/>
        </p:nvCxnSpPr>
        <p:spPr>
          <a:xfrm>
            <a:off x="267684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43"/>
          <p:cNvCxnSpPr/>
          <p:nvPr/>
        </p:nvCxnSpPr>
        <p:spPr>
          <a:xfrm>
            <a:off x="3166200" y="4125475"/>
            <a:ext cx="0" cy="83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6" name="Google Shape;266;p43"/>
          <p:cNvSpPr/>
          <p:nvPr/>
        </p:nvSpPr>
        <p:spPr>
          <a:xfrm>
            <a:off x="5633673" y="332550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67" name="Google Shape;267;p43"/>
          <p:cNvSpPr txBox="1"/>
          <p:nvPr>
            <p:ph idx="16" type="body"/>
          </p:nvPr>
        </p:nvSpPr>
        <p:spPr>
          <a:xfrm>
            <a:off x="5633675" y="3458901"/>
            <a:ext cx="160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68" name="Google Shape;268;p43"/>
          <p:cNvSpPr txBox="1"/>
          <p:nvPr>
            <p:ph idx="17" type="subTitle"/>
          </p:nvPr>
        </p:nvSpPr>
        <p:spPr>
          <a:xfrm>
            <a:off x="3959151" y="4203043"/>
            <a:ext cx="1607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269" name="Google Shape;269;p43"/>
          <p:cNvSpPr txBox="1"/>
          <p:nvPr>
            <p:ph idx="18" type="subTitle"/>
          </p:nvPr>
        </p:nvSpPr>
        <p:spPr>
          <a:xfrm>
            <a:off x="5633676" y="3347093"/>
            <a:ext cx="1607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270" name="Google Shape;270;p43"/>
          <p:cNvSpPr/>
          <p:nvPr/>
        </p:nvSpPr>
        <p:spPr>
          <a:xfrm>
            <a:off x="5633660" y="4181450"/>
            <a:ext cx="1607100" cy="782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271" name="Google Shape;271;p43"/>
          <p:cNvSpPr txBox="1"/>
          <p:nvPr>
            <p:ph idx="19" type="body"/>
          </p:nvPr>
        </p:nvSpPr>
        <p:spPr>
          <a:xfrm>
            <a:off x="5633663" y="4314851"/>
            <a:ext cx="160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72" name="Google Shape;272;p43"/>
          <p:cNvSpPr txBox="1"/>
          <p:nvPr>
            <p:ph idx="20" type="subTitle"/>
          </p:nvPr>
        </p:nvSpPr>
        <p:spPr>
          <a:xfrm>
            <a:off x="5633663" y="4203043"/>
            <a:ext cx="16071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 Medium"/>
              <a:buNone/>
              <a:defRPr sz="900"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Familjen Grotesk Medium"/>
              <a:buNone/>
              <a:defRPr>
                <a:latin typeface="Familjen Grotesk Medium"/>
                <a:ea typeface="Familjen Grotesk Medium"/>
                <a:cs typeface="Familjen Grotesk Medium"/>
                <a:sym typeface="Familjen Grotesk Medium"/>
              </a:defRPr>
            </a:lvl9pPr>
          </a:lstStyle>
          <a:p/>
        </p:txBody>
      </p:sp>
      <p:sp>
        <p:nvSpPr>
          <p:cNvPr id="273" name="Google Shape;273;p43"/>
          <p:cNvSpPr txBox="1"/>
          <p:nvPr>
            <p:ph idx="21" type="subTitle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74" name="Google Shape;274;p43"/>
          <p:cNvSpPr txBox="1"/>
          <p:nvPr>
            <p:ph idx="22" type="subTitle"/>
          </p:nvPr>
        </p:nvSpPr>
        <p:spPr>
          <a:xfrm>
            <a:off x="5052000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75" name="Google Shape;275;p43"/>
          <p:cNvSpPr txBox="1"/>
          <p:nvPr>
            <p:ph idx="23" type="subTitle"/>
          </p:nvPr>
        </p:nvSpPr>
        <p:spPr>
          <a:xfrm>
            <a:off x="7288862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76" name="Google Shape;276;p43"/>
          <p:cNvSpPr txBox="1"/>
          <p:nvPr>
            <p:ph idx="24" type="subTitle"/>
          </p:nvPr>
        </p:nvSpPr>
        <p:spPr>
          <a:xfrm>
            <a:off x="8407312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77" name="Google Shape;277;p43"/>
          <p:cNvSpPr txBox="1"/>
          <p:nvPr>
            <p:ph idx="25" type="subTitle"/>
          </p:nvPr>
        </p:nvSpPr>
        <p:spPr>
          <a:xfrm>
            <a:off x="6170412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78" name="Google Shape;278;p43"/>
          <p:cNvSpPr txBox="1"/>
          <p:nvPr>
            <p:ph idx="26" type="subTitle"/>
          </p:nvPr>
        </p:nvSpPr>
        <p:spPr>
          <a:xfrm>
            <a:off x="3946300" y="2211525"/>
            <a:ext cx="15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79" name="Google Shape;279;p43"/>
          <p:cNvSpPr txBox="1"/>
          <p:nvPr>
            <p:ph idx="27" type="subTitle"/>
          </p:nvPr>
        </p:nvSpPr>
        <p:spPr>
          <a:xfrm>
            <a:off x="5619200" y="2211513"/>
            <a:ext cx="15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80" name="Google Shape;280;p43"/>
          <p:cNvSpPr txBox="1"/>
          <p:nvPr>
            <p:ph idx="28" type="subTitle"/>
          </p:nvPr>
        </p:nvSpPr>
        <p:spPr>
          <a:xfrm>
            <a:off x="7302800" y="2211513"/>
            <a:ext cx="158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81" name="Google Shape;281;p43"/>
          <p:cNvSpPr txBox="1"/>
          <p:nvPr>
            <p:ph idx="29" type="subTitle"/>
          </p:nvPr>
        </p:nvSpPr>
        <p:spPr>
          <a:xfrm>
            <a:off x="5625300" y="1997479"/>
            <a:ext cx="15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43"/>
          <p:cNvSpPr txBox="1"/>
          <p:nvPr>
            <p:ph idx="30" type="subTitle"/>
          </p:nvPr>
        </p:nvSpPr>
        <p:spPr>
          <a:xfrm>
            <a:off x="7298200" y="1997467"/>
            <a:ext cx="15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43"/>
          <p:cNvSpPr txBox="1"/>
          <p:nvPr>
            <p:ph idx="31" type="subTitle"/>
          </p:nvPr>
        </p:nvSpPr>
        <p:spPr>
          <a:xfrm>
            <a:off x="3952400" y="1997479"/>
            <a:ext cx="1590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43"/>
          <p:cNvSpPr txBox="1"/>
          <p:nvPr>
            <p:ph idx="32" type="subTitle"/>
          </p:nvPr>
        </p:nvSpPr>
        <p:spPr>
          <a:xfrm>
            <a:off x="3939000" y="2797425"/>
            <a:ext cx="4968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9pPr>
          </a:lstStyle>
          <a:p/>
        </p:txBody>
      </p:sp>
      <p:sp>
        <p:nvSpPr>
          <p:cNvPr id="285" name="Google Shape;285;p43"/>
          <p:cNvSpPr txBox="1"/>
          <p:nvPr>
            <p:ph idx="33" type="subTitle"/>
          </p:nvPr>
        </p:nvSpPr>
        <p:spPr>
          <a:xfrm>
            <a:off x="3946300" y="3070150"/>
            <a:ext cx="49689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286" name="Google Shape;286;p43"/>
          <p:cNvSpPr txBox="1"/>
          <p:nvPr>
            <p:ph idx="34" type="subTitle"/>
          </p:nvPr>
        </p:nvSpPr>
        <p:spPr>
          <a:xfrm>
            <a:off x="220150" y="3826873"/>
            <a:ext cx="3426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9pPr>
          </a:lstStyle>
          <a:p/>
        </p:txBody>
      </p:sp>
      <p:sp>
        <p:nvSpPr>
          <p:cNvPr id="287" name="Google Shape;287;p43"/>
          <p:cNvSpPr txBox="1"/>
          <p:nvPr>
            <p:ph idx="35" type="subTitle"/>
          </p:nvPr>
        </p:nvSpPr>
        <p:spPr>
          <a:xfrm>
            <a:off x="218299" y="3457711"/>
            <a:ext cx="15510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88" name="Google Shape;288;p43"/>
          <p:cNvSpPr txBox="1"/>
          <p:nvPr>
            <p:ph idx="36" type="subTitle"/>
          </p:nvPr>
        </p:nvSpPr>
        <p:spPr>
          <a:xfrm>
            <a:off x="189200" y="2323038"/>
            <a:ext cx="1581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289" name="Google Shape;289;p43"/>
          <p:cNvSpPr txBox="1"/>
          <p:nvPr>
            <p:ph idx="37" type="subTitle"/>
          </p:nvPr>
        </p:nvSpPr>
        <p:spPr>
          <a:xfrm>
            <a:off x="218299" y="2802444"/>
            <a:ext cx="15510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  <p:sp>
        <p:nvSpPr>
          <p:cNvPr id="290" name="Google Shape;290;p43"/>
          <p:cNvSpPr txBox="1"/>
          <p:nvPr>
            <p:ph idx="38" type="subTitle"/>
          </p:nvPr>
        </p:nvSpPr>
        <p:spPr>
          <a:xfrm>
            <a:off x="220150" y="2152976"/>
            <a:ext cx="3426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Familjen Grotesk"/>
              <a:buNone/>
              <a:defRPr b="1" sz="1800"/>
            </a:lvl9pPr>
          </a:lstStyle>
          <a:p/>
        </p:txBody>
      </p:sp>
      <p:sp>
        <p:nvSpPr>
          <p:cNvPr id="291" name="Google Shape;291;p43"/>
          <p:cNvSpPr txBox="1"/>
          <p:nvPr>
            <p:ph idx="39" type="subTitle"/>
          </p:nvPr>
        </p:nvSpPr>
        <p:spPr>
          <a:xfrm>
            <a:off x="1985411" y="2978305"/>
            <a:ext cx="15819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Familjen Grotesk"/>
              <a:buNone/>
              <a:defRPr sz="3600"/>
            </a:lvl9pPr>
          </a:lstStyle>
          <a:p/>
        </p:txBody>
      </p:sp>
      <p:sp>
        <p:nvSpPr>
          <p:cNvPr id="292" name="Google Shape;292;p43"/>
          <p:cNvSpPr txBox="1"/>
          <p:nvPr>
            <p:ph idx="40" type="subTitle"/>
          </p:nvPr>
        </p:nvSpPr>
        <p:spPr>
          <a:xfrm>
            <a:off x="2014509" y="3457711"/>
            <a:ext cx="1551000" cy="2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Familjen Grotesk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4">
    <p:bg>
      <p:bgPr>
        <a:solidFill>
          <a:schemeClr val="dk2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4"/>
          <p:cNvSpPr txBox="1"/>
          <p:nvPr/>
        </p:nvSpPr>
        <p:spPr>
          <a:xfrm>
            <a:off x="151500" y="-149638"/>
            <a:ext cx="1478700" cy="6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0"/>
              <a:buFont typeface="Arial"/>
              <a:buNone/>
            </a:pPr>
            <a:r>
              <a:rPr b="1" i="0" lang="en" sz="14400" u="none" cap="none" strike="noStrike">
                <a:solidFill>
                  <a:schemeClr val="accent2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“</a:t>
            </a:r>
            <a:endParaRPr b="1" i="0" sz="14400" u="none" cap="none" strike="noStrike">
              <a:solidFill>
                <a:schemeClr val="accent2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295" name="Google Shape;295;p44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4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44"/>
          <p:cNvSpPr txBox="1"/>
          <p:nvPr>
            <p:ph idx="3" type="body"/>
          </p:nvPr>
        </p:nvSpPr>
        <p:spPr>
          <a:xfrm>
            <a:off x="1664044" y="349775"/>
            <a:ext cx="6903000" cy="3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57200" lvl="0" marL="457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indent="-457200" lvl="1" marL="9144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indent="-457200" lvl="2" marL="1371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indent="-457200" lvl="3" marL="18288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indent="-457200" lvl="4" marL="22860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indent="-457200" lvl="5" marL="27432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indent="-457200" lvl="6" marL="32004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indent="-457200" lvl="7" marL="36576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indent="-457200" lvl="8" marL="411480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299" name="Google Shape;299;p44"/>
          <p:cNvSpPr txBox="1"/>
          <p:nvPr>
            <p:ph idx="4" type="subTitle"/>
          </p:nvPr>
        </p:nvSpPr>
        <p:spPr>
          <a:xfrm>
            <a:off x="1664050" y="4468300"/>
            <a:ext cx="54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BLANK_1_4_1">
    <p:bg>
      <p:bgPr>
        <a:solidFill>
          <a:schemeClr val="dk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5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2" name="Google Shape;302;p45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45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45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305" name="Google Shape;305;p45"/>
          <p:cNvCxnSpPr/>
          <p:nvPr/>
        </p:nvCxnSpPr>
        <p:spPr>
          <a:xfrm>
            <a:off x="2348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6" name="Google Shape;306;p45"/>
          <p:cNvCxnSpPr/>
          <p:nvPr/>
        </p:nvCxnSpPr>
        <p:spPr>
          <a:xfrm>
            <a:off x="14740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7" name="Google Shape;307;p45"/>
          <p:cNvCxnSpPr/>
          <p:nvPr/>
        </p:nvCxnSpPr>
        <p:spPr>
          <a:xfrm>
            <a:off x="27132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45"/>
          <p:cNvCxnSpPr/>
          <p:nvPr/>
        </p:nvCxnSpPr>
        <p:spPr>
          <a:xfrm>
            <a:off x="39524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9" name="Google Shape;309;p45"/>
          <p:cNvCxnSpPr/>
          <p:nvPr/>
        </p:nvCxnSpPr>
        <p:spPr>
          <a:xfrm>
            <a:off x="51916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0" name="Google Shape;310;p45"/>
          <p:cNvCxnSpPr/>
          <p:nvPr/>
        </p:nvCxnSpPr>
        <p:spPr>
          <a:xfrm>
            <a:off x="64308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45"/>
          <p:cNvCxnSpPr/>
          <p:nvPr/>
        </p:nvCxnSpPr>
        <p:spPr>
          <a:xfrm>
            <a:off x="76700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45"/>
          <p:cNvCxnSpPr/>
          <p:nvPr/>
        </p:nvCxnSpPr>
        <p:spPr>
          <a:xfrm>
            <a:off x="8909200" y="1193550"/>
            <a:ext cx="0" cy="369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45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4" name="Google Shape;314;p45"/>
          <p:cNvSpPr txBox="1"/>
          <p:nvPr>
            <p:ph idx="4" type="subTitle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45"/>
          <p:cNvSpPr txBox="1"/>
          <p:nvPr>
            <p:ph idx="5" type="subTitle"/>
          </p:nvPr>
        </p:nvSpPr>
        <p:spPr>
          <a:xfrm>
            <a:off x="5174505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6" type="subTitle"/>
          </p:nvPr>
        </p:nvSpPr>
        <p:spPr>
          <a:xfrm>
            <a:off x="2692294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7" type="subTitle"/>
          </p:nvPr>
        </p:nvSpPr>
        <p:spPr>
          <a:xfrm>
            <a:off x="1454986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8" name="Google Shape;318;p45"/>
          <p:cNvSpPr txBox="1"/>
          <p:nvPr>
            <p:ph idx="8" type="subTitle"/>
          </p:nvPr>
        </p:nvSpPr>
        <p:spPr>
          <a:xfrm>
            <a:off x="206286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9" name="Google Shape;319;p45"/>
          <p:cNvSpPr txBox="1"/>
          <p:nvPr>
            <p:ph idx="9" type="subTitle"/>
          </p:nvPr>
        </p:nvSpPr>
        <p:spPr>
          <a:xfrm>
            <a:off x="6412959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0" name="Google Shape;320;p45"/>
          <p:cNvSpPr txBox="1"/>
          <p:nvPr>
            <p:ph idx="13" type="subTitle"/>
          </p:nvPr>
        </p:nvSpPr>
        <p:spPr>
          <a:xfrm>
            <a:off x="7651409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arterly Chart">
  <p:cSld name="BLANK_1_5"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" name="Google Shape;323;p46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4" name="Google Shape;324;p46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6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326" name="Google Shape;326;p46"/>
          <p:cNvGrpSpPr/>
          <p:nvPr/>
        </p:nvGrpSpPr>
        <p:grpSpPr>
          <a:xfrm>
            <a:off x="234275" y="1193325"/>
            <a:ext cx="8682900" cy="3704450"/>
            <a:chOff x="234275" y="1193325"/>
            <a:chExt cx="8682900" cy="3704450"/>
          </a:xfrm>
        </p:grpSpPr>
        <p:cxnSp>
          <p:nvCxnSpPr>
            <p:cNvPr id="327" name="Google Shape;327;p46"/>
            <p:cNvCxnSpPr/>
            <p:nvPr/>
          </p:nvCxnSpPr>
          <p:spPr>
            <a:xfrm>
              <a:off x="234275" y="4008300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8" name="Google Shape;328;p46"/>
            <p:cNvCxnSpPr/>
            <p:nvPr/>
          </p:nvCxnSpPr>
          <p:spPr>
            <a:xfrm>
              <a:off x="234275" y="3045563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46"/>
            <p:cNvCxnSpPr/>
            <p:nvPr/>
          </p:nvCxnSpPr>
          <p:spPr>
            <a:xfrm>
              <a:off x="234275" y="2082825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0" name="Google Shape;330;p46"/>
            <p:cNvSpPr/>
            <p:nvPr/>
          </p:nvSpPr>
          <p:spPr>
            <a:xfrm>
              <a:off x="234275" y="1193325"/>
              <a:ext cx="8675450" cy="3704450"/>
            </a:xfrm>
            <a:custGeom>
              <a:rect b="b" l="l" r="r" t="t"/>
              <a:pathLst>
                <a:path extrusionOk="0" h="148178" w="347018">
                  <a:moveTo>
                    <a:pt x="0" y="0"/>
                  </a:moveTo>
                  <a:lnTo>
                    <a:pt x="0" y="148178"/>
                  </a:lnTo>
                  <a:lnTo>
                    <a:pt x="347018" y="148178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331" name="Google Shape;331;p46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32" name="Google Shape;332;p46"/>
          <p:cNvSpPr txBox="1"/>
          <p:nvPr>
            <p:ph idx="4" type="subTitle"/>
          </p:nvPr>
        </p:nvSpPr>
        <p:spPr>
          <a:xfrm>
            <a:off x="207975" y="1065775"/>
            <a:ext cx="80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46"/>
          <p:cNvSpPr txBox="1"/>
          <p:nvPr>
            <p:ph idx="5" type="subTitle"/>
          </p:nvPr>
        </p:nvSpPr>
        <p:spPr>
          <a:xfrm>
            <a:off x="207975" y="1803028"/>
            <a:ext cx="80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46"/>
          <p:cNvSpPr txBox="1"/>
          <p:nvPr>
            <p:ph idx="6" type="subTitle"/>
          </p:nvPr>
        </p:nvSpPr>
        <p:spPr>
          <a:xfrm>
            <a:off x="207975" y="2765045"/>
            <a:ext cx="80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46"/>
          <p:cNvSpPr txBox="1"/>
          <p:nvPr>
            <p:ph idx="7" type="subTitle"/>
          </p:nvPr>
        </p:nvSpPr>
        <p:spPr>
          <a:xfrm>
            <a:off x="207975" y="3743075"/>
            <a:ext cx="80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p46"/>
          <p:cNvSpPr txBox="1"/>
          <p:nvPr>
            <p:ph idx="8" type="subTitle"/>
          </p:nvPr>
        </p:nvSpPr>
        <p:spPr>
          <a:xfrm>
            <a:off x="1656927" y="4574475"/>
            <a:ext cx="80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7" name="Google Shape;337;p46"/>
          <p:cNvSpPr txBox="1"/>
          <p:nvPr>
            <p:ph idx="9" type="subTitle"/>
          </p:nvPr>
        </p:nvSpPr>
        <p:spPr>
          <a:xfrm>
            <a:off x="3200680" y="4574475"/>
            <a:ext cx="80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46"/>
          <p:cNvSpPr txBox="1"/>
          <p:nvPr>
            <p:ph idx="13" type="subTitle"/>
          </p:nvPr>
        </p:nvSpPr>
        <p:spPr>
          <a:xfrm>
            <a:off x="4745382" y="4574475"/>
            <a:ext cx="80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46"/>
          <p:cNvSpPr txBox="1"/>
          <p:nvPr>
            <p:ph idx="14" type="subTitle"/>
          </p:nvPr>
        </p:nvSpPr>
        <p:spPr>
          <a:xfrm>
            <a:off x="6290585" y="4574475"/>
            <a:ext cx="80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46"/>
          <p:cNvSpPr txBox="1"/>
          <p:nvPr>
            <p:ph idx="15" type="subTitle"/>
          </p:nvPr>
        </p:nvSpPr>
        <p:spPr>
          <a:xfrm>
            <a:off x="7839538" y="4574475"/>
            <a:ext cx="800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b="1"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b="1"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80">
          <p15:clr>
            <a:srgbClr val="FA7B17"/>
          </p15:clr>
        </p15:guide>
        <p15:guide id="2" pos="2790">
          <p15:clr>
            <a:srgbClr val="FA7B17"/>
          </p15:clr>
        </p15:guide>
        <p15:guide id="3" pos="2970">
          <p15:clr>
            <a:srgbClr val="FA7B17"/>
          </p15:clr>
        </p15:guide>
        <p15:guide id="4" pos="5580">
          <p15:clr>
            <a:srgbClr val="FA7B17"/>
          </p15:clr>
        </p15:guide>
        <p15:guide id="5" orient="horz" pos="180">
          <p15:clr>
            <a:srgbClr val="FA7B17"/>
          </p15:clr>
        </p15:guide>
        <p15:guide id="6" orient="horz" pos="2790">
          <p15:clr>
            <a:srgbClr val="FA7B17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ney Stats">
  <p:cSld name="CUSTOM_1_2_2_1">
    <p:bg>
      <p:bgPr>
        <a:solidFill>
          <a:schemeClr val="lt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47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47"/>
          <p:cNvSpPr txBox="1"/>
          <p:nvPr>
            <p:ph type="title"/>
          </p:nvPr>
        </p:nvSpPr>
        <p:spPr>
          <a:xfrm>
            <a:off x="73152" y="335300"/>
            <a:ext cx="8884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45" name="Google Shape;345;p47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47"/>
          <p:cNvSpPr txBox="1"/>
          <p:nvPr>
            <p:ph idx="3" type="subTitle"/>
          </p:nvPr>
        </p:nvSpPr>
        <p:spPr>
          <a:xfrm>
            <a:off x="302250" y="2300325"/>
            <a:ext cx="2428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7" name="Google Shape;347;p47"/>
          <p:cNvSpPr txBox="1"/>
          <p:nvPr>
            <p:ph idx="4" type="body"/>
          </p:nvPr>
        </p:nvSpPr>
        <p:spPr>
          <a:xfrm>
            <a:off x="2731051" y="2300325"/>
            <a:ext cx="167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48" name="Google Shape;348;p47"/>
          <p:cNvSpPr txBox="1"/>
          <p:nvPr>
            <p:ph idx="5" type="subTitle"/>
          </p:nvPr>
        </p:nvSpPr>
        <p:spPr>
          <a:xfrm>
            <a:off x="302250" y="3355938"/>
            <a:ext cx="2428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9" name="Google Shape;349;p47"/>
          <p:cNvSpPr txBox="1"/>
          <p:nvPr>
            <p:ph idx="6" type="body"/>
          </p:nvPr>
        </p:nvSpPr>
        <p:spPr>
          <a:xfrm>
            <a:off x="2731051" y="3355938"/>
            <a:ext cx="167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0" name="Google Shape;350;p47"/>
          <p:cNvSpPr txBox="1"/>
          <p:nvPr>
            <p:ph idx="7" type="subTitle"/>
          </p:nvPr>
        </p:nvSpPr>
        <p:spPr>
          <a:xfrm>
            <a:off x="302250" y="4411563"/>
            <a:ext cx="2428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47"/>
          <p:cNvSpPr txBox="1"/>
          <p:nvPr>
            <p:ph idx="8" type="body"/>
          </p:nvPr>
        </p:nvSpPr>
        <p:spPr>
          <a:xfrm>
            <a:off x="2731051" y="4411563"/>
            <a:ext cx="167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2" name="Google Shape;352;p47"/>
          <p:cNvSpPr txBox="1"/>
          <p:nvPr>
            <p:ph idx="9" type="subTitle"/>
          </p:nvPr>
        </p:nvSpPr>
        <p:spPr>
          <a:xfrm>
            <a:off x="4731600" y="2300325"/>
            <a:ext cx="2428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47"/>
          <p:cNvSpPr txBox="1"/>
          <p:nvPr>
            <p:ph idx="13" type="body"/>
          </p:nvPr>
        </p:nvSpPr>
        <p:spPr>
          <a:xfrm>
            <a:off x="7160401" y="2300325"/>
            <a:ext cx="167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4" name="Google Shape;354;p47"/>
          <p:cNvSpPr txBox="1"/>
          <p:nvPr>
            <p:ph idx="14" type="subTitle"/>
          </p:nvPr>
        </p:nvSpPr>
        <p:spPr>
          <a:xfrm>
            <a:off x="4731600" y="3355938"/>
            <a:ext cx="2428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47"/>
          <p:cNvSpPr txBox="1"/>
          <p:nvPr>
            <p:ph idx="15" type="body"/>
          </p:nvPr>
        </p:nvSpPr>
        <p:spPr>
          <a:xfrm>
            <a:off x="7160401" y="3355938"/>
            <a:ext cx="167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56" name="Google Shape;356;p47"/>
          <p:cNvSpPr txBox="1"/>
          <p:nvPr>
            <p:ph idx="16" type="subTitle"/>
          </p:nvPr>
        </p:nvSpPr>
        <p:spPr>
          <a:xfrm>
            <a:off x="4731600" y="4411563"/>
            <a:ext cx="2428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47"/>
          <p:cNvSpPr txBox="1"/>
          <p:nvPr>
            <p:ph idx="17" type="body"/>
          </p:nvPr>
        </p:nvSpPr>
        <p:spPr>
          <a:xfrm>
            <a:off x="7160401" y="4411563"/>
            <a:ext cx="16758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down" showMasterSp="0">
  <p:cSld name="Title Slide"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/>
        </p:nvSpPr>
        <p:spPr>
          <a:xfrm>
            <a:off x="7222297" y="4866750"/>
            <a:ext cx="16782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57150" lIns="57150" spcFirstLastPara="1" rIns="57150" wrap="square" tIns="5715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Google_logo </a:t>
            </a:r>
            <a:r>
              <a:rPr b="0" i="0" lang="en" sz="400" u="none" cap="none" strike="noStrike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 2021   </a:t>
            </a:r>
            <a:r>
              <a:rPr b="0" i="0" lang="en" sz="400" u="none" cap="none" strike="noStrike">
                <a:solidFill>
                  <a:schemeClr val="dk2"/>
                </a:solidFill>
                <a:latin typeface="Familjen Grotesk"/>
                <a:ea typeface="Familjen Grotesk"/>
                <a:cs typeface="Familjen Grotesk"/>
                <a:sym typeface="Familjen Grotesk"/>
              </a:rPr>
              <a:t> |    </a:t>
            </a:r>
            <a:r>
              <a:rPr b="0" i="0" lang="en" sz="400" u="none" cap="none" strike="noStrike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Confidential and Proprietary  pg. </a:t>
            </a:r>
            <a:fld id="{00000000-1234-1234-1234-123412341234}" type="slidenum">
              <a:rPr b="0" i="0" lang="en" sz="400" u="none" cap="none" strike="noStrike">
                <a:solidFill>
                  <a:schemeClr val="dk2"/>
                </a:solidFill>
                <a:latin typeface="Familjen Grotesk Medium"/>
                <a:ea typeface="Familjen Grotesk Medium"/>
                <a:cs typeface="Familjen Grotesk Medium"/>
                <a:sym typeface="Familjen Grotesk Medium"/>
              </a:rPr>
              <a:t>‹#›</a:t>
            </a:fld>
            <a:endParaRPr b="0" i="0" sz="400" u="none" cap="none" strike="noStrike">
              <a:solidFill>
                <a:schemeClr val="dk2"/>
              </a:solidFill>
              <a:latin typeface="Familjen Grotesk Medium"/>
              <a:ea typeface="Familjen Grotesk Medium"/>
              <a:cs typeface="Familjen Grotesk Medium"/>
              <a:sym typeface="Familjen Grotesk Medium"/>
            </a:endParaRPr>
          </a:p>
        </p:txBody>
      </p:sp>
      <p:sp>
        <p:nvSpPr>
          <p:cNvPr id="360" name="Google Shape;360;p48"/>
          <p:cNvSpPr txBox="1"/>
          <p:nvPr>
            <p:ph idx="12" type="sldNum"/>
          </p:nvPr>
        </p:nvSpPr>
        <p:spPr>
          <a:xfrm>
            <a:off x="8556784" y="4749851"/>
            <a:ext cx="548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1" name="Google Shape;361;p48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2" name="Google Shape;362;p48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48"/>
          <p:cNvSpPr txBox="1"/>
          <p:nvPr>
            <p:ph idx="3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48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5" name="Google Shape;365;p48"/>
          <p:cNvSpPr txBox="1"/>
          <p:nvPr>
            <p:ph idx="4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">
  <p:cSld name="CUSTOM_2_1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idx="1" type="subTitle"/>
          </p:nvPr>
        </p:nvSpPr>
        <p:spPr>
          <a:xfrm>
            <a:off x="3933400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49"/>
          <p:cNvSpPr txBox="1"/>
          <p:nvPr>
            <p:ph idx="2" type="subTitle"/>
          </p:nvPr>
        </p:nvSpPr>
        <p:spPr>
          <a:xfrm>
            <a:off x="5174505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9" name="Google Shape;369;p49"/>
          <p:cNvSpPr txBox="1"/>
          <p:nvPr>
            <p:ph idx="3" type="subTitle"/>
          </p:nvPr>
        </p:nvSpPr>
        <p:spPr>
          <a:xfrm>
            <a:off x="2692294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49"/>
          <p:cNvSpPr txBox="1"/>
          <p:nvPr>
            <p:ph idx="4" type="subTitle"/>
          </p:nvPr>
        </p:nvSpPr>
        <p:spPr>
          <a:xfrm>
            <a:off x="1454986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1" name="Google Shape;371;p49"/>
          <p:cNvSpPr txBox="1"/>
          <p:nvPr>
            <p:ph idx="5" type="subTitle"/>
          </p:nvPr>
        </p:nvSpPr>
        <p:spPr>
          <a:xfrm>
            <a:off x="206286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49"/>
          <p:cNvSpPr txBox="1"/>
          <p:nvPr>
            <p:ph idx="6" type="subTitle"/>
          </p:nvPr>
        </p:nvSpPr>
        <p:spPr>
          <a:xfrm>
            <a:off x="6412959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49"/>
          <p:cNvSpPr txBox="1"/>
          <p:nvPr>
            <p:ph idx="7" type="subTitle"/>
          </p:nvPr>
        </p:nvSpPr>
        <p:spPr>
          <a:xfrm>
            <a:off x="7651409" y="1065775"/>
            <a:ext cx="5781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74" name="Google Shape;374;p49"/>
          <p:cNvGrpSpPr/>
          <p:nvPr/>
        </p:nvGrpSpPr>
        <p:grpSpPr>
          <a:xfrm>
            <a:off x="234275" y="1193325"/>
            <a:ext cx="8682900" cy="3704625"/>
            <a:chOff x="234275" y="1193325"/>
            <a:chExt cx="8682900" cy="3704625"/>
          </a:xfrm>
        </p:grpSpPr>
        <p:cxnSp>
          <p:nvCxnSpPr>
            <p:cNvPr id="375" name="Google Shape;375;p49"/>
            <p:cNvCxnSpPr/>
            <p:nvPr/>
          </p:nvCxnSpPr>
          <p:spPr>
            <a:xfrm>
              <a:off x="234275" y="4008300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49"/>
            <p:cNvCxnSpPr/>
            <p:nvPr/>
          </p:nvCxnSpPr>
          <p:spPr>
            <a:xfrm>
              <a:off x="234275" y="3045563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49"/>
            <p:cNvCxnSpPr/>
            <p:nvPr/>
          </p:nvCxnSpPr>
          <p:spPr>
            <a:xfrm>
              <a:off x="234275" y="2082825"/>
              <a:ext cx="868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49"/>
            <p:cNvCxnSpPr/>
            <p:nvPr/>
          </p:nvCxnSpPr>
          <p:spPr>
            <a:xfrm>
              <a:off x="14740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49"/>
            <p:cNvCxnSpPr/>
            <p:nvPr/>
          </p:nvCxnSpPr>
          <p:spPr>
            <a:xfrm>
              <a:off x="27132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49"/>
            <p:cNvCxnSpPr/>
            <p:nvPr/>
          </p:nvCxnSpPr>
          <p:spPr>
            <a:xfrm>
              <a:off x="39524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49"/>
            <p:cNvCxnSpPr/>
            <p:nvPr/>
          </p:nvCxnSpPr>
          <p:spPr>
            <a:xfrm>
              <a:off x="51916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49"/>
            <p:cNvCxnSpPr/>
            <p:nvPr/>
          </p:nvCxnSpPr>
          <p:spPr>
            <a:xfrm>
              <a:off x="64308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" name="Google Shape;383;p49"/>
            <p:cNvCxnSpPr/>
            <p:nvPr/>
          </p:nvCxnSpPr>
          <p:spPr>
            <a:xfrm>
              <a:off x="7670000" y="1193550"/>
              <a:ext cx="0" cy="3704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4" name="Google Shape;384;p49"/>
            <p:cNvSpPr/>
            <p:nvPr/>
          </p:nvSpPr>
          <p:spPr>
            <a:xfrm>
              <a:off x="234275" y="1193325"/>
              <a:ext cx="8675450" cy="3704450"/>
            </a:xfrm>
            <a:custGeom>
              <a:rect b="b" l="l" r="r" t="t"/>
              <a:pathLst>
                <a:path extrusionOk="0" h="148178" w="347018">
                  <a:moveTo>
                    <a:pt x="0" y="0"/>
                  </a:moveTo>
                  <a:lnTo>
                    <a:pt x="0" y="148178"/>
                  </a:lnTo>
                  <a:lnTo>
                    <a:pt x="347018" y="148178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sp>
      </p:grpSp>
      <p:sp>
        <p:nvSpPr>
          <p:cNvPr id="385" name="Google Shape;385;p49"/>
          <p:cNvSpPr txBox="1"/>
          <p:nvPr>
            <p:ph idx="8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6" name="Google Shape;386;p49"/>
          <p:cNvSpPr txBox="1"/>
          <p:nvPr>
            <p:ph idx="9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7" name="Google Shape;387;p49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49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89" name="Google Shape;389;p49"/>
          <p:cNvSpPr txBox="1"/>
          <p:nvPr>
            <p:ph idx="1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0" name="Google Shape;390;p49"/>
          <p:cNvSpPr txBox="1"/>
          <p:nvPr>
            <p:ph idx="14" type="subTitle"/>
          </p:nvPr>
        </p:nvSpPr>
        <p:spPr>
          <a:xfrm>
            <a:off x="207975" y="1803028"/>
            <a:ext cx="539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1" name="Google Shape;391;p49"/>
          <p:cNvSpPr txBox="1"/>
          <p:nvPr>
            <p:ph idx="15" type="subTitle"/>
          </p:nvPr>
        </p:nvSpPr>
        <p:spPr>
          <a:xfrm>
            <a:off x="207975" y="2765045"/>
            <a:ext cx="539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2" name="Google Shape;392;p49"/>
          <p:cNvSpPr txBox="1"/>
          <p:nvPr>
            <p:ph idx="16" type="subTitle"/>
          </p:nvPr>
        </p:nvSpPr>
        <p:spPr>
          <a:xfrm>
            <a:off x="207975" y="3743075"/>
            <a:ext cx="539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enses">
  <p:cSld name="CUSTOM_2_1_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0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50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50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50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98" name="Google Shape;398;p50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s">
  <p:cSld name="CUSTOM_1_2"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/>
          <p:nvPr/>
        </p:nvSpPr>
        <p:spPr>
          <a:xfrm>
            <a:off x="4572125" y="-25"/>
            <a:ext cx="4572000" cy="12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1" name="Google Shape;401;p51"/>
          <p:cNvSpPr/>
          <p:nvPr/>
        </p:nvSpPr>
        <p:spPr>
          <a:xfrm>
            <a:off x="-75" y="-25"/>
            <a:ext cx="4572000" cy="35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2" name="Google Shape;402;p51"/>
          <p:cNvSpPr/>
          <p:nvPr/>
        </p:nvSpPr>
        <p:spPr>
          <a:xfrm>
            <a:off x="4572025" y="1234025"/>
            <a:ext cx="4572000" cy="390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t/>
            </a:r>
            <a:endParaRPr b="0" i="0" sz="9600" u="none" cap="none" strike="noStrike">
              <a:solidFill>
                <a:srgbClr val="3C3D36"/>
              </a:solidFill>
              <a:latin typeface="Familjen Grotesk"/>
              <a:ea typeface="Familjen Grotesk"/>
              <a:cs typeface="Familjen Grotesk"/>
              <a:sym typeface="Familjen Grotesk"/>
            </a:endParaRPr>
          </a:p>
        </p:txBody>
      </p:sp>
      <p:sp>
        <p:nvSpPr>
          <p:cNvPr id="403" name="Google Shape;403;p51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51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51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51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07" name="Google Shape;407;p51"/>
          <p:cNvSpPr txBox="1"/>
          <p:nvPr>
            <p:ph idx="3" type="body"/>
          </p:nvPr>
        </p:nvSpPr>
        <p:spPr>
          <a:xfrm>
            <a:off x="201875" y="1328225"/>
            <a:ext cx="28887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8" name="Google Shape;408;p51"/>
          <p:cNvSpPr/>
          <p:nvPr/>
        </p:nvSpPr>
        <p:spPr>
          <a:xfrm>
            <a:off x="-75" y="3531275"/>
            <a:ext cx="4572000" cy="161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09" name="Google Shape;409;p51"/>
          <p:cNvSpPr txBox="1"/>
          <p:nvPr>
            <p:ph idx="4" type="title"/>
          </p:nvPr>
        </p:nvSpPr>
        <p:spPr>
          <a:xfrm>
            <a:off x="1775" y="3706500"/>
            <a:ext cx="4572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10" name="Google Shape;410;p51"/>
          <p:cNvSpPr txBox="1"/>
          <p:nvPr>
            <p:ph idx="5" type="title"/>
          </p:nvPr>
        </p:nvSpPr>
        <p:spPr>
          <a:xfrm>
            <a:off x="4572025" y="1410802"/>
            <a:ext cx="45720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411" name="Google Shape;411;p51"/>
          <p:cNvSpPr txBox="1"/>
          <p:nvPr>
            <p:ph idx="6" type="subTitle"/>
          </p:nvPr>
        </p:nvSpPr>
        <p:spPr>
          <a:xfrm>
            <a:off x="4620125" y="2279600"/>
            <a:ext cx="3623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51"/>
          <p:cNvSpPr txBox="1"/>
          <p:nvPr>
            <p:ph idx="7" type="subTitle"/>
          </p:nvPr>
        </p:nvSpPr>
        <p:spPr>
          <a:xfrm>
            <a:off x="90675" y="4563600"/>
            <a:ext cx="2888700" cy="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2">
          <p15:clr>
            <a:srgbClr val="FA7B17"/>
          </p15:clr>
        </p15:guide>
        <p15:guide id="2" orient="horz" pos="3048">
          <p15:clr>
            <a:srgbClr val="FA7B17"/>
          </p15:clr>
        </p15:guide>
        <p15:guide id="3" pos="314">
          <p15:clr>
            <a:srgbClr val="FA7B17"/>
          </p15:clr>
        </p15:guide>
        <p15:guide id="4" pos="5446">
          <p15:clr>
            <a:srgbClr val="FA7B17"/>
          </p15:clr>
        </p15:guide>
        <p15:guide id="5" pos="567">
          <p15:clr>
            <a:srgbClr val="FA7B17"/>
          </p15:clr>
        </p15:guide>
        <p15:guide id="6" pos="757">
          <p15:clr>
            <a:srgbClr val="FA7B17"/>
          </p15:clr>
        </p15:guide>
        <p15:guide id="7" pos="1011">
          <p15:clr>
            <a:srgbClr val="FA7B17"/>
          </p15:clr>
        </p15:guide>
        <p15:guide id="8" pos="1201">
          <p15:clr>
            <a:srgbClr val="FA7B17"/>
          </p15:clr>
        </p15:guide>
        <p15:guide id="9" pos="1454">
          <p15:clr>
            <a:srgbClr val="FA7B17"/>
          </p15:clr>
        </p15:guide>
        <p15:guide id="10" pos="1644">
          <p15:clr>
            <a:srgbClr val="FA7B17"/>
          </p15:clr>
        </p15:guide>
        <p15:guide id="11" pos="1898">
          <p15:clr>
            <a:srgbClr val="FA7B17"/>
          </p15:clr>
        </p15:guide>
        <p15:guide id="12" pos="2088">
          <p15:clr>
            <a:srgbClr val="FA7B17"/>
          </p15:clr>
        </p15:guide>
        <p15:guide id="13" pos="2341">
          <p15:clr>
            <a:srgbClr val="FA7B17"/>
          </p15:clr>
        </p15:guide>
        <p15:guide id="14" pos="2532">
          <p15:clr>
            <a:srgbClr val="FA7B17"/>
          </p15:clr>
        </p15:guide>
        <p15:guide id="15" pos="2785">
          <p15:clr>
            <a:srgbClr val="FA7B17"/>
          </p15:clr>
        </p15:guide>
        <p15:guide id="16" pos="2975">
          <p15:clr>
            <a:srgbClr val="FA7B17"/>
          </p15:clr>
        </p15:guide>
        <p15:guide id="17" pos="3228">
          <p15:clr>
            <a:srgbClr val="FA7B17"/>
          </p15:clr>
        </p15:guide>
        <p15:guide id="18" pos="3419">
          <p15:clr>
            <a:srgbClr val="FA7B17"/>
          </p15:clr>
        </p15:guide>
        <p15:guide id="19" pos="3672">
          <p15:clr>
            <a:srgbClr val="FA7B17"/>
          </p15:clr>
        </p15:guide>
        <p15:guide id="20" pos="3862">
          <p15:clr>
            <a:srgbClr val="FA7B17"/>
          </p15:clr>
        </p15:guide>
        <p15:guide id="21" pos="4116">
          <p15:clr>
            <a:srgbClr val="FA7B17"/>
          </p15:clr>
        </p15:guide>
        <p15:guide id="22" pos="4306">
          <p15:clr>
            <a:srgbClr val="FA7B17"/>
          </p15:clr>
        </p15:guide>
        <p15:guide id="23" pos="4559">
          <p15:clr>
            <a:srgbClr val="FA7B17"/>
          </p15:clr>
        </p15:guide>
        <p15:guide id="24" pos="4749">
          <p15:clr>
            <a:srgbClr val="FA7B17"/>
          </p15:clr>
        </p15:guide>
        <p15:guide id="25" pos="5003">
          <p15:clr>
            <a:srgbClr val="FA7B17"/>
          </p15:clr>
        </p15:guide>
        <p15:guide id="26" pos="5193">
          <p15:clr>
            <a:srgbClr val="FA7B17"/>
          </p15:clr>
        </p15:guide>
        <p15:guide id="27" orient="horz" pos="837">
          <p15:clr>
            <a:srgbClr val="FA7B17"/>
          </p15:clr>
        </p15:guide>
        <p15:guide id="28" orient="horz" pos="2312">
          <p15:clr>
            <a:srgbClr val="FA7B17"/>
          </p15:clr>
        </p15:guide>
        <p15:guide id="29" orient="horz" pos="2405">
          <p15:clr>
            <a:srgbClr val="FA7B17"/>
          </p15:clr>
        </p15:guide>
        <p15:guide id="30" orient="horz" pos="929">
          <p15:clr>
            <a:srgbClr val="FA7B17"/>
          </p15:clr>
        </p15:guide>
        <p15:guide id="31" orient="horz" pos="1574">
          <p15:clr>
            <a:srgbClr val="FA7B17"/>
          </p15:clr>
        </p15:guide>
        <p15:guide id="32" orient="horz" pos="1666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mping Up">
  <p:cSld name="TITLE_1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5" name="Google Shape;415;p52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6" name="Google Shape;416;p52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2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5" name="Google Shape;3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erarchy">
  <p:cSld name="CUSTOM_4">
    <p:bg>
      <p:bgPr>
        <a:solidFill>
          <a:schemeClr val="lt2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0" name="Google Shape;420;p53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1" name="Google Shape;421;p53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53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23" name="Google Shape;423;p53"/>
          <p:cNvSpPr txBox="1"/>
          <p:nvPr>
            <p:ph idx="3" type="body"/>
          </p:nvPr>
        </p:nvSpPr>
        <p:spPr>
          <a:xfrm>
            <a:off x="5172399" y="349775"/>
            <a:ext cx="37218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ing">
  <p:cSld name="CUSTOM_2_1_1_1_1_1_1_1"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4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6" name="Google Shape;426;p54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54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54"/>
          <p:cNvSpPr txBox="1"/>
          <p:nvPr>
            <p:ph type="title"/>
          </p:nvPr>
        </p:nvSpPr>
        <p:spPr>
          <a:xfrm>
            <a:off x="73152" y="335300"/>
            <a:ext cx="44487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29" name="Google Shape;429;p54"/>
          <p:cNvSpPr txBox="1"/>
          <p:nvPr>
            <p:ph idx="3" type="subTitle"/>
          </p:nvPr>
        </p:nvSpPr>
        <p:spPr>
          <a:xfrm>
            <a:off x="5799441" y="1594150"/>
            <a:ext cx="26160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4"/>
          <p:cNvSpPr txBox="1"/>
          <p:nvPr>
            <p:ph idx="4" type="body"/>
          </p:nvPr>
        </p:nvSpPr>
        <p:spPr>
          <a:xfrm>
            <a:off x="5799450" y="2143800"/>
            <a:ext cx="2992800" cy="14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utlook">
  <p:cSld name="TITLE_2_1_1_1">
    <p:bg>
      <p:bgPr>
        <a:solidFill>
          <a:schemeClr val="dk1"/>
        </a:solidFill>
      </p:bgPr>
    </p:bg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5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3" name="Google Shape;433;p55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4" name="Google Shape;434;p55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55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6" name="Google Shape;436;p55"/>
          <p:cNvSpPr txBox="1"/>
          <p:nvPr>
            <p:ph idx="3" type="body"/>
          </p:nvPr>
        </p:nvSpPr>
        <p:spPr>
          <a:xfrm>
            <a:off x="1776150" y="1206375"/>
            <a:ext cx="40785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7" name="Google Shape;437;p55"/>
          <p:cNvSpPr/>
          <p:nvPr>
            <p:ph idx="4" type="pic"/>
          </p:nvPr>
        </p:nvSpPr>
        <p:spPr>
          <a:xfrm>
            <a:off x="3801625" y="3595950"/>
            <a:ext cx="5342400" cy="154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4 Column ">
  <p:cSld name="TITLE_2_1_1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6"/>
          <p:cNvSpPr/>
          <p:nvPr/>
        </p:nvSpPr>
        <p:spPr>
          <a:xfrm>
            <a:off x="6860750" y="1226475"/>
            <a:ext cx="22896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0" name="Google Shape;440;p56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1" name="Google Shape;441;p56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2" name="Google Shape;442;p56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56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44" name="Google Shape;444;p56"/>
          <p:cNvSpPr/>
          <p:nvPr/>
        </p:nvSpPr>
        <p:spPr>
          <a:xfrm>
            <a:off x="0" y="1226475"/>
            <a:ext cx="22896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5" name="Google Shape;445;p56"/>
          <p:cNvSpPr/>
          <p:nvPr/>
        </p:nvSpPr>
        <p:spPr>
          <a:xfrm>
            <a:off x="2289600" y="1226475"/>
            <a:ext cx="22896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6" name="Google Shape;446;p56"/>
          <p:cNvSpPr/>
          <p:nvPr/>
        </p:nvSpPr>
        <p:spPr>
          <a:xfrm>
            <a:off x="4579200" y="1226475"/>
            <a:ext cx="22896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47" name="Google Shape;447;p56"/>
          <p:cNvSpPr txBox="1"/>
          <p:nvPr>
            <p:ph idx="3" type="subTitle"/>
          </p:nvPr>
        </p:nvSpPr>
        <p:spPr>
          <a:xfrm>
            <a:off x="205725" y="2736600"/>
            <a:ext cx="18273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8" name="Google Shape;448;p56"/>
          <p:cNvSpPr txBox="1"/>
          <p:nvPr>
            <p:ph idx="4" type="body"/>
          </p:nvPr>
        </p:nvSpPr>
        <p:spPr>
          <a:xfrm>
            <a:off x="205700" y="3291860"/>
            <a:ext cx="18273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49" name="Google Shape;449;p56"/>
          <p:cNvSpPr txBox="1"/>
          <p:nvPr>
            <p:ph idx="5" type="subTitle"/>
          </p:nvPr>
        </p:nvSpPr>
        <p:spPr>
          <a:xfrm>
            <a:off x="2509242" y="2736625"/>
            <a:ext cx="18273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0" name="Google Shape;450;p56"/>
          <p:cNvSpPr txBox="1"/>
          <p:nvPr>
            <p:ph idx="6" type="body"/>
          </p:nvPr>
        </p:nvSpPr>
        <p:spPr>
          <a:xfrm>
            <a:off x="2509217" y="3291885"/>
            <a:ext cx="18273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51" name="Google Shape;451;p56"/>
          <p:cNvSpPr txBox="1"/>
          <p:nvPr>
            <p:ph idx="7" type="subTitle"/>
          </p:nvPr>
        </p:nvSpPr>
        <p:spPr>
          <a:xfrm>
            <a:off x="4813008" y="2736625"/>
            <a:ext cx="18273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2" name="Google Shape;452;p56"/>
          <p:cNvSpPr txBox="1"/>
          <p:nvPr>
            <p:ph idx="8" type="body"/>
          </p:nvPr>
        </p:nvSpPr>
        <p:spPr>
          <a:xfrm>
            <a:off x="4812983" y="3291885"/>
            <a:ext cx="18273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53" name="Google Shape;453;p56"/>
          <p:cNvSpPr txBox="1"/>
          <p:nvPr>
            <p:ph idx="9" type="subTitle"/>
          </p:nvPr>
        </p:nvSpPr>
        <p:spPr>
          <a:xfrm>
            <a:off x="7091930" y="2736625"/>
            <a:ext cx="18273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4" name="Google Shape;454;p56"/>
          <p:cNvSpPr txBox="1"/>
          <p:nvPr>
            <p:ph idx="13" type="body"/>
          </p:nvPr>
        </p:nvSpPr>
        <p:spPr>
          <a:xfrm>
            <a:off x="7091905" y="3291885"/>
            <a:ext cx="18273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55" name="Google Shape;455;p56"/>
          <p:cNvSpPr/>
          <p:nvPr>
            <p:ph idx="14" type="pic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p56"/>
          <p:cNvSpPr/>
          <p:nvPr>
            <p:ph idx="15" type="pic"/>
          </p:nvPr>
        </p:nvSpPr>
        <p:spPr>
          <a:xfrm>
            <a:off x="250922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56"/>
          <p:cNvSpPr/>
          <p:nvPr>
            <p:ph idx="16" type="pic"/>
          </p:nvPr>
        </p:nvSpPr>
        <p:spPr>
          <a:xfrm>
            <a:off x="481297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56"/>
          <p:cNvSpPr/>
          <p:nvPr>
            <p:ph idx="17" type="pic"/>
          </p:nvPr>
        </p:nvSpPr>
        <p:spPr>
          <a:xfrm>
            <a:off x="709190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5 Column">
  <p:cSld name="TITLE_2_1_1_1_1_2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/>
          <p:nvPr/>
        </p:nvSpPr>
        <p:spPr>
          <a:xfrm>
            <a:off x="0" y="1226475"/>
            <a:ext cx="18288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1" name="Google Shape;461;p57"/>
          <p:cNvSpPr/>
          <p:nvPr/>
        </p:nvSpPr>
        <p:spPr>
          <a:xfrm>
            <a:off x="1828799" y="1226475"/>
            <a:ext cx="18288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2" name="Google Shape;462;p57"/>
          <p:cNvSpPr/>
          <p:nvPr/>
        </p:nvSpPr>
        <p:spPr>
          <a:xfrm>
            <a:off x="3657599" y="1226475"/>
            <a:ext cx="18288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3" name="Google Shape;463;p57"/>
          <p:cNvSpPr/>
          <p:nvPr/>
        </p:nvSpPr>
        <p:spPr>
          <a:xfrm>
            <a:off x="5486408" y="1226475"/>
            <a:ext cx="18288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4" name="Google Shape;464;p57"/>
          <p:cNvSpPr/>
          <p:nvPr/>
        </p:nvSpPr>
        <p:spPr>
          <a:xfrm>
            <a:off x="7315192" y="1226475"/>
            <a:ext cx="18288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65" name="Google Shape;465;p57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6" name="Google Shape;466;p57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7" name="Google Shape;467;p57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57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69" name="Google Shape;469;p57"/>
          <p:cNvSpPr txBox="1"/>
          <p:nvPr>
            <p:ph idx="3" type="subTitle"/>
          </p:nvPr>
        </p:nvSpPr>
        <p:spPr>
          <a:xfrm>
            <a:off x="205720" y="2508000"/>
            <a:ext cx="14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0" name="Google Shape;470;p57"/>
          <p:cNvSpPr txBox="1"/>
          <p:nvPr>
            <p:ph idx="4" type="body"/>
          </p:nvPr>
        </p:nvSpPr>
        <p:spPr>
          <a:xfrm>
            <a:off x="205700" y="3063257"/>
            <a:ext cx="14262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71" name="Google Shape;471;p57"/>
          <p:cNvSpPr/>
          <p:nvPr>
            <p:ph idx="5" type="pic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57"/>
          <p:cNvSpPr/>
          <p:nvPr>
            <p:ph idx="6" type="pic"/>
          </p:nvPr>
        </p:nvSpPr>
        <p:spPr>
          <a:xfrm>
            <a:off x="2023222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57"/>
          <p:cNvSpPr/>
          <p:nvPr>
            <p:ph idx="7" type="pic"/>
          </p:nvPr>
        </p:nvSpPr>
        <p:spPr>
          <a:xfrm>
            <a:off x="3852019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57"/>
          <p:cNvSpPr/>
          <p:nvPr>
            <p:ph idx="8" type="pic"/>
          </p:nvPr>
        </p:nvSpPr>
        <p:spPr>
          <a:xfrm>
            <a:off x="5680816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57"/>
          <p:cNvSpPr/>
          <p:nvPr>
            <p:ph idx="9" type="pic"/>
          </p:nvPr>
        </p:nvSpPr>
        <p:spPr>
          <a:xfrm>
            <a:off x="7509613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57"/>
          <p:cNvSpPr txBox="1"/>
          <p:nvPr>
            <p:ph idx="13" type="subTitle"/>
          </p:nvPr>
        </p:nvSpPr>
        <p:spPr>
          <a:xfrm>
            <a:off x="2030107" y="2508000"/>
            <a:ext cx="14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7" name="Google Shape;477;p57"/>
          <p:cNvSpPr txBox="1"/>
          <p:nvPr>
            <p:ph idx="14" type="body"/>
          </p:nvPr>
        </p:nvSpPr>
        <p:spPr>
          <a:xfrm>
            <a:off x="2030088" y="3063257"/>
            <a:ext cx="14262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78" name="Google Shape;478;p57"/>
          <p:cNvSpPr txBox="1"/>
          <p:nvPr>
            <p:ph idx="15" type="subTitle"/>
          </p:nvPr>
        </p:nvSpPr>
        <p:spPr>
          <a:xfrm>
            <a:off x="3858907" y="2508000"/>
            <a:ext cx="14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9" name="Google Shape;479;p57"/>
          <p:cNvSpPr txBox="1"/>
          <p:nvPr>
            <p:ph idx="16" type="body"/>
          </p:nvPr>
        </p:nvSpPr>
        <p:spPr>
          <a:xfrm>
            <a:off x="3858888" y="3063257"/>
            <a:ext cx="14262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80" name="Google Shape;480;p57"/>
          <p:cNvSpPr txBox="1"/>
          <p:nvPr>
            <p:ph idx="17" type="subTitle"/>
          </p:nvPr>
        </p:nvSpPr>
        <p:spPr>
          <a:xfrm>
            <a:off x="5687707" y="2508000"/>
            <a:ext cx="14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1" name="Google Shape;481;p57"/>
          <p:cNvSpPr txBox="1"/>
          <p:nvPr>
            <p:ph idx="18" type="body"/>
          </p:nvPr>
        </p:nvSpPr>
        <p:spPr>
          <a:xfrm>
            <a:off x="5687688" y="3063257"/>
            <a:ext cx="14262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82" name="Google Shape;482;p57"/>
          <p:cNvSpPr txBox="1"/>
          <p:nvPr>
            <p:ph idx="19" type="subTitle"/>
          </p:nvPr>
        </p:nvSpPr>
        <p:spPr>
          <a:xfrm>
            <a:off x="7516507" y="2508000"/>
            <a:ext cx="14262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3" name="Google Shape;483;p57"/>
          <p:cNvSpPr txBox="1"/>
          <p:nvPr>
            <p:ph idx="20" type="body"/>
          </p:nvPr>
        </p:nvSpPr>
        <p:spPr>
          <a:xfrm>
            <a:off x="7516488" y="3063257"/>
            <a:ext cx="14262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6 Column">
  <p:cSld name="TITLE_2_1_1_1_1_2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8"/>
          <p:cNvSpPr/>
          <p:nvPr/>
        </p:nvSpPr>
        <p:spPr>
          <a:xfrm>
            <a:off x="0" y="1226475"/>
            <a:ext cx="1524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6" name="Google Shape;486;p58"/>
          <p:cNvSpPr/>
          <p:nvPr/>
        </p:nvSpPr>
        <p:spPr>
          <a:xfrm>
            <a:off x="1523982" y="1226475"/>
            <a:ext cx="1524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7" name="Google Shape;487;p58"/>
          <p:cNvSpPr/>
          <p:nvPr/>
        </p:nvSpPr>
        <p:spPr>
          <a:xfrm>
            <a:off x="3047964" y="1226475"/>
            <a:ext cx="1524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8" name="Google Shape;488;p58"/>
          <p:cNvSpPr/>
          <p:nvPr/>
        </p:nvSpPr>
        <p:spPr>
          <a:xfrm>
            <a:off x="4571955" y="1226475"/>
            <a:ext cx="1524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89" name="Google Shape;489;p58"/>
          <p:cNvSpPr/>
          <p:nvPr/>
        </p:nvSpPr>
        <p:spPr>
          <a:xfrm>
            <a:off x="6095925" y="1226475"/>
            <a:ext cx="1524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490" name="Google Shape;490;p58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1" name="Google Shape;491;p58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2" name="Google Shape;492;p58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3" name="Google Shape;493;p58"/>
          <p:cNvSpPr txBox="1"/>
          <p:nvPr>
            <p:ph type="title"/>
          </p:nvPr>
        </p:nvSpPr>
        <p:spPr>
          <a:xfrm>
            <a:off x="73150" y="340625"/>
            <a:ext cx="89538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94" name="Google Shape;494;p58"/>
          <p:cNvSpPr txBox="1"/>
          <p:nvPr>
            <p:ph idx="3" type="subTitle"/>
          </p:nvPr>
        </p:nvSpPr>
        <p:spPr>
          <a:xfrm>
            <a:off x="171431" y="2431800"/>
            <a:ext cx="11883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95" name="Google Shape;495;p58"/>
          <p:cNvSpPr txBox="1"/>
          <p:nvPr>
            <p:ph idx="4" type="body"/>
          </p:nvPr>
        </p:nvSpPr>
        <p:spPr>
          <a:xfrm>
            <a:off x="171425" y="2987048"/>
            <a:ext cx="11883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496" name="Google Shape;496;p58"/>
          <p:cNvSpPr/>
          <p:nvPr>
            <p:ph idx="5" type="pic"/>
          </p:nvPr>
        </p:nvSpPr>
        <p:spPr>
          <a:xfrm>
            <a:off x="153200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497" name="Google Shape;497;p58"/>
          <p:cNvSpPr/>
          <p:nvPr>
            <p:ph idx="6" type="pic"/>
          </p:nvPr>
        </p:nvSpPr>
        <p:spPr>
          <a:xfrm>
            <a:off x="1685996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498" name="Google Shape;498;p58"/>
          <p:cNvSpPr/>
          <p:nvPr>
            <p:ph idx="7" type="pic"/>
          </p:nvPr>
        </p:nvSpPr>
        <p:spPr>
          <a:xfrm>
            <a:off x="3209979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499" name="Google Shape;499;p58"/>
          <p:cNvSpPr/>
          <p:nvPr>
            <p:ph idx="8" type="pic"/>
          </p:nvPr>
        </p:nvSpPr>
        <p:spPr>
          <a:xfrm>
            <a:off x="4733963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58"/>
          <p:cNvSpPr/>
          <p:nvPr>
            <p:ph idx="9" type="pic"/>
          </p:nvPr>
        </p:nvSpPr>
        <p:spPr>
          <a:xfrm>
            <a:off x="6257946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58"/>
          <p:cNvSpPr txBox="1"/>
          <p:nvPr>
            <p:ph idx="13" type="subTitle"/>
          </p:nvPr>
        </p:nvSpPr>
        <p:spPr>
          <a:xfrm>
            <a:off x="1691737" y="2431800"/>
            <a:ext cx="11883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2" name="Google Shape;502;p58"/>
          <p:cNvSpPr txBox="1"/>
          <p:nvPr>
            <p:ph idx="14" type="body"/>
          </p:nvPr>
        </p:nvSpPr>
        <p:spPr>
          <a:xfrm>
            <a:off x="1691730" y="2987048"/>
            <a:ext cx="11883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03" name="Google Shape;503;p58"/>
          <p:cNvSpPr txBox="1"/>
          <p:nvPr>
            <p:ph idx="15" type="subTitle"/>
          </p:nvPr>
        </p:nvSpPr>
        <p:spPr>
          <a:xfrm>
            <a:off x="3215719" y="2431800"/>
            <a:ext cx="11883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4" name="Google Shape;504;p58"/>
          <p:cNvSpPr txBox="1"/>
          <p:nvPr>
            <p:ph idx="16" type="body"/>
          </p:nvPr>
        </p:nvSpPr>
        <p:spPr>
          <a:xfrm>
            <a:off x="3215712" y="2987048"/>
            <a:ext cx="11883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05" name="Google Shape;505;p58"/>
          <p:cNvSpPr txBox="1"/>
          <p:nvPr>
            <p:ph idx="17" type="subTitle"/>
          </p:nvPr>
        </p:nvSpPr>
        <p:spPr>
          <a:xfrm>
            <a:off x="4739702" y="2431800"/>
            <a:ext cx="11883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6" name="Google Shape;506;p58"/>
          <p:cNvSpPr txBox="1"/>
          <p:nvPr>
            <p:ph idx="18" type="body"/>
          </p:nvPr>
        </p:nvSpPr>
        <p:spPr>
          <a:xfrm>
            <a:off x="4739694" y="2987048"/>
            <a:ext cx="11883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07" name="Google Shape;507;p58"/>
          <p:cNvSpPr txBox="1"/>
          <p:nvPr>
            <p:ph idx="19" type="subTitle"/>
          </p:nvPr>
        </p:nvSpPr>
        <p:spPr>
          <a:xfrm>
            <a:off x="6263685" y="2431800"/>
            <a:ext cx="11883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8" name="Google Shape;508;p58"/>
          <p:cNvSpPr txBox="1"/>
          <p:nvPr>
            <p:ph idx="20" type="body"/>
          </p:nvPr>
        </p:nvSpPr>
        <p:spPr>
          <a:xfrm>
            <a:off x="6263677" y="2987048"/>
            <a:ext cx="11883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509" name="Google Shape;509;p58"/>
          <p:cNvSpPr/>
          <p:nvPr/>
        </p:nvSpPr>
        <p:spPr>
          <a:xfrm>
            <a:off x="7619949" y="1226475"/>
            <a:ext cx="1524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0" name="Google Shape;510;p58"/>
          <p:cNvSpPr/>
          <p:nvPr>
            <p:ph idx="21" type="pic"/>
          </p:nvPr>
        </p:nvSpPr>
        <p:spPr>
          <a:xfrm>
            <a:off x="7781973" y="1481700"/>
            <a:ext cx="828600" cy="8286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58"/>
          <p:cNvSpPr txBox="1"/>
          <p:nvPr>
            <p:ph idx="22" type="subTitle"/>
          </p:nvPr>
        </p:nvSpPr>
        <p:spPr>
          <a:xfrm>
            <a:off x="7787709" y="2431800"/>
            <a:ext cx="11883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2" name="Google Shape;512;p58"/>
          <p:cNvSpPr txBox="1"/>
          <p:nvPr>
            <p:ph idx="23" type="body"/>
          </p:nvPr>
        </p:nvSpPr>
        <p:spPr>
          <a:xfrm>
            <a:off x="7787700" y="2987048"/>
            <a:ext cx="1188300" cy="200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3 Column">
  <p:cSld name="TITLE_2_1_1_1_1_1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5" name="Google Shape;515;p59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6" name="Google Shape;516;p59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59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18" name="Google Shape;518;p59"/>
          <p:cNvSpPr/>
          <p:nvPr/>
        </p:nvSpPr>
        <p:spPr>
          <a:xfrm>
            <a:off x="0" y="1226475"/>
            <a:ext cx="3048000" cy="391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19" name="Google Shape;519;p59"/>
          <p:cNvSpPr/>
          <p:nvPr/>
        </p:nvSpPr>
        <p:spPr>
          <a:xfrm>
            <a:off x="3048040" y="1226475"/>
            <a:ext cx="3048000" cy="39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0" name="Google Shape;520;p59"/>
          <p:cNvSpPr/>
          <p:nvPr/>
        </p:nvSpPr>
        <p:spPr>
          <a:xfrm>
            <a:off x="6096081" y="1226475"/>
            <a:ext cx="3048000" cy="391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21" name="Google Shape;521;p59"/>
          <p:cNvSpPr/>
          <p:nvPr>
            <p:ph idx="3" type="pic"/>
          </p:nvPr>
        </p:nvSpPr>
        <p:spPr>
          <a:xfrm>
            <a:off x="183850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22" name="Google Shape;522;p59"/>
          <p:cNvSpPr/>
          <p:nvPr>
            <p:ph idx="4" type="pic"/>
          </p:nvPr>
        </p:nvSpPr>
        <p:spPr>
          <a:xfrm>
            <a:off x="3242451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23" name="Google Shape;523;p59"/>
          <p:cNvSpPr/>
          <p:nvPr>
            <p:ph idx="5" type="pic"/>
          </p:nvPr>
        </p:nvSpPr>
        <p:spPr>
          <a:xfrm>
            <a:off x="6290475" y="1481700"/>
            <a:ext cx="994200" cy="994200"/>
          </a:xfrm>
          <a:prstGeom prst="rect">
            <a:avLst/>
          </a:prstGeom>
          <a:noFill/>
          <a:ln>
            <a:noFill/>
          </a:ln>
        </p:spPr>
      </p:sp>
      <p:sp>
        <p:nvSpPr>
          <p:cNvPr id="524" name="Google Shape;524;p59"/>
          <p:cNvSpPr txBox="1"/>
          <p:nvPr>
            <p:ph idx="6" type="subTitle"/>
          </p:nvPr>
        </p:nvSpPr>
        <p:spPr>
          <a:xfrm>
            <a:off x="205735" y="2736600"/>
            <a:ext cx="25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5" name="Google Shape;525;p59"/>
          <p:cNvSpPr txBox="1"/>
          <p:nvPr>
            <p:ph idx="7" type="body"/>
          </p:nvPr>
        </p:nvSpPr>
        <p:spPr>
          <a:xfrm>
            <a:off x="205700" y="3291857"/>
            <a:ext cx="25818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6" name="Google Shape;526;p59"/>
          <p:cNvSpPr txBox="1"/>
          <p:nvPr>
            <p:ph idx="8" type="subTitle"/>
          </p:nvPr>
        </p:nvSpPr>
        <p:spPr>
          <a:xfrm>
            <a:off x="3253915" y="2736625"/>
            <a:ext cx="25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7" name="Google Shape;527;p59"/>
          <p:cNvSpPr txBox="1"/>
          <p:nvPr>
            <p:ph idx="9" type="body"/>
          </p:nvPr>
        </p:nvSpPr>
        <p:spPr>
          <a:xfrm>
            <a:off x="3253879" y="3291882"/>
            <a:ext cx="25818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28" name="Google Shape;528;p59"/>
          <p:cNvSpPr txBox="1"/>
          <p:nvPr>
            <p:ph idx="13" type="subTitle"/>
          </p:nvPr>
        </p:nvSpPr>
        <p:spPr>
          <a:xfrm>
            <a:off x="6299133" y="2736625"/>
            <a:ext cx="25818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9" name="Google Shape;529;p59"/>
          <p:cNvSpPr txBox="1"/>
          <p:nvPr>
            <p:ph idx="14" type="body"/>
          </p:nvPr>
        </p:nvSpPr>
        <p:spPr>
          <a:xfrm>
            <a:off x="6299098" y="3291882"/>
            <a:ext cx="2581800" cy="15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ortunities and Challenges">
  <p:cSld name="TITLE_2_1_1_2">
    <p:bg>
      <p:bgPr>
        <a:solidFill>
          <a:schemeClr val="dk1"/>
        </a:solidFill>
      </p:bgPr>
    </p:bg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0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2" name="Google Shape;532;p60"/>
          <p:cNvSpPr txBox="1"/>
          <p:nvPr>
            <p:ph idx="2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Familjen Grotesk"/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3" name="Google Shape;533;p60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4" name="Google Shape;534;p60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5" name="Google Shape;535;p60"/>
          <p:cNvSpPr/>
          <p:nvPr>
            <p:ph idx="3" type="pic"/>
          </p:nvPr>
        </p:nvSpPr>
        <p:spPr>
          <a:xfrm>
            <a:off x="4235850" y="3600625"/>
            <a:ext cx="2494800" cy="1542900"/>
          </a:xfrm>
          <a:prstGeom prst="rect">
            <a:avLst/>
          </a:prstGeom>
          <a:noFill/>
          <a:ln>
            <a:noFill/>
          </a:ln>
        </p:spPr>
      </p:sp>
      <p:sp>
        <p:nvSpPr>
          <p:cNvPr id="536" name="Google Shape;536;p60"/>
          <p:cNvSpPr/>
          <p:nvPr>
            <p:ph idx="4" type="pic"/>
          </p:nvPr>
        </p:nvSpPr>
        <p:spPr>
          <a:xfrm>
            <a:off x="5748150" y="1121900"/>
            <a:ext cx="3395700" cy="2478600"/>
          </a:xfrm>
          <a:prstGeom prst="rect">
            <a:avLst/>
          </a:prstGeom>
          <a:noFill/>
          <a:ln>
            <a:noFill/>
          </a:ln>
        </p:spPr>
      </p:sp>
      <p:sp>
        <p:nvSpPr>
          <p:cNvPr id="537" name="Google Shape;537;p60"/>
          <p:cNvSpPr txBox="1"/>
          <p:nvPr>
            <p:ph idx="5" type="subTitle"/>
          </p:nvPr>
        </p:nvSpPr>
        <p:spPr>
          <a:xfrm>
            <a:off x="170300" y="1466475"/>
            <a:ext cx="3328200" cy="31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s">
  <p:cSld name="TITLE_2_2">
    <p:bg>
      <p:bgPr>
        <a:solidFill>
          <a:schemeClr val="lt1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1"/>
          <p:cNvSpPr/>
          <p:nvPr>
            <p:ph idx="2" type="pic"/>
          </p:nvPr>
        </p:nvSpPr>
        <p:spPr>
          <a:xfrm>
            <a:off x="5751600" y="141957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540" name="Google Shape;540;p61"/>
          <p:cNvSpPr/>
          <p:nvPr>
            <p:ph idx="3" type="pic"/>
          </p:nvPr>
        </p:nvSpPr>
        <p:spPr>
          <a:xfrm>
            <a:off x="3516900" y="141952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541" name="Google Shape;541;p61"/>
          <p:cNvSpPr/>
          <p:nvPr>
            <p:ph idx="4" type="pic"/>
          </p:nvPr>
        </p:nvSpPr>
        <p:spPr>
          <a:xfrm>
            <a:off x="1282250" y="1419575"/>
            <a:ext cx="2234700" cy="824400"/>
          </a:xfrm>
          <a:prstGeom prst="rect">
            <a:avLst/>
          </a:prstGeom>
          <a:noFill/>
          <a:ln>
            <a:noFill/>
          </a:ln>
        </p:spPr>
      </p:sp>
      <p:sp>
        <p:nvSpPr>
          <p:cNvPr id="542" name="Google Shape;542;p61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3" name="Google Shape;543;p61"/>
          <p:cNvSpPr txBox="1"/>
          <p:nvPr>
            <p:ph idx="5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4" name="Google Shape;544;p61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5" name="Google Shape;545;p61"/>
          <p:cNvSpPr txBox="1"/>
          <p:nvPr>
            <p:ph type="title"/>
          </p:nvPr>
        </p:nvSpPr>
        <p:spPr>
          <a:xfrm>
            <a:off x="73152" y="340625"/>
            <a:ext cx="8953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600"/>
              <a:buNone/>
              <a:defRPr sz="5600">
                <a:solidFill>
                  <a:schemeClr val="accent2"/>
                </a:solidFill>
              </a:defRPr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46" name="Google Shape;546;p61"/>
          <p:cNvSpPr/>
          <p:nvPr/>
        </p:nvSpPr>
        <p:spPr>
          <a:xfrm>
            <a:off x="1282200" y="2243875"/>
            <a:ext cx="2234700" cy="246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7" name="Google Shape;547;p61"/>
          <p:cNvSpPr/>
          <p:nvPr/>
        </p:nvSpPr>
        <p:spPr>
          <a:xfrm>
            <a:off x="3516900" y="2243875"/>
            <a:ext cx="2234700" cy="246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8" name="Google Shape;548;p61"/>
          <p:cNvSpPr/>
          <p:nvPr/>
        </p:nvSpPr>
        <p:spPr>
          <a:xfrm>
            <a:off x="5751600" y="2243875"/>
            <a:ext cx="2234700" cy="2463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49" name="Google Shape;549;p61"/>
          <p:cNvSpPr txBox="1"/>
          <p:nvPr>
            <p:ph idx="6" type="subTitle"/>
          </p:nvPr>
        </p:nvSpPr>
        <p:spPr>
          <a:xfrm>
            <a:off x="1363375" y="2273875"/>
            <a:ext cx="2025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0" name="Google Shape;550;p61"/>
          <p:cNvSpPr txBox="1"/>
          <p:nvPr>
            <p:ph idx="7" type="subTitle"/>
          </p:nvPr>
        </p:nvSpPr>
        <p:spPr>
          <a:xfrm>
            <a:off x="1363375" y="2677184"/>
            <a:ext cx="20253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1" name="Google Shape;551;p61"/>
          <p:cNvSpPr txBox="1"/>
          <p:nvPr>
            <p:ph idx="8" type="subTitle"/>
          </p:nvPr>
        </p:nvSpPr>
        <p:spPr>
          <a:xfrm>
            <a:off x="3621600" y="2273875"/>
            <a:ext cx="2025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2" name="Google Shape;552;p61"/>
          <p:cNvSpPr txBox="1"/>
          <p:nvPr>
            <p:ph idx="9" type="subTitle"/>
          </p:nvPr>
        </p:nvSpPr>
        <p:spPr>
          <a:xfrm>
            <a:off x="3621600" y="2677184"/>
            <a:ext cx="20253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3" name="Google Shape;553;p61"/>
          <p:cNvSpPr txBox="1"/>
          <p:nvPr>
            <p:ph idx="13" type="subTitle"/>
          </p:nvPr>
        </p:nvSpPr>
        <p:spPr>
          <a:xfrm>
            <a:off x="5879825" y="2273875"/>
            <a:ext cx="20253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4" name="Google Shape;554;p61"/>
          <p:cNvSpPr txBox="1"/>
          <p:nvPr>
            <p:ph idx="14" type="subTitle"/>
          </p:nvPr>
        </p:nvSpPr>
        <p:spPr>
          <a:xfrm>
            <a:off x="5879825" y="2677184"/>
            <a:ext cx="2025300" cy="12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ITLE_2_1_2_1">
    <p:bg>
      <p:bgPr>
        <a:solidFill>
          <a:schemeClr val="lt2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/>
          <p:nvPr>
            <p:ph idx="1" type="subTitle"/>
          </p:nvPr>
        </p:nvSpPr>
        <p:spPr>
          <a:xfrm>
            <a:off x="177120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Familjen Grotesk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7" name="Google Shape;557;p62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8" name="Google Shape;558;p62"/>
          <p:cNvSpPr txBox="1"/>
          <p:nvPr>
            <p:ph type="title"/>
          </p:nvPr>
        </p:nvSpPr>
        <p:spPr>
          <a:xfrm>
            <a:off x="73151" y="340625"/>
            <a:ext cx="37473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59" name="Google Shape;559;p62"/>
          <p:cNvSpPr/>
          <p:nvPr>
            <p:ph idx="2" type="pic"/>
          </p:nvPr>
        </p:nvSpPr>
        <p:spPr>
          <a:xfrm>
            <a:off x="0" y="2771225"/>
            <a:ext cx="2824800" cy="1885500"/>
          </a:xfrm>
          <a:prstGeom prst="rect">
            <a:avLst/>
          </a:prstGeom>
          <a:noFill/>
          <a:ln>
            <a:noFill/>
          </a:ln>
        </p:spPr>
      </p:sp>
      <p:sp>
        <p:nvSpPr>
          <p:cNvPr id="560" name="Google Shape;560;p62"/>
          <p:cNvSpPr/>
          <p:nvPr>
            <p:ph idx="3" type="pic"/>
          </p:nvPr>
        </p:nvSpPr>
        <p:spPr>
          <a:xfrm>
            <a:off x="2824800" y="2015675"/>
            <a:ext cx="2893800" cy="1930200"/>
          </a:xfrm>
          <a:prstGeom prst="rect">
            <a:avLst/>
          </a:prstGeom>
          <a:noFill/>
          <a:ln>
            <a:noFill/>
          </a:ln>
        </p:spPr>
      </p:sp>
      <p:sp>
        <p:nvSpPr>
          <p:cNvPr id="561" name="Google Shape;561;p62"/>
          <p:cNvSpPr/>
          <p:nvPr>
            <p:ph idx="4" type="pic"/>
          </p:nvPr>
        </p:nvSpPr>
        <p:spPr>
          <a:xfrm>
            <a:off x="5718550" y="2610550"/>
            <a:ext cx="2961300" cy="1973700"/>
          </a:xfrm>
          <a:prstGeom prst="rect">
            <a:avLst/>
          </a:prstGeom>
          <a:noFill/>
          <a:ln>
            <a:noFill/>
          </a:ln>
        </p:spPr>
      </p:sp>
      <p:sp>
        <p:nvSpPr>
          <p:cNvPr id="562" name="Google Shape;562;p62"/>
          <p:cNvSpPr/>
          <p:nvPr>
            <p:ph idx="5" type="pic"/>
          </p:nvPr>
        </p:nvSpPr>
        <p:spPr>
          <a:xfrm>
            <a:off x="5718650" y="0"/>
            <a:ext cx="3425400" cy="2246100"/>
          </a:xfrm>
          <a:prstGeom prst="rect">
            <a:avLst/>
          </a:prstGeom>
          <a:noFill/>
          <a:ln>
            <a:noFill/>
          </a:ln>
        </p:spPr>
      </p:sp>
      <p:sp>
        <p:nvSpPr>
          <p:cNvPr id="563" name="Google Shape;563;p62"/>
          <p:cNvSpPr/>
          <p:nvPr>
            <p:ph idx="6" type="pic"/>
          </p:nvPr>
        </p:nvSpPr>
        <p:spPr>
          <a:xfrm>
            <a:off x="3820450" y="0"/>
            <a:ext cx="1898100" cy="1265100"/>
          </a:xfrm>
          <a:prstGeom prst="rect">
            <a:avLst/>
          </a:prstGeom>
          <a:noFill/>
          <a:ln>
            <a:noFill/>
          </a:ln>
        </p:spPr>
      </p:sp>
      <p:sp>
        <p:nvSpPr>
          <p:cNvPr id="564" name="Google Shape;564;p62"/>
          <p:cNvSpPr/>
          <p:nvPr>
            <p:ph idx="7" type="pic"/>
          </p:nvPr>
        </p:nvSpPr>
        <p:spPr>
          <a:xfrm>
            <a:off x="1768175" y="1006775"/>
            <a:ext cx="1056900" cy="1008900"/>
          </a:xfrm>
          <a:prstGeom prst="rect">
            <a:avLst/>
          </a:prstGeom>
          <a:noFill/>
          <a:ln>
            <a:noFill/>
          </a:ln>
        </p:spPr>
      </p:sp>
      <p:sp>
        <p:nvSpPr>
          <p:cNvPr id="565" name="Google Shape;565;p62"/>
          <p:cNvSpPr txBox="1"/>
          <p:nvPr>
            <p:ph idx="8" type="subTitle"/>
          </p:nvPr>
        </p:nvSpPr>
        <p:spPr>
          <a:xfrm>
            <a:off x="1771200" y="2057446"/>
            <a:ext cx="105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62"/>
          <p:cNvSpPr txBox="1"/>
          <p:nvPr>
            <p:ph idx="9" type="subTitle"/>
          </p:nvPr>
        </p:nvSpPr>
        <p:spPr>
          <a:xfrm>
            <a:off x="2901125" y="3987842"/>
            <a:ext cx="105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7" name="Google Shape;567;p62"/>
          <p:cNvSpPr txBox="1"/>
          <p:nvPr>
            <p:ph idx="13" type="subTitle"/>
          </p:nvPr>
        </p:nvSpPr>
        <p:spPr>
          <a:xfrm>
            <a:off x="73150" y="4736976"/>
            <a:ext cx="105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62"/>
          <p:cNvSpPr txBox="1"/>
          <p:nvPr>
            <p:ph idx="14" type="subTitle"/>
          </p:nvPr>
        </p:nvSpPr>
        <p:spPr>
          <a:xfrm>
            <a:off x="5718725" y="4656978"/>
            <a:ext cx="105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9" name="Google Shape;569;p62"/>
          <p:cNvSpPr txBox="1"/>
          <p:nvPr>
            <p:ph idx="15" type="subTitle"/>
          </p:nvPr>
        </p:nvSpPr>
        <p:spPr>
          <a:xfrm>
            <a:off x="5785025" y="2287438"/>
            <a:ext cx="105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62"/>
          <p:cNvSpPr txBox="1"/>
          <p:nvPr>
            <p:ph idx="16" type="subTitle"/>
          </p:nvPr>
        </p:nvSpPr>
        <p:spPr>
          <a:xfrm>
            <a:off x="3820450" y="1302198"/>
            <a:ext cx="1056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8472458" y="4663217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293325"/>
            <a:ext cx="8520600" cy="1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b="0" i="0" sz="72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b="0" i="0" sz="72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b="0" i="0" sz="72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b="0" i="0" sz="72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b="0" i="0" sz="72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b="0" i="0" sz="72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b="0" i="0" sz="72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b="0" i="0" sz="72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Familjen Grotesk"/>
              <a:buNone/>
              <a:defRPr b="0" i="0" sz="72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2" type="sldNum"/>
          </p:nvPr>
        </p:nvSpPr>
        <p:spPr>
          <a:xfrm>
            <a:off x="131793" y="17528"/>
            <a:ext cx="548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Familjen Grotesk"/>
                <a:ea typeface="Familjen Grotesk"/>
                <a:cs typeface="Familjen Grotesk"/>
                <a:sym typeface="Familjen Grotes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pg. 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311700" y="3033075"/>
            <a:ext cx="8520600" cy="18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b="0" i="0" sz="11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b="0" i="0" sz="11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b="0" i="0" sz="11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b="0" i="0" sz="11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b="0" i="0" sz="11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b="0" i="0" sz="11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●"/>
              <a:defRPr b="0" i="0" sz="11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○"/>
              <a:defRPr b="0" i="0" sz="11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ectral"/>
              <a:buChar char="■"/>
              <a:defRPr b="0" i="0" sz="1100" u="none" cap="none" strike="noStrike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ublic.tableau.com/app/profile/shivangini.marjiwe/viz/Capstone3_EDA_story/Capstone3_story?publish=yes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"/>
          <p:cNvSpPr txBox="1"/>
          <p:nvPr>
            <p:ph idx="5" type="title"/>
          </p:nvPr>
        </p:nvSpPr>
        <p:spPr>
          <a:xfrm>
            <a:off x="4692000" y="3159175"/>
            <a:ext cx="4452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1800"/>
              <a:t>                 </a:t>
            </a:r>
            <a:r>
              <a:rPr lang="en" sz="13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 - Shivangini Marjiwe</a:t>
            </a:r>
            <a:endParaRPr sz="13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13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endParaRPr sz="13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 sz="13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23 March 2025</a:t>
            </a:r>
            <a:endParaRPr sz="13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1"/>
          <p:cNvSpPr txBox="1"/>
          <p:nvPr>
            <p:ph type="title"/>
          </p:nvPr>
        </p:nvSpPr>
        <p:spPr>
          <a:xfrm>
            <a:off x="320250" y="676675"/>
            <a:ext cx="85035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327332"/>
              <a:buNone/>
            </a:pPr>
            <a:r>
              <a:rPr b="1" lang="en" sz="24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Predicting Insurance Coverage Type Using Machine Learning 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7200"/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</a:t>
            </a:r>
            <a:r>
              <a:rPr lang="en" sz="23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4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Multiclass Classification</a:t>
            </a:r>
            <a:endParaRPr sz="23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1"/>
          <p:cNvSpPr txBox="1"/>
          <p:nvPr>
            <p:ph idx="6" type="subTitle"/>
          </p:nvPr>
        </p:nvSpPr>
        <p:spPr>
          <a:xfrm>
            <a:off x="7551975" y="81625"/>
            <a:ext cx="12303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 b="1" sz="1100">
              <a:solidFill>
                <a:srgbClr val="38761D"/>
              </a:solidFill>
            </a:endParaRPr>
          </a:p>
        </p:txBody>
      </p:sp>
      <p:pic>
        <p:nvPicPr>
          <p:cNvPr id="578" name="Google Shape;5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0" y="2439875"/>
            <a:ext cx="3964050" cy="26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"/>
          <p:cNvSpPr txBox="1"/>
          <p:nvPr>
            <p:ph idx="1" type="body"/>
          </p:nvPr>
        </p:nvSpPr>
        <p:spPr>
          <a:xfrm>
            <a:off x="134425" y="1093625"/>
            <a:ext cx="3820200" cy="19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submits request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ML model predicts policy type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team validates and explains prediction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Tailored recommendation sent to customer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trained using feedback loop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9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654" name="Google Shape;654;p9"/>
          <p:cNvSpPr txBox="1"/>
          <p:nvPr>
            <p:ph type="title"/>
          </p:nvPr>
        </p:nvSpPr>
        <p:spPr>
          <a:xfrm>
            <a:off x="67625" y="116575"/>
            <a:ext cx="6755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5600"/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Workflow Integration</a:t>
            </a:r>
            <a:endParaRPr sz="12000"/>
          </a:p>
        </p:txBody>
      </p:sp>
      <p:pic>
        <p:nvPicPr>
          <p:cNvPr id="655" name="Google Shape;6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4625" y="1199600"/>
            <a:ext cx="5122725" cy="388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"/>
          <p:cNvSpPr txBox="1"/>
          <p:nvPr>
            <p:ph idx="1" type="body"/>
          </p:nvPr>
        </p:nvSpPr>
        <p:spPr>
          <a:xfrm>
            <a:off x="144100" y="692850"/>
            <a:ext cx="5685000" cy="3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Performance Indicators (KPIs):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 of correct policy type predictions (Top-1 accuracy)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Top-3 Recommendation Recall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Cross-sell and up-sell conversion rates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A/B Testing Strategy: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Group (A):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Sales team without ML guidance.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Group (B):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Sales team with ML-based recommendations.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Duration: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30 days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 Metric: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Increase in correct policy match &amp; conversion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0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662" name="Google Shape;662;p10"/>
          <p:cNvSpPr txBox="1"/>
          <p:nvPr>
            <p:ph type="title"/>
          </p:nvPr>
        </p:nvSpPr>
        <p:spPr>
          <a:xfrm>
            <a:off x="38325" y="22625"/>
            <a:ext cx="6755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5600"/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KPIs &amp; A/B Testing Strategy</a:t>
            </a:r>
            <a:endParaRPr sz="11800"/>
          </a:p>
        </p:txBody>
      </p:sp>
      <p:pic>
        <p:nvPicPr>
          <p:cNvPr id="663" name="Google Shape;6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37775" y="763325"/>
            <a:ext cx="3039575" cy="39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1"/>
          <p:cNvSpPr txBox="1"/>
          <p:nvPr>
            <p:ph idx="1" type="body"/>
          </p:nvPr>
        </p:nvSpPr>
        <p:spPr>
          <a:xfrm>
            <a:off x="110700" y="763325"/>
            <a:ext cx="41886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the ML Model into the Sales Workflow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Adopt a Top-N Recommendation Strategy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Feedback and Retrain Regularly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1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670" name="Google Shape;670;p11"/>
          <p:cNvSpPr txBox="1"/>
          <p:nvPr>
            <p:ph type="title"/>
          </p:nvPr>
        </p:nvSpPr>
        <p:spPr>
          <a:xfrm>
            <a:off x="38325" y="22625"/>
            <a:ext cx="49056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5600"/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12000"/>
          </a:p>
        </p:txBody>
      </p:sp>
      <p:sp>
        <p:nvSpPr>
          <p:cNvPr id="671" name="Google Shape;671;p11"/>
          <p:cNvSpPr txBox="1"/>
          <p:nvPr>
            <p:ph type="title"/>
          </p:nvPr>
        </p:nvSpPr>
        <p:spPr>
          <a:xfrm>
            <a:off x="0" y="2213400"/>
            <a:ext cx="45720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5600"/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2000"/>
          </a:p>
        </p:txBody>
      </p:sp>
      <p:sp>
        <p:nvSpPr>
          <p:cNvPr id="672" name="Google Shape;672;p11"/>
          <p:cNvSpPr txBox="1"/>
          <p:nvPr>
            <p:ph idx="1" type="body"/>
          </p:nvPr>
        </p:nvSpPr>
        <p:spPr>
          <a:xfrm>
            <a:off x="110700" y="2954100"/>
            <a:ext cx="4833300" cy="13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Successful multiclass model built for policy prediction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selected for deployment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integration strategy planned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3" name="Google Shape;67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8025" y="611275"/>
            <a:ext cx="3749325" cy="435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2"/>
          <p:cNvSpPr txBox="1"/>
          <p:nvPr>
            <p:ph type="title"/>
          </p:nvPr>
        </p:nvSpPr>
        <p:spPr>
          <a:xfrm>
            <a:off x="1256550" y="1122050"/>
            <a:ext cx="69672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</a:pPr>
            <a:r>
              <a:rPr lang="en"/>
              <a:t>  THANK YOU!</a:t>
            </a:r>
            <a:endParaRPr/>
          </a:p>
        </p:txBody>
      </p:sp>
      <p:sp>
        <p:nvSpPr>
          <p:cNvPr id="679" name="Google Shape;679;p12"/>
          <p:cNvSpPr txBox="1"/>
          <p:nvPr>
            <p:ph idx="1" type="subTitle"/>
          </p:nvPr>
        </p:nvSpPr>
        <p:spPr>
          <a:xfrm>
            <a:off x="7931250" y="67425"/>
            <a:ext cx="1082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"/>
          <p:cNvSpPr txBox="1"/>
          <p:nvPr>
            <p:ph idx="3" type="subTitle"/>
          </p:nvPr>
        </p:nvSpPr>
        <p:spPr>
          <a:xfrm>
            <a:off x="6207450" y="22625"/>
            <a:ext cx="280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584" name="Google Shape;584;p2"/>
          <p:cNvSpPr txBox="1"/>
          <p:nvPr>
            <p:ph type="title"/>
          </p:nvPr>
        </p:nvSpPr>
        <p:spPr>
          <a:xfrm>
            <a:off x="147875" y="82475"/>
            <a:ext cx="54318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5600"/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7300"/>
          </a:p>
        </p:txBody>
      </p:sp>
      <p:sp>
        <p:nvSpPr>
          <p:cNvPr id="585" name="Google Shape;585;p2"/>
          <p:cNvSpPr txBox="1"/>
          <p:nvPr>
            <p:ph idx="1" type="body"/>
          </p:nvPr>
        </p:nvSpPr>
        <p:spPr>
          <a:xfrm>
            <a:off x="55225" y="685700"/>
            <a:ext cx="77520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Insurance companies offer multiple policies: Health, Life, Auto, Travel, Home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Recommending the right policy to the right customer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Predict the specific policy type a customer is likely to purchase based on profile data</a:t>
            </a:r>
            <a:endParaRPr sz="1600"/>
          </a:p>
        </p:txBody>
      </p:sp>
      <p:sp>
        <p:nvSpPr>
          <p:cNvPr id="586" name="Google Shape;586;p2"/>
          <p:cNvSpPr txBox="1"/>
          <p:nvPr>
            <p:ph type="title"/>
          </p:nvPr>
        </p:nvSpPr>
        <p:spPr>
          <a:xfrm>
            <a:off x="55225" y="2463650"/>
            <a:ext cx="48219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5600"/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Motivation</a:t>
            </a:r>
            <a:endParaRPr sz="7300"/>
          </a:p>
        </p:txBody>
      </p:sp>
      <p:sp>
        <p:nvSpPr>
          <p:cNvPr id="587" name="Google Shape;587;p2"/>
          <p:cNvSpPr txBox="1"/>
          <p:nvPr>
            <p:ph idx="1" type="body"/>
          </p:nvPr>
        </p:nvSpPr>
        <p:spPr>
          <a:xfrm>
            <a:off x="106125" y="3138100"/>
            <a:ext cx="4629000" cy="15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policy match rate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sales and marketing efficiency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Increase customer satisfaction through personalization</a:t>
            </a:r>
            <a:endParaRPr sz="1600"/>
          </a:p>
        </p:txBody>
      </p:sp>
      <p:pic>
        <p:nvPicPr>
          <p:cNvPr id="588" name="Google Shape;5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500" y="2381425"/>
            <a:ext cx="4026551" cy="27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"/>
          <p:cNvSpPr txBox="1"/>
          <p:nvPr>
            <p:ph idx="1" type="body"/>
          </p:nvPr>
        </p:nvSpPr>
        <p:spPr>
          <a:xfrm>
            <a:off x="187347" y="1358875"/>
            <a:ext cx="42870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Datasets: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train.csv + test.csv (Kaggle)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Combined &amp; Cleaned: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insurance_multiclass.csv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Target variable: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policy_type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3"/>
          <p:cNvSpPr txBox="1"/>
          <p:nvPr>
            <p:ph idx="3" type="subTitle"/>
          </p:nvPr>
        </p:nvSpPr>
        <p:spPr>
          <a:xfrm>
            <a:off x="7813250" y="22625"/>
            <a:ext cx="1195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595" name="Google Shape;595;p3"/>
          <p:cNvSpPr txBox="1"/>
          <p:nvPr>
            <p:ph type="title"/>
          </p:nvPr>
        </p:nvSpPr>
        <p:spPr>
          <a:xfrm>
            <a:off x="187350" y="179775"/>
            <a:ext cx="67551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5600"/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Sources &amp; Structure</a:t>
            </a:r>
            <a:endParaRPr sz="9000"/>
          </a:p>
        </p:txBody>
      </p:sp>
      <p:pic>
        <p:nvPicPr>
          <p:cNvPr id="596" name="Google Shape;5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4347" y="1162125"/>
            <a:ext cx="4364854" cy="23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"/>
          <p:cNvSpPr txBox="1"/>
          <p:nvPr>
            <p:ph idx="1" type="body"/>
          </p:nvPr>
        </p:nvSpPr>
        <p:spPr>
          <a:xfrm>
            <a:off x="0" y="1034300"/>
            <a:ext cx="5451600" cy="3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Handling missing values: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Imputed application_underwriting_score using median.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Replaced missing late payment counts with 0.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Derived age_in_years from age_in_days.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Log-transformed skewed Income.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new column :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policy_type from existing binary target using mapping.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(Policy Purchased) -&gt; one of ['Health', 'Life', 'Auto', 'Travel', 'Home'] randomly assigned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 (No Policy) -&gt; 'No Policy'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features: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premium_to_income_ratio, late_payment_score, and age groups.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Saved, cleaned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labeled dataset as insurance_multiclass.csv.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"/>
          <p:cNvSpPr txBox="1"/>
          <p:nvPr>
            <p:ph idx="3" type="subTitle"/>
          </p:nvPr>
        </p:nvSpPr>
        <p:spPr>
          <a:xfrm>
            <a:off x="7813250" y="22625"/>
            <a:ext cx="1195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603" name="Google Shape;603;p4"/>
          <p:cNvSpPr txBox="1"/>
          <p:nvPr>
            <p:ph type="title"/>
          </p:nvPr>
        </p:nvSpPr>
        <p:spPr>
          <a:xfrm>
            <a:off x="38350" y="78625"/>
            <a:ext cx="6755100" cy="9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5600"/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Wrangling </a:t>
            </a:r>
            <a:endParaRPr sz="10700"/>
          </a:p>
        </p:txBody>
      </p:sp>
      <p:pic>
        <p:nvPicPr>
          <p:cNvPr id="604" name="Google Shape;6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0350" y="1110825"/>
            <a:ext cx="3233951" cy="1908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8600" y="3180400"/>
            <a:ext cx="3042375" cy="1613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"/>
          <p:cNvSpPr txBox="1"/>
          <p:nvPr>
            <p:ph idx="1" type="body"/>
          </p:nvPr>
        </p:nvSpPr>
        <p:spPr>
          <a:xfrm>
            <a:off x="128400" y="861375"/>
            <a:ext cx="4583400" cy="41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Python 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Plotted distributions of premium, income, and age.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Correlation heatmap among numeric features.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Checked class distribution of new 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policy_type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(imbalanced).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Tableau: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from previous binary classification reused: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 vs. purchase behavior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Income vs. premium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Late payments vs. policy interest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lang="en" sz="1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https://public.tableau.com/app/profile/shivangini.marjiwe/viz/Capstone3_EDA_story/Capstone3_story?publish=yes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5"/>
          <p:cNvSpPr txBox="1"/>
          <p:nvPr>
            <p:ph idx="3" type="subTitle"/>
          </p:nvPr>
        </p:nvSpPr>
        <p:spPr>
          <a:xfrm>
            <a:off x="7813250" y="22625"/>
            <a:ext cx="1195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612" name="Google Shape;612;p5"/>
          <p:cNvSpPr txBox="1"/>
          <p:nvPr>
            <p:ph type="title"/>
          </p:nvPr>
        </p:nvSpPr>
        <p:spPr>
          <a:xfrm>
            <a:off x="0" y="78625"/>
            <a:ext cx="67551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5600"/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 in Python &amp; Tableau</a:t>
            </a:r>
            <a:endParaRPr sz="10700"/>
          </a:p>
        </p:txBody>
      </p:sp>
      <p:pic>
        <p:nvPicPr>
          <p:cNvPr id="613" name="Google Shape;6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27075" y="642250"/>
            <a:ext cx="4102149" cy="2211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7850" y="3056125"/>
            <a:ext cx="4060600" cy="195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"/>
          <p:cNvSpPr txBox="1"/>
          <p:nvPr>
            <p:ph idx="1" type="body"/>
          </p:nvPr>
        </p:nvSpPr>
        <p:spPr>
          <a:xfrm>
            <a:off x="109500" y="1038650"/>
            <a:ext cx="4462500" cy="27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Converted categorical variables to dummies.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Standardized numerical columns using 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StandardScaler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SMOTE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balance all six classes in </a:t>
            </a:r>
            <a:r>
              <a:rPr lang="en" sz="13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policy_type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Train-Test Split: 80/20 on SMOTE-balanced dataset.</a:t>
            </a:r>
            <a:endParaRPr sz="1600"/>
          </a:p>
        </p:txBody>
      </p:sp>
      <p:sp>
        <p:nvSpPr>
          <p:cNvPr id="620" name="Google Shape;620;p6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621" name="Google Shape;621;p6"/>
          <p:cNvSpPr txBox="1"/>
          <p:nvPr>
            <p:ph type="title"/>
          </p:nvPr>
        </p:nvSpPr>
        <p:spPr>
          <a:xfrm>
            <a:off x="55175" y="70200"/>
            <a:ext cx="67551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&amp; Training Data</a:t>
            </a:r>
            <a:endParaRPr sz="7100"/>
          </a:p>
        </p:txBody>
      </p:sp>
      <p:pic>
        <p:nvPicPr>
          <p:cNvPr id="622" name="Google Shape;6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5125" y="1156650"/>
            <a:ext cx="4104250" cy="2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"/>
          <p:cNvSpPr txBox="1"/>
          <p:nvPr>
            <p:ph idx="1" type="body"/>
          </p:nvPr>
        </p:nvSpPr>
        <p:spPr>
          <a:xfrm>
            <a:off x="88425" y="772838"/>
            <a:ext cx="4188600" cy="3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Trained: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 Classifier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Metrics Compared: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Macro F1-score (to evaluate performance across all classes equally)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Final Model Selected:</a:t>
            </a: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Classifier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macro F1 score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balanced across underrepresented classes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7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629" name="Google Shape;629;p7"/>
          <p:cNvSpPr txBox="1"/>
          <p:nvPr>
            <p:ph type="title"/>
          </p:nvPr>
        </p:nvSpPr>
        <p:spPr>
          <a:xfrm>
            <a:off x="38325" y="22625"/>
            <a:ext cx="6755100" cy="5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ct val="222222"/>
              <a:buNone/>
            </a:pPr>
            <a:r>
              <a:rPr b="1"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Selection &amp; Evaluation</a:t>
            </a:r>
            <a:endParaRPr sz="8600"/>
          </a:p>
        </p:txBody>
      </p:sp>
      <p:pic>
        <p:nvPicPr>
          <p:cNvPr id="630" name="Google Shape;6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6325" y="911950"/>
            <a:ext cx="4777674" cy="361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8"/>
          <p:cNvSpPr txBox="1"/>
          <p:nvPr>
            <p:ph idx="1" type="body"/>
          </p:nvPr>
        </p:nvSpPr>
        <p:spPr>
          <a:xfrm>
            <a:off x="203475" y="916150"/>
            <a:ext cx="82641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b="1" lang="en" sz="1300">
                <a:latin typeface="Arial"/>
                <a:ea typeface="Arial"/>
                <a:cs typeface="Arial"/>
                <a:sym typeface="Arial"/>
              </a:rPr>
              <a:t>RandomizedSearchCV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 with 60 combinations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Parameters tuned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max_depth, n_estimators, min_samples_split, max_features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Tuned Model Results: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Accuracy: 0.29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Macro F1 Score: 0.14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Best Class Recall</a:t>
            </a:r>
            <a:r>
              <a:rPr lang="en" sz="1300">
                <a:latin typeface="Arial"/>
                <a:ea typeface="Arial"/>
                <a:cs typeface="Arial"/>
                <a:sym typeface="Arial"/>
              </a:rPr>
              <a:t>: Health (0.95)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latin typeface="Arial"/>
                <a:ea typeface="Arial"/>
                <a:cs typeface="Arial"/>
                <a:sym typeface="Arial"/>
              </a:rPr>
              <a:t>Poor performance on Auto, Home, and Travel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8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637" name="Google Shape;637;p8"/>
          <p:cNvSpPr txBox="1"/>
          <p:nvPr>
            <p:ph type="title"/>
          </p:nvPr>
        </p:nvSpPr>
        <p:spPr>
          <a:xfrm>
            <a:off x="63375" y="214675"/>
            <a:ext cx="80451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ct val="197907"/>
              <a:buNone/>
            </a:pPr>
            <a:r>
              <a:rPr b="1" lang="en" sz="31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Hyperparameter Tuning  (Random Forest)             </a:t>
            </a:r>
            <a:endParaRPr b="1" sz="31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22222"/>
              <a:buNone/>
            </a:pPr>
            <a:r>
              <a:t/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8" name="Google Shape;6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6000" y="1878850"/>
            <a:ext cx="4250425" cy="317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43b24c3849_1_20"/>
          <p:cNvSpPr txBox="1"/>
          <p:nvPr>
            <p:ph idx="1" type="body"/>
          </p:nvPr>
        </p:nvSpPr>
        <p:spPr>
          <a:xfrm>
            <a:off x="203475" y="916150"/>
            <a:ext cx="8264100" cy="39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Feature Engineering                                                                                        After Hyperparameter Tuninng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g343b24c3849_1_20"/>
          <p:cNvSpPr txBox="1"/>
          <p:nvPr>
            <p:ph idx="3" type="subTitle"/>
          </p:nvPr>
        </p:nvSpPr>
        <p:spPr>
          <a:xfrm>
            <a:off x="7695250" y="22625"/>
            <a:ext cx="13821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r>
              <a:rPr b="1" lang="en" sz="1100">
                <a:solidFill>
                  <a:srgbClr val="38761D"/>
                </a:solidFill>
              </a:rPr>
              <a:t>Springboard</a:t>
            </a:r>
            <a:endParaRPr/>
          </a:p>
        </p:txBody>
      </p:sp>
      <p:sp>
        <p:nvSpPr>
          <p:cNvPr id="645" name="Google Shape;645;g343b24c3849_1_20"/>
          <p:cNvSpPr txBox="1"/>
          <p:nvPr>
            <p:ph type="title"/>
          </p:nvPr>
        </p:nvSpPr>
        <p:spPr>
          <a:xfrm>
            <a:off x="63375" y="214675"/>
            <a:ext cx="80451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ct val="197907"/>
              <a:buNone/>
            </a:pPr>
            <a:r>
              <a:rPr b="1" lang="en" sz="31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 </a:t>
            </a:r>
            <a:endParaRPr b="1"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6" name="Google Shape;646;g343b24c3849_1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74275" y="1469650"/>
            <a:ext cx="4093300" cy="29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g343b24c3849_1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400" y="1469650"/>
            <a:ext cx="3656275" cy="29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&amp; Financial Report">
  <a:themeElements>
    <a:clrScheme name="Simple Light">
      <a:dk1>
        <a:srgbClr val="3C3D36"/>
      </a:dk1>
      <a:lt1>
        <a:srgbClr val="F2F2F2"/>
      </a:lt1>
      <a:dk2>
        <a:srgbClr val="D4D2D1"/>
      </a:dk2>
      <a:lt2>
        <a:srgbClr val="E3D6BC"/>
      </a:lt2>
      <a:accent1>
        <a:srgbClr val="D4C2AB"/>
      </a:accent1>
      <a:accent2>
        <a:srgbClr val="817463"/>
      </a:accent2>
      <a:accent3>
        <a:srgbClr val="27BAA6"/>
      </a:accent3>
      <a:accent4>
        <a:srgbClr val="F1C232"/>
      </a:accent4>
      <a:accent5>
        <a:srgbClr val="FF691C"/>
      </a:accent5>
      <a:accent6>
        <a:srgbClr val="F9D8FB"/>
      </a:accent6>
      <a:hlink>
        <a:srgbClr val="27BAA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