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fea354666_0_1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fea354666_0_1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fea354666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fea354666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fea354666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fea354666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fea354666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fea354666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fea354666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fea354666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fea35466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fea35466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fea354666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fea354666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fea354666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fea354666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fea354666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fea35466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0250" y="469600"/>
            <a:ext cx="554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Big Mountain Resort Analysis </a:t>
            </a:r>
            <a:endParaRPr sz="2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01500" y="3269375"/>
            <a:ext cx="2610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                                          Shivangini Marjiwe  </a:t>
            </a:r>
            <a:r>
              <a:rPr lang="en"/>
              <a:t>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ctrTitle"/>
          </p:nvPr>
        </p:nvSpPr>
        <p:spPr>
          <a:xfrm>
            <a:off x="322725" y="491375"/>
            <a:ext cx="50301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088">
                <a:latin typeface="Arial"/>
                <a:ea typeface="Arial"/>
                <a:cs typeface="Arial"/>
                <a:sym typeface="Arial"/>
              </a:rPr>
              <a:t>      </a:t>
            </a:r>
            <a:endParaRPr sz="40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088">
                <a:latin typeface="Arial"/>
                <a:ea typeface="Arial"/>
                <a:cs typeface="Arial"/>
                <a:sym typeface="Arial"/>
              </a:rPr>
              <a:t>       Thank You</a:t>
            </a:r>
            <a:endParaRPr sz="442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322725" y="491375"/>
            <a:ext cx="5313300" cy="4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88"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 sz="21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77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Big Mountain Resort aims to reduce operating expenses by 20% ($1,540,000) within the next financial year while maintaining or increasing current ticket prices.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The reduction will be achieved through strategic investments and operational improvements, guided by data analytics and industry benchmarking.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Reducing expenses is crucial to improving profitability and maintaining competitive pricing, aligning with the resort's strategy to attract more visitors and capitalize on its unique facilities.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11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322725" y="491375"/>
            <a:ext cx="5030100" cy="30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22">
                <a:latin typeface="Arial"/>
                <a:ea typeface="Arial"/>
                <a:cs typeface="Arial"/>
                <a:sym typeface="Arial"/>
              </a:rPr>
              <a:t>Key Findings</a:t>
            </a:r>
            <a:endParaRPr sz="21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Analysis indicates that the ideal ticket price could be $95.87, compared to the current $81.00, suggesting room for price increases.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Specific scenarios, particularly Scenario 2, present opportunities to enhance ticket prices and generate an additional $3,474,638 in revenue.</a:t>
            </a:r>
            <a:endParaRPr sz="1433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322725" y="491375"/>
            <a:ext cx="50301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22"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 sz="21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22">
                <a:latin typeface="Arial"/>
                <a:ea typeface="Arial"/>
                <a:cs typeface="Arial"/>
                <a:sym typeface="Arial"/>
              </a:rPr>
              <a:t>Implementing additional runs, increasing vertical drop, and adding a chair lift can justify a ticket price increase of $1.99.</a:t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22">
                <a:latin typeface="Arial"/>
                <a:ea typeface="Arial"/>
                <a:cs typeface="Arial"/>
                <a:sym typeface="Arial"/>
              </a:rPr>
              <a:t>Evaluate the additional operating costs of new investments against the projected revenue increase to ensure profitability.</a:t>
            </a:r>
            <a:endParaRPr sz="162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ctrTitle"/>
          </p:nvPr>
        </p:nvSpPr>
        <p:spPr>
          <a:xfrm>
            <a:off x="322725" y="491375"/>
            <a:ext cx="50301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22">
                <a:latin typeface="Arial"/>
                <a:ea typeface="Arial"/>
                <a:cs typeface="Arial"/>
                <a:sym typeface="Arial"/>
              </a:rPr>
              <a:t>Modeling Results and Analysis</a:t>
            </a:r>
            <a:endParaRPr b="0" sz="20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33">
                <a:latin typeface="Arial"/>
                <a:ea typeface="Arial"/>
                <a:cs typeface="Arial"/>
                <a:sym typeface="Arial"/>
              </a:rPr>
              <a:t>Baseline Model and Initial Insights</a:t>
            </a:r>
            <a:endParaRPr sz="1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Started with predicting the mean ticket price, providing an R-squared of zero as a benchmark.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33">
                <a:latin typeface="Arial"/>
                <a:ea typeface="Arial"/>
                <a:cs typeface="Arial"/>
                <a:sym typeface="Arial"/>
              </a:rPr>
              <a:t>Key Features Identified</a:t>
            </a:r>
            <a:r>
              <a:rPr b="0" lang="en" sz="1433">
                <a:latin typeface="Arial"/>
                <a:ea typeface="Arial"/>
                <a:cs typeface="Arial"/>
                <a:sym typeface="Arial"/>
              </a:rPr>
              <a:t>: Fast Quads, Runs, Snow_Making_ac, and Vertical_drop were identified as significant factors influencing ticket prices.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ctrTitle"/>
          </p:nvPr>
        </p:nvSpPr>
        <p:spPr>
          <a:xfrm>
            <a:off x="279150" y="488700"/>
            <a:ext cx="50301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22">
                <a:latin typeface="Arial"/>
                <a:ea typeface="Arial"/>
                <a:cs typeface="Arial"/>
                <a:sym typeface="Arial"/>
              </a:rPr>
              <a:t>Modeling Results and Analysis</a:t>
            </a:r>
            <a:endParaRPr b="0" sz="20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66">
                <a:latin typeface="Arial"/>
                <a:ea typeface="Arial"/>
                <a:cs typeface="Arial"/>
                <a:sym typeface="Arial"/>
              </a:rPr>
              <a:t>Random Forest Model Performance</a:t>
            </a:r>
            <a:endParaRPr sz="1766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Random Forest model demonstrated lower MAE and less variability in cross-validation compared to linear regression, making it the chosen model.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Consistent performance across different folds, indicating strong predictive capability.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ctrTitle"/>
          </p:nvPr>
        </p:nvSpPr>
        <p:spPr>
          <a:xfrm>
            <a:off x="322725" y="491375"/>
            <a:ext cx="50301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22">
                <a:latin typeface="Arial"/>
                <a:ea typeface="Arial"/>
                <a:cs typeface="Arial"/>
                <a:sym typeface="Arial"/>
              </a:rPr>
              <a:t>Modeling Results and Analysis</a:t>
            </a:r>
            <a:endParaRPr sz="212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4">
                <a:latin typeface="Arial"/>
                <a:ea typeface="Arial"/>
                <a:cs typeface="Arial"/>
                <a:sym typeface="Arial"/>
              </a:rPr>
              <a:t>Scenario Analysis</a:t>
            </a:r>
            <a:endParaRPr sz="2566">
              <a:latin typeface="Arial"/>
              <a:ea typeface="Arial"/>
              <a:cs typeface="Arial"/>
              <a:sym typeface="Arial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22">
                <a:latin typeface="Arial"/>
                <a:ea typeface="Arial"/>
                <a:cs typeface="Arial"/>
                <a:sym typeface="Arial"/>
              </a:rPr>
              <a:t>Scenario 1</a:t>
            </a:r>
            <a:r>
              <a:rPr b="0" lang="en" sz="1422">
                <a:latin typeface="Arial"/>
                <a:ea typeface="Arial"/>
                <a:cs typeface="Arial"/>
                <a:sym typeface="Arial"/>
              </a:rPr>
              <a:t>: Closing up to 3 runs reduces the supported ticket price, while closing more than 3 runs does not significantly affect price further.</a:t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22">
                <a:latin typeface="Arial"/>
                <a:ea typeface="Arial"/>
                <a:cs typeface="Arial"/>
                <a:sym typeface="Arial"/>
              </a:rPr>
              <a:t>Scenario 2</a:t>
            </a:r>
            <a:r>
              <a:rPr b="0" lang="en" sz="1422">
                <a:latin typeface="Arial"/>
                <a:ea typeface="Arial"/>
                <a:cs typeface="Arial"/>
                <a:sym typeface="Arial"/>
              </a:rPr>
              <a:t>: Adding a run, increasing vertical drop by 150 feet, and installing an additional chair lift could increase ticket prices by $1.99, leading to significant revenue gains.</a:t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-30987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22">
                <a:latin typeface="Arial"/>
                <a:ea typeface="Arial"/>
                <a:cs typeface="Arial"/>
                <a:sym typeface="Arial"/>
              </a:rPr>
              <a:t>Scenario 3 &amp; 4</a:t>
            </a:r>
            <a:r>
              <a:rPr b="0" lang="en" sz="1422">
                <a:latin typeface="Arial"/>
                <a:ea typeface="Arial"/>
                <a:cs typeface="Arial"/>
                <a:sym typeface="Arial"/>
              </a:rPr>
              <a:t>: Additional changes like increasing snow-making coverage or the longest run had minimal impact on ticket pricing.</a:t>
            </a:r>
            <a:endParaRPr b="0" sz="17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ctrTitle"/>
          </p:nvPr>
        </p:nvSpPr>
        <p:spPr>
          <a:xfrm>
            <a:off x="322725" y="491375"/>
            <a:ext cx="50301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5">
                <a:latin typeface="Arial"/>
                <a:ea typeface="Arial"/>
                <a:cs typeface="Arial"/>
                <a:sym typeface="Arial"/>
              </a:rPr>
              <a:t>Action Plan and Timeline</a:t>
            </a:r>
            <a:endParaRPr sz="215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44"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593"/>
              <a:buFont typeface="Arial"/>
              <a:buChar char="●"/>
            </a:pPr>
            <a:r>
              <a:rPr b="0" lang="en" sz="1422">
                <a:latin typeface="Arial"/>
                <a:ea typeface="Arial"/>
                <a:cs typeface="Arial"/>
                <a:sym typeface="Arial"/>
              </a:rPr>
              <a:t>Begin with Scenario 2 enhancements and monitor financial impact.</a:t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22">
              <a:latin typeface="Arial"/>
              <a:ea typeface="Arial"/>
              <a:cs typeface="Arial"/>
              <a:sym typeface="Arial"/>
            </a:endParaRPr>
          </a:p>
          <a:p>
            <a:pPr indent="-3168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593"/>
              <a:buFont typeface="Arial"/>
              <a:buChar char="●"/>
            </a:pPr>
            <a:r>
              <a:rPr b="0" lang="en" sz="1422">
                <a:latin typeface="Arial"/>
                <a:ea typeface="Arial"/>
                <a:cs typeface="Arial"/>
                <a:sym typeface="Arial"/>
              </a:rPr>
              <a:t>Explore further operational improvements and potential price adjustments based on market conditions and customer feedback.</a:t>
            </a:r>
            <a:endParaRPr b="0" sz="1655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 txBox="1"/>
          <p:nvPr>
            <p:ph type="ctrTitle"/>
          </p:nvPr>
        </p:nvSpPr>
        <p:spPr>
          <a:xfrm>
            <a:off x="322725" y="491375"/>
            <a:ext cx="5030100" cy="4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188">
                <a:latin typeface="Arial"/>
                <a:ea typeface="Arial"/>
                <a:cs typeface="Arial"/>
                <a:sym typeface="Arial"/>
              </a:rPr>
              <a:t>Summary and Conclusion</a:t>
            </a:r>
            <a:endParaRPr sz="21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188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The analysis identifies opportunities for Big Mountain Resort to increase ticket prices and enhance revenue through strategic investments in facilities.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Implement Scenario 2, track its impact, and adjust pricing strategies as needed. Explore additional data collection and model updates to refine future predictions.</a:t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latin typeface="Arial"/>
              <a:ea typeface="Arial"/>
              <a:cs typeface="Arial"/>
              <a:sym typeface="Arial"/>
            </a:endParaRPr>
          </a:p>
          <a:p>
            <a:pPr indent="-3105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433">
                <a:latin typeface="Arial"/>
                <a:ea typeface="Arial"/>
                <a:cs typeface="Arial"/>
                <a:sym typeface="Arial"/>
              </a:rPr>
              <a:t>Pursue Scenario 2 to balance the cost of improvements with revenue gains, ensuring long-term profitability.</a:t>
            </a:r>
            <a:endParaRPr sz="2522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