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6FFCAF-75A5-47CA-AA98-73067BF488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Credit Card Complaints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D579B2-61AF-4A8C-9529-1A9BE5CA51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3/16/2023 2:16:31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Complaint Dashboard" id="2" name="slide2">
            <a:extLst>
              <a:ext uri="{FF2B5EF4-FFF2-40B4-BE49-F238E27FC236}">
                <a16:creationId xmlns:a16="http://schemas.microsoft.com/office/drawing/2014/main" id="{8FBE672E-C0E4-4FA2-8730-7D3C4B7A2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57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2023-03-16T02:16:31Z</dcterms:created>
  <dcterms:modified xsi:type="dcterms:W3CDTF">2023-03-16T02:16:31Z</dcterms:modified>
</cp:coreProperties>
</file>