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6858000" cx="121888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39">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41" roundtripDataSignature="AMtx7miBP5+IfQqqxVMayxLinNgXqyZo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FCE0B65-646D-4EF0-9796-FFAAB3F1DBBA}">
  <a:tblStyle styleId="{5FCE0B65-646D-4EF0-9796-FFAAB3F1DBB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FEF"/>
          </a:solidFill>
        </a:fill>
      </a:tcStyle>
    </a:wholeTbl>
    <a:band1H>
      <a:tcTxStyle/>
      <a:tcStyle>
        <a:fill>
          <a:solidFill>
            <a:srgbClr val="CADDDD"/>
          </a:solidFill>
        </a:fill>
      </a:tcStyle>
    </a:band1H>
    <a:band2H>
      <a:tcTxStyle/>
    </a:band2H>
    <a:band1V>
      <a:tcTxStyle/>
      <a:tcStyle>
        <a:fill>
          <a:solidFill>
            <a:srgbClr val="CADDDD"/>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39"/>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1"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grpSp>
        <p:nvGrpSpPr>
          <p:cNvPr id="20" name="Google Shape;20;p36"/>
          <p:cNvGrpSpPr/>
          <p:nvPr/>
        </p:nvGrpSpPr>
        <p:grpSpPr>
          <a:xfrm>
            <a:off x="7516443" y="4145281"/>
            <a:ext cx="4686117" cy="2731407"/>
            <a:chOff x="5638800" y="3108960"/>
            <a:chExt cx="3515503" cy="2048555"/>
          </a:xfrm>
        </p:grpSpPr>
        <p:cxnSp>
          <p:nvCxnSpPr>
            <p:cNvPr id="21" name="Google Shape;21;p36"/>
            <p:cNvCxnSpPr/>
            <p:nvPr/>
          </p:nvCxnSpPr>
          <p:spPr>
            <a:xfrm flipH="1" rot="10800000">
              <a:off x="5638800" y="3108960"/>
              <a:ext cx="3515503" cy="2037116"/>
            </a:xfrm>
            <a:prstGeom prst="straightConnector1">
              <a:avLst/>
            </a:prstGeom>
            <a:noFill/>
            <a:ln cap="flat" cmpd="sng" w="38100">
              <a:solidFill>
                <a:schemeClr val="accent1"/>
              </a:solidFill>
              <a:prstDash val="solid"/>
              <a:miter lim="800000"/>
              <a:headEnd len="sm" w="sm" type="none"/>
              <a:tailEnd len="sm" w="sm" type="none"/>
            </a:ln>
          </p:spPr>
        </p:cxnSp>
        <p:cxnSp>
          <p:nvCxnSpPr>
            <p:cNvPr id="22" name="Google Shape;22;p36"/>
            <p:cNvCxnSpPr/>
            <p:nvPr/>
          </p:nvCxnSpPr>
          <p:spPr>
            <a:xfrm flipH="1" rot="10800000">
              <a:off x="6004643" y="3333750"/>
              <a:ext cx="3149660" cy="1823765"/>
            </a:xfrm>
            <a:prstGeom prst="straightConnector1">
              <a:avLst/>
            </a:prstGeom>
            <a:noFill/>
            <a:ln cap="flat" cmpd="sng" w="28575">
              <a:solidFill>
                <a:srgbClr val="007272"/>
              </a:solidFill>
              <a:prstDash val="solid"/>
              <a:miter lim="800000"/>
              <a:headEnd len="sm" w="sm" type="none"/>
              <a:tailEnd len="sm" w="sm" type="none"/>
            </a:ln>
          </p:spPr>
        </p:cxnSp>
        <p:cxnSp>
          <p:nvCxnSpPr>
            <p:cNvPr id="23" name="Google Shape;23;p36"/>
            <p:cNvCxnSpPr/>
            <p:nvPr/>
          </p:nvCxnSpPr>
          <p:spPr>
            <a:xfrm flipH="1" rot="10800000">
              <a:off x="6388342" y="3549891"/>
              <a:ext cx="2765961" cy="1600149"/>
            </a:xfrm>
            <a:prstGeom prst="straightConnector1">
              <a:avLst/>
            </a:prstGeom>
            <a:noFill/>
            <a:ln cap="flat" cmpd="sng" w="25400">
              <a:solidFill>
                <a:srgbClr val="004C4C"/>
              </a:solidFill>
              <a:prstDash val="solid"/>
              <a:miter lim="800000"/>
              <a:headEnd len="sm" w="sm" type="none"/>
              <a:tailEnd len="sm" w="sm" type="none"/>
            </a:ln>
          </p:spPr>
        </p:cxnSp>
      </p:grpSp>
      <p:grpSp>
        <p:nvGrpSpPr>
          <p:cNvPr id="24" name="Google Shape;24;p36"/>
          <p:cNvGrpSpPr/>
          <p:nvPr/>
        </p:nvGrpSpPr>
        <p:grpSpPr>
          <a:xfrm>
            <a:off x="-8915" y="6057149"/>
            <a:ext cx="5498725" cy="820207"/>
            <a:chOff x="-6689" y="4553748"/>
            <a:chExt cx="4125119" cy="615155"/>
          </a:xfrm>
        </p:grpSpPr>
        <p:sp>
          <p:nvSpPr>
            <p:cNvPr id="25" name="Google Shape;25;p36"/>
            <p:cNvSpPr/>
            <p:nvPr/>
          </p:nvSpPr>
          <p:spPr>
            <a:xfrm rot="-5400000">
              <a:off x="1754302" y="2802395"/>
              <a:ext cx="612775" cy="4115481"/>
            </a:xfrm>
            <a:custGeom>
              <a:rect b="b" l="l" r="r" t="t"/>
              <a:pathLst>
                <a:path extrusionOk="0" h="4115481" w="612775">
                  <a:moveTo>
                    <a:pt x="0" y="4115481"/>
                  </a:moveTo>
                  <a:lnTo>
                    <a:pt x="612775" y="3180443"/>
                  </a:lnTo>
                  <a:lnTo>
                    <a:pt x="612775" y="0"/>
                  </a:lnTo>
                </a:path>
              </a:pathLst>
            </a:custGeom>
            <a:noFill/>
            <a:ln cap="flat" cmpd="sng" w="381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26" name="Google Shape;26;p36"/>
            <p:cNvSpPr/>
            <p:nvPr/>
          </p:nvSpPr>
          <p:spPr>
            <a:xfrm rot="-5400000">
              <a:off x="1604659" y="3152814"/>
              <a:ext cx="410751" cy="3621427"/>
            </a:xfrm>
            <a:custGeom>
              <a:rect b="b" l="l" r="r" t="t"/>
              <a:pathLst>
                <a:path extrusionOk="0" h="3621427" w="410751">
                  <a:moveTo>
                    <a:pt x="0" y="3621427"/>
                  </a:moveTo>
                  <a:lnTo>
                    <a:pt x="410751" y="2998251"/>
                  </a:lnTo>
                  <a:cubicBezTo>
                    <a:pt x="410359" y="2065358"/>
                    <a:pt x="406339" y="932893"/>
                    <a:pt x="405947" y="0"/>
                  </a:cubicBezTo>
                </a:path>
              </a:pathLst>
            </a:custGeom>
            <a:noFill/>
            <a:ln cap="flat" cmpd="sng" w="28575">
              <a:solidFill>
                <a:srgbClr val="00727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27" name="Google Shape;27;p36"/>
            <p:cNvSpPr/>
            <p:nvPr/>
          </p:nvSpPr>
          <p:spPr>
            <a:xfrm rot="-5400000">
              <a:off x="1462308" y="3453376"/>
              <a:ext cx="241768" cy="3179761"/>
            </a:xfrm>
            <a:custGeom>
              <a:rect b="b" l="l" r="r" t="t"/>
              <a:pathLst>
                <a:path extrusionOk="0" h="3179761" w="241768">
                  <a:moveTo>
                    <a:pt x="0" y="3179761"/>
                  </a:moveTo>
                  <a:lnTo>
                    <a:pt x="238919" y="2819370"/>
                  </a:lnTo>
                  <a:cubicBezTo>
                    <a:pt x="238654" y="1947313"/>
                    <a:pt x="242019" y="872057"/>
                    <a:pt x="241754" y="0"/>
                  </a:cubicBezTo>
                </a:path>
              </a:pathLst>
            </a:custGeom>
            <a:noFill/>
            <a:ln cap="flat" cmpd="sng" w="25400">
              <a:solidFill>
                <a:srgbClr val="004C4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grpSp>
      <p:sp>
        <p:nvSpPr>
          <p:cNvPr id="28" name="Google Shape;28;p36"/>
          <p:cNvSpPr txBox="1"/>
          <p:nvPr>
            <p:ph type="ctrTitle"/>
          </p:nvPr>
        </p:nvSpPr>
        <p:spPr>
          <a:xfrm>
            <a:off x="1625176" y="584200"/>
            <a:ext cx="8735325" cy="2000251"/>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5400"/>
              <a:buFont typeface="Calibri"/>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6"/>
          <p:cNvSpPr txBox="1"/>
          <p:nvPr>
            <p:ph idx="1" type="subTitle"/>
          </p:nvPr>
        </p:nvSpPr>
        <p:spPr>
          <a:xfrm>
            <a:off x="1625176" y="2616200"/>
            <a:ext cx="8735325" cy="1752600"/>
          </a:xfrm>
          <a:prstGeom prst="rect">
            <a:avLst/>
          </a:prstGeom>
          <a:noFill/>
          <a:ln>
            <a:noFill/>
          </a:ln>
        </p:spPr>
        <p:txBody>
          <a:bodyPr anchorCtr="0" anchor="t" bIns="60925" lIns="121875" spcFirstLastPara="1" rIns="121875" wrap="square" tIns="60925">
            <a:normAutofit/>
          </a:bodyPr>
          <a:lstStyle>
            <a:lvl1pPr lvl="0" algn="l">
              <a:lnSpc>
                <a:spcPct val="90000"/>
              </a:lnSpc>
              <a:spcBef>
                <a:spcPts val="0"/>
              </a:spcBef>
              <a:spcAft>
                <a:spcPts val="0"/>
              </a:spcAft>
              <a:buSzPts val="2800"/>
              <a:buNone/>
              <a:defRPr sz="2800" cap="none">
                <a:solidFill>
                  <a:schemeClr val="accent1"/>
                </a:solidFill>
              </a:defRPr>
            </a:lvl1pPr>
            <a:lvl2pPr lvl="1" algn="ctr">
              <a:lnSpc>
                <a:spcPct val="90000"/>
              </a:lnSpc>
              <a:spcBef>
                <a:spcPts val="800"/>
              </a:spcBef>
              <a:spcAft>
                <a:spcPts val="0"/>
              </a:spcAft>
              <a:buSzPts val="1920"/>
              <a:buNone/>
              <a:defRPr>
                <a:solidFill>
                  <a:schemeClr val="lt1"/>
                </a:solidFill>
              </a:defRPr>
            </a:lvl2pPr>
            <a:lvl3pPr lvl="2" algn="ctr">
              <a:lnSpc>
                <a:spcPct val="90000"/>
              </a:lnSpc>
              <a:spcBef>
                <a:spcPts val="800"/>
              </a:spcBef>
              <a:spcAft>
                <a:spcPts val="0"/>
              </a:spcAft>
              <a:buSzPts val="1600"/>
              <a:buNone/>
              <a:defRPr>
                <a:solidFill>
                  <a:schemeClr val="lt1"/>
                </a:solidFill>
              </a:defRPr>
            </a:lvl3pPr>
            <a:lvl4pPr lvl="3" algn="ctr">
              <a:lnSpc>
                <a:spcPct val="90000"/>
              </a:lnSpc>
              <a:spcBef>
                <a:spcPts val="800"/>
              </a:spcBef>
              <a:spcAft>
                <a:spcPts val="0"/>
              </a:spcAft>
              <a:buSzPts val="1600"/>
              <a:buNone/>
              <a:defRPr>
                <a:solidFill>
                  <a:schemeClr val="lt1"/>
                </a:solidFill>
              </a:defRPr>
            </a:lvl4pPr>
            <a:lvl5pPr lvl="4" algn="ctr">
              <a:lnSpc>
                <a:spcPct val="90000"/>
              </a:lnSpc>
              <a:spcBef>
                <a:spcPts val="800"/>
              </a:spcBef>
              <a:spcAft>
                <a:spcPts val="0"/>
              </a:spcAft>
              <a:buSzPts val="1600"/>
              <a:buNone/>
              <a:defRPr>
                <a:solidFill>
                  <a:schemeClr val="lt1"/>
                </a:solidFill>
              </a:defRPr>
            </a:lvl5pPr>
            <a:lvl6pPr lvl="5" algn="ctr">
              <a:lnSpc>
                <a:spcPct val="90000"/>
              </a:lnSpc>
              <a:spcBef>
                <a:spcPts val="800"/>
              </a:spcBef>
              <a:spcAft>
                <a:spcPts val="0"/>
              </a:spcAft>
              <a:buSzPts val="1600"/>
              <a:buNone/>
              <a:defRPr>
                <a:solidFill>
                  <a:schemeClr val="lt1"/>
                </a:solidFill>
              </a:defRPr>
            </a:lvl6pPr>
            <a:lvl7pPr lvl="6" algn="ctr">
              <a:lnSpc>
                <a:spcPct val="90000"/>
              </a:lnSpc>
              <a:spcBef>
                <a:spcPts val="800"/>
              </a:spcBef>
              <a:spcAft>
                <a:spcPts val="0"/>
              </a:spcAft>
              <a:buSzPts val="1600"/>
              <a:buNone/>
              <a:defRPr>
                <a:solidFill>
                  <a:schemeClr val="lt1"/>
                </a:solidFill>
              </a:defRPr>
            </a:lvl7pPr>
            <a:lvl8pPr lvl="7" algn="ctr">
              <a:lnSpc>
                <a:spcPct val="90000"/>
              </a:lnSpc>
              <a:spcBef>
                <a:spcPts val="800"/>
              </a:spcBef>
              <a:spcAft>
                <a:spcPts val="0"/>
              </a:spcAft>
              <a:buSzPts val="1600"/>
              <a:buNone/>
              <a:defRPr>
                <a:solidFill>
                  <a:schemeClr val="lt1"/>
                </a:solidFill>
              </a:defRPr>
            </a:lvl8pPr>
            <a:lvl9pPr lvl="8" algn="ctr">
              <a:lnSpc>
                <a:spcPct val="90000"/>
              </a:lnSpc>
              <a:spcBef>
                <a:spcPts val="800"/>
              </a:spcBef>
              <a:spcAft>
                <a:spcPts val="0"/>
              </a:spcAft>
              <a:buSzPts val="1600"/>
              <a:buNone/>
              <a:defRPr>
                <a:solidFill>
                  <a:schemeClr val="lt1"/>
                </a:solidFill>
              </a:defRPr>
            </a:lvl9pPr>
          </a:lstStyle>
          <a:p/>
        </p:txBody>
      </p:sp>
      <p:sp>
        <p:nvSpPr>
          <p:cNvPr id="30" name="Google Shape;30;p36"/>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6"/>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6"/>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sz="1200">
                <a:solidFill>
                  <a:schemeClr val="lt1"/>
                </a:solidFill>
              </a:defRPr>
            </a:lvl1pPr>
            <a:lvl2pPr indent="0" lvl="1" marL="0" algn="r">
              <a:spcBef>
                <a:spcPts val="0"/>
              </a:spcBef>
              <a:buNone/>
              <a:defRPr sz="1200">
                <a:solidFill>
                  <a:schemeClr val="lt1"/>
                </a:solidFill>
              </a:defRPr>
            </a:lvl2pPr>
            <a:lvl3pPr indent="0" lvl="2" marL="0" algn="r">
              <a:spcBef>
                <a:spcPts val="0"/>
              </a:spcBef>
              <a:buNone/>
              <a:defRPr sz="1200">
                <a:solidFill>
                  <a:schemeClr val="lt1"/>
                </a:solidFill>
              </a:defRPr>
            </a:lvl3pPr>
            <a:lvl4pPr indent="0" lvl="3" marL="0" algn="r">
              <a:spcBef>
                <a:spcPts val="0"/>
              </a:spcBef>
              <a:buNone/>
              <a:defRPr sz="1200">
                <a:solidFill>
                  <a:schemeClr val="lt1"/>
                </a:solidFill>
              </a:defRPr>
            </a:lvl4pPr>
            <a:lvl5pPr indent="0" lvl="4" marL="0" algn="r">
              <a:spcBef>
                <a:spcPts val="0"/>
              </a:spcBef>
              <a:buNone/>
              <a:defRPr sz="1200">
                <a:solidFill>
                  <a:schemeClr val="lt1"/>
                </a:solidFill>
              </a:defRPr>
            </a:lvl5pPr>
            <a:lvl6pPr indent="0" lvl="5" marL="0" algn="r">
              <a:spcBef>
                <a:spcPts val="0"/>
              </a:spcBef>
              <a:buNone/>
              <a:defRPr sz="1200">
                <a:solidFill>
                  <a:schemeClr val="lt1"/>
                </a:solidFill>
              </a:defRPr>
            </a:lvl6pPr>
            <a:lvl7pPr indent="0" lvl="6" marL="0" algn="r">
              <a:spcBef>
                <a:spcPts val="0"/>
              </a:spcBef>
              <a:buNone/>
              <a:defRPr sz="1200">
                <a:solidFill>
                  <a:schemeClr val="lt1"/>
                </a:solidFill>
              </a:defRPr>
            </a:lvl7pPr>
            <a:lvl8pPr indent="0" lvl="7" marL="0" algn="r">
              <a:spcBef>
                <a:spcPts val="0"/>
              </a:spcBef>
              <a:buNone/>
              <a:defRPr sz="1200">
                <a:solidFill>
                  <a:schemeClr val="lt1"/>
                </a:solidFill>
              </a:defRPr>
            </a:lvl8pPr>
            <a:lvl9pPr indent="0" lvl="8" marL="0" algn="r">
              <a:spcBef>
                <a:spcPts val="0"/>
              </a:spcBef>
              <a:buNone/>
              <a:defRPr sz="1200">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45"/>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45"/>
          <p:cNvSpPr txBox="1"/>
          <p:nvPr>
            <p:ph idx="1" type="body"/>
          </p:nvPr>
        </p:nvSpPr>
        <p:spPr>
          <a:xfrm rot="5400000">
            <a:off x="4167998" y="-1247317"/>
            <a:ext cx="4462272" cy="10360501"/>
          </a:xfrm>
          <a:prstGeom prst="rect">
            <a:avLst/>
          </a:prstGeom>
          <a:noFill/>
          <a:ln>
            <a:noFill/>
          </a:ln>
        </p:spPr>
        <p:txBody>
          <a:bodyPr anchorCtr="0" anchor="t" bIns="60925" lIns="121875" spcFirstLastPara="1" rIns="121875" wrap="square" tIns="60925">
            <a:normAutofit/>
          </a:bodyPr>
          <a:lstStyle>
            <a:lvl1pPr indent="-342900" lvl="0" marL="457200" algn="l">
              <a:lnSpc>
                <a:spcPct val="90000"/>
              </a:lnSpc>
              <a:spcBef>
                <a:spcPts val="1600"/>
              </a:spcBef>
              <a:spcAft>
                <a:spcPts val="0"/>
              </a:spcAft>
              <a:buSzPts val="1800"/>
              <a:buChar char="•"/>
              <a:defRPr/>
            </a:lvl1pPr>
            <a:lvl2pPr indent="-320040" lvl="1" marL="914400" algn="l">
              <a:lnSpc>
                <a:spcPct val="90000"/>
              </a:lnSpc>
              <a:spcBef>
                <a:spcPts val="800"/>
              </a:spcBef>
              <a:spcAft>
                <a:spcPts val="0"/>
              </a:spcAft>
              <a:buSzPts val="1440"/>
              <a:buChar char="•"/>
              <a:defRPr/>
            </a:lvl2pPr>
            <a:lvl3pPr indent="-320039" lvl="2" marL="1371600" algn="l">
              <a:lnSpc>
                <a:spcPct val="90000"/>
              </a:lnSpc>
              <a:spcBef>
                <a:spcPts val="800"/>
              </a:spcBef>
              <a:spcAft>
                <a:spcPts val="0"/>
              </a:spcAft>
              <a:buSzPts val="1440"/>
              <a:buChar char="•"/>
              <a:defRPr/>
            </a:lvl3pPr>
            <a:lvl4pPr indent="-320039" lvl="3" marL="1828800" algn="l">
              <a:lnSpc>
                <a:spcPct val="90000"/>
              </a:lnSpc>
              <a:spcBef>
                <a:spcPts val="800"/>
              </a:spcBef>
              <a:spcAft>
                <a:spcPts val="0"/>
              </a:spcAft>
              <a:buSzPts val="1440"/>
              <a:buChar char="•"/>
              <a:defRPr/>
            </a:lvl4pPr>
            <a:lvl5pPr indent="-320039" lvl="4" marL="2286000" algn="l">
              <a:lnSpc>
                <a:spcPct val="90000"/>
              </a:lnSpc>
              <a:spcBef>
                <a:spcPts val="800"/>
              </a:spcBef>
              <a:spcAft>
                <a:spcPts val="0"/>
              </a:spcAft>
              <a:buSzPts val="1440"/>
              <a:buChar char="•"/>
              <a:defRPr/>
            </a:lvl5pPr>
            <a:lvl6pPr indent="-320039" lvl="5" marL="2743200" algn="l">
              <a:lnSpc>
                <a:spcPct val="90000"/>
              </a:lnSpc>
              <a:spcBef>
                <a:spcPts val="800"/>
              </a:spcBef>
              <a:spcAft>
                <a:spcPts val="0"/>
              </a:spcAft>
              <a:buSzPts val="1440"/>
              <a:buChar char="•"/>
              <a:defRPr/>
            </a:lvl6pPr>
            <a:lvl7pPr indent="-320039" lvl="6" marL="3200400" algn="l">
              <a:lnSpc>
                <a:spcPct val="90000"/>
              </a:lnSpc>
              <a:spcBef>
                <a:spcPts val="800"/>
              </a:spcBef>
              <a:spcAft>
                <a:spcPts val="0"/>
              </a:spcAft>
              <a:buSzPts val="1440"/>
              <a:buChar char="•"/>
              <a:defRPr/>
            </a:lvl7pPr>
            <a:lvl8pPr indent="-330200" lvl="7" marL="3657600" algn="l">
              <a:lnSpc>
                <a:spcPct val="90000"/>
              </a:lnSpc>
              <a:spcBef>
                <a:spcPts val="800"/>
              </a:spcBef>
              <a:spcAft>
                <a:spcPts val="0"/>
              </a:spcAft>
              <a:buSzPts val="1600"/>
              <a:buChar char="•"/>
              <a:defRPr/>
            </a:lvl8pPr>
            <a:lvl9pPr indent="-330200" lvl="8" marL="4114800" algn="l">
              <a:lnSpc>
                <a:spcPct val="90000"/>
              </a:lnSpc>
              <a:spcBef>
                <a:spcPts val="800"/>
              </a:spcBef>
              <a:spcAft>
                <a:spcPts val="0"/>
              </a:spcAft>
              <a:buSzPts val="1600"/>
              <a:buChar char="•"/>
              <a:defRPr/>
            </a:lvl9pPr>
          </a:lstStyle>
          <a:p/>
        </p:txBody>
      </p:sp>
      <p:sp>
        <p:nvSpPr>
          <p:cNvPr id="91" name="Google Shape;91;p45"/>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5"/>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5"/>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sz="1200">
                <a:solidFill>
                  <a:schemeClr val="lt1"/>
                </a:solidFill>
              </a:defRPr>
            </a:lvl1pPr>
            <a:lvl2pPr indent="0" lvl="1" marL="0" algn="r">
              <a:spcBef>
                <a:spcPts val="0"/>
              </a:spcBef>
              <a:buNone/>
              <a:defRPr sz="1200">
                <a:solidFill>
                  <a:schemeClr val="lt1"/>
                </a:solidFill>
              </a:defRPr>
            </a:lvl2pPr>
            <a:lvl3pPr indent="0" lvl="2" marL="0" algn="r">
              <a:spcBef>
                <a:spcPts val="0"/>
              </a:spcBef>
              <a:buNone/>
              <a:defRPr sz="1200">
                <a:solidFill>
                  <a:schemeClr val="lt1"/>
                </a:solidFill>
              </a:defRPr>
            </a:lvl3pPr>
            <a:lvl4pPr indent="0" lvl="3" marL="0" algn="r">
              <a:spcBef>
                <a:spcPts val="0"/>
              </a:spcBef>
              <a:buNone/>
              <a:defRPr sz="1200">
                <a:solidFill>
                  <a:schemeClr val="lt1"/>
                </a:solidFill>
              </a:defRPr>
            </a:lvl4pPr>
            <a:lvl5pPr indent="0" lvl="4" marL="0" algn="r">
              <a:spcBef>
                <a:spcPts val="0"/>
              </a:spcBef>
              <a:buNone/>
              <a:defRPr sz="1200">
                <a:solidFill>
                  <a:schemeClr val="lt1"/>
                </a:solidFill>
              </a:defRPr>
            </a:lvl5pPr>
            <a:lvl6pPr indent="0" lvl="5" marL="0" algn="r">
              <a:spcBef>
                <a:spcPts val="0"/>
              </a:spcBef>
              <a:buNone/>
              <a:defRPr sz="1200">
                <a:solidFill>
                  <a:schemeClr val="lt1"/>
                </a:solidFill>
              </a:defRPr>
            </a:lvl6pPr>
            <a:lvl7pPr indent="0" lvl="6" marL="0" algn="r">
              <a:spcBef>
                <a:spcPts val="0"/>
              </a:spcBef>
              <a:buNone/>
              <a:defRPr sz="1200">
                <a:solidFill>
                  <a:schemeClr val="lt1"/>
                </a:solidFill>
              </a:defRPr>
            </a:lvl7pPr>
            <a:lvl8pPr indent="0" lvl="7" marL="0" algn="r">
              <a:spcBef>
                <a:spcPts val="0"/>
              </a:spcBef>
              <a:buNone/>
              <a:defRPr sz="1200">
                <a:solidFill>
                  <a:schemeClr val="lt1"/>
                </a:solidFill>
              </a:defRPr>
            </a:lvl8pPr>
            <a:lvl9pPr indent="0" lvl="8" marL="0" algn="r">
              <a:spcBef>
                <a:spcPts val="0"/>
              </a:spcBef>
              <a:buNone/>
              <a:defRPr sz="1200">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46"/>
          <p:cNvSpPr txBox="1"/>
          <p:nvPr>
            <p:ph type="title"/>
          </p:nvPr>
        </p:nvSpPr>
        <p:spPr>
          <a:xfrm rot="5400000">
            <a:off x="7414141" y="2006957"/>
            <a:ext cx="5588000" cy="2742486"/>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46"/>
          <p:cNvSpPr txBox="1"/>
          <p:nvPr>
            <p:ph idx="1" type="body"/>
          </p:nvPr>
        </p:nvSpPr>
        <p:spPr>
          <a:xfrm rot="5400000">
            <a:off x="2132317" y="-329235"/>
            <a:ext cx="5588000" cy="7414869"/>
          </a:xfrm>
          <a:prstGeom prst="rect">
            <a:avLst/>
          </a:prstGeom>
          <a:noFill/>
          <a:ln>
            <a:noFill/>
          </a:ln>
        </p:spPr>
        <p:txBody>
          <a:bodyPr anchorCtr="0" anchor="t" bIns="60925" lIns="121875" spcFirstLastPara="1" rIns="121875" wrap="square" tIns="60925">
            <a:normAutofit/>
          </a:bodyPr>
          <a:lstStyle>
            <a:lvl1pPr indent="-342900" lvl="0" marL="457200" algn="l">
              <a:lnSpc>
                <a:spcPct val="90000"/>
              </a:lnSpc>
              <a:spcBef>
                <a:spcPts val="1600"/>
              </a:spcBef>
              <a:spcAft>
                <a:spcPts val="0"/>
              </a:spcAft>
              <a:buSzPts val="1800"/>
              <a:buChar char="•"/>
              <a:defRPr/>
            </a:lvl1pPr>
            <a:lvl2pPr indent="-320040" lvl="1" marL="914400" algn="l">
              <a:lnSpc>
                <a:spcPct val="90000"/>
              </a:lnSpc>
              <a:spcBef>
                <a:spcPts val="800"/>
              </a:spcBef>
              <a:spcAft>
                <a:spcPts val="0"/>
              </a:spcAft>
              <a:buSzPts val="1440"/>
              <a:buChar char="•"/>
              <a:defRPr/>
            </a:lvl2pPr>
            <a:lvl3pPr indent="-320039" lvl="2" marL="1371600" algn="l">
              <a:lnSpc>
                <a:spcPct val="90000"/>
              </a:lnSpc>
              <a:spcBef>
                <a:spcPts val="800"/>
              </a:spcBef>
              <a:spcAft>
                <a:spcPts val="0"/>
              </a:spcAft>
              <a:buSzPts val="1440"/>
              <a:buChar char="•"/>
              <a:defRPr/>
            </a:lvl3pPr>
            <a:lvl4pPr indent="-320039" lvl="3" marL="1828800" algn="l">
              <a:lnSpc>
                <a:spcPct val="90000"/>
              </a:lnSpc>
              <a:spcBef>
                <a:spcPts val="800"/>
              </a:spcBef>
              <a:spcAft>
                <a:spcPts val="0"/>
              </a:spcAft>
              <a:buSzPts val="1440"/>
              <a:buChar char="•"/>
              <a:defRPr/>
            </a:lvl4pPr>
            <a:lvl5pPr indent="-320039" lvl="4" marL="2286000" algn="l">
              <a:lnSpc>
                <a:spcPct val="90000"/>
              </a:lnSpc>
              <a:spcBef>
                <a:spcPts val="800"/>
              </a:spcBef>
              <a:spcAft>
                <a:spcPts val="0"/>
              </a:spcAft>
              <a:buSzPts val="1440"/>
              <a:buChar char="•"/>
              <a:defRPr/>
            </a:lvl5pPr>
            <a:lvl6pPr indent="-320039" lvl="5" marL="2743200" algn="l">
              <a:lnSpc>
                <a:spcPct val="90000"/>
              </a:lnSpc>
              <a:spcBef>
                <a:spcPts val="800"/>
              </a:spcBef>
              <a:spcAft>
                <a:spcPts val="0"/>
              </a:spcAft>
              <a:buSzPts val="1440"/>
              <a:buChar char="•"/>
              <a:defRPr/>
            </a:lvl6pPr>
            <a:lvl7pPr indent="-320039" lvl="6" marL="3200400" algn="l">
              <a:lnSpc>
                <a:spcPct val="90000"/>
              </a:lnSpc>
              <a:spcBef>
                <a:spcPts val="800"/>
              </a:spcBef>
              <a:spcAft>
                <a:spcPts val="0"/>
              </a:spcAft>
              <a:buSzPts val="1440"/>
              <a:buChar char="•"/>
              <a:defRPr/>
            </a:lvl7pPr>
            <a:lvl8pPr indent="-320040" lvl="7" marL="3657600" algn="l">
              <a:lnSpc>
                <a:spcPct val="90000"/>
              </a:lnSpc>
              <a:spcBef>
                <a:spcPts val="800"/>
              </a:spcBef>
              <a:spcAft>
                <a:spcPts val="0"/>
              </a:spcAft>
              <a:buSzPts val="1440"/>
              <a:buChar char="•"/>
              <a:defRPr/>
            </a:lvl8pPr>
            <a:lvl9pPr indent="-320040" lvl="8" marL="4114800" algn="l">
              <a:lnSpc>
                <a:spcPct val="90000"/>
              </a:lnSpc>
              <a:spcBef>
                <a:spcPts val="800"/>
              </a:spcBef>
              <a:spcAft>
                <a:spcPts val="0"/>
              </a:spcAft>
              <a:buSzPts val="1440"/>
              <a:buChar char="•"/>
              <a:defRPr/>
            </a:lvl9pPr>
          </a:lstStyle>
          <a:p/>
        </p:txBody>
      </p:sp>
      <p:sp>
        <p:nvSpPr>
          <p:cNvPr id="97" name="Google Shape;97;p46"/>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6"/>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46"/>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sz="1200">
                <a:solidFill>
                  <a:schemeClr val="lt1"/>
                </a:solidFill>
              </a:defRPr>
            </a:lvl1pPr>
            <a:lvl2pPr indent="0" lvl="1" marL="0" algn="r">
              <a:spcBef>
                <a:spcPts val="0"/>
              </a:spcBef>
              <a:buNone/>
              <a:defRPr sz="1200">
                <a:solidFill>
                  <a:schemeClr val="lt1"/>
                </a:solidFill>
              </a:defRPr>
            </a:lvl2pPr>
            <a:lvl3pPr indent="0" lvl="2" marL="0" algn="r">
              <a:spcBef>
                <a:spcPts val="0"/>
              </a:spcBef>
              <a:buNone/>
              <a:defRPr sz="1200">
                <a:solidFill>
                  <a:schemeClr val="lt1"/>
                </a:solidFill>
              </a:defRPr>
            </a:lvl3pPr>
            <a:lvl4pPr indent="0" lvl="3" marL="0" algn="r">
              <a:spcBef>
                <a:spcPts val="0"/>
              </a:spcBef>
              <a:buNone/>
              <a:defRPr sz="1200">
                <a:solidFill>
                  <a:schemeClr val="lt1"/>
                </a:solidFill>
              </a:defRPr>
            </a:lvl4pPr>
            <a:lvl5pPr indent="0" lvl="4" marL="0" algn="r">
              <a:spcBef>
                <a:spcPts val="0"/>
              </a:spcBef>
              <a:buNone/>
              <a:defRPr sz="1200">
                <a:solidFill>
                  <a:schemeClr val="lt1"/>
                </a:solidFill>
              </a:defRPr>
            </a:lvl5pPr>
            <a:lvl6pPr indent="0" lvl="5" marL="0" algn="r">
              <a:spcBef>
                <a:spcPts val="0"/>
              </a:spcBef>
              <a:buNone/>
              <a:defRPr sz="1200">
                <a:solidFill>
                  <a:schemeClr val="lt1"/>
                </a:solidFill>
              </a:defRPr>
            </a:lvl6pPr>
            <a:lvl7pPr indent="0" lvl="6" marL="0" algn="r">
              <a:spcBef>
                <a:spcPts val="0"/>
              </a:spcBef>
              <a:buNone/>
              <a:defRPr sz="1200">
                <a:solidFill>
                  <a:schemeClr val="lt1"/>
                </a:solidFill>
              </a:defRPr>
            </a:lvl7pPr>
            <a:lvl8pPr indent="0" lvl="7" marL="0" algn="r">
              <a:spcBef>
                <a:spcPts val="0"/>
              </a:spcBef>
              <a:buNone/>
              <a:defRPr sz="1200">
                <a:solidFill>
                  <a:schemeClr val="lt1"/>
                </a:solidFill>
              </a:defRPr>
            </a:lvl8pPr>
            <a:lvl9pPr indent="0" lvl="8" marL="0" algn="r">
              <a:spcBef>
                <a:spcPts val="0"/>
              </a:spcBef>
              <a:buNone/>
              <a:defRPr sz="1200">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37"/>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7"/>
          <p:cNvSpPr txBox="1"/>
          <p:nvPr>
            <p:ph idx="1" type="body"/>
          </p:nvPr>
        </p:nvSpPr>
        <p:spPr>
          <a:xfrm>
            <a:off x="1218883" y="1701797"/>
            <a:ext cx="10360501" cy="4462272"/>
          </a:xfrm>
          <a:prstGeom prst="rect">
            <a:avLst/>
          </a:prstGeom>
          <a:noFill/>
          <a:ln>
            <a:noFill/>
          </a:ln>
        </p:spPr>
        <p:txBody>
          <a:bodyPr anchorCtr="0" anchor="t" bIns="60925" lIns="121875" spcFirstLastPara="1" rIns="121875" wrap="square" tIns="60925">
            <a:normAutofit/>
          </a:bodyPr>
          <a:lstStyle>
            <a:lvl1pPr indent="-342900" lvl="0" marL="457200" algn="l">
              <a:lnSpc>
                <a:spcPct val="90000"/>
              </a:lnSpc>
              <a:spcBef>
                <a:spcPts val="1600"/>
              </a:spcBef>
              <a:spcAft>
                <a:spcPts val="0"/>
              </a:spcAft>
              <a:buSzPts val="1800"/>
              <a:buChar char="•"/>
              <a:defRPr/>
            </a:lvl1pPr>
            <a:lvl2pPr indent="-320040" lvl="1" marL="914400" algn="l">
              <a:lnSpc>
                <a:spcPct val="90000"/>
              </a:lnSpc>
              <a:spcBef>
                <a:spcPts val="800"/>
              </a:spcBef>
              <a:spcAft>
                <a:spcPts val="0"/>
              </a:spcAft>
              <a:buSzPts val="1440"/>
              <a:buChar char="•"/>
              <a:defRPr/>
            </a:lvl2pPr>
            <a:lvl3pPr indent="-320039" lvl="2" marL="1371600" algn="l">
              <a:lnSpc>
                <a:spcPct val="90000"/>
              </a:lnSpc>
              <a:spcBef>
                <a:spcPts val="800"/>
              </a:spcBef>
              <a:spcAft>
                <a:spcPts val="0"/>
              </a:spcAft>
              <a:buSzPts val="1440"/>
              <a:buChar char="•"/>
              <a:defRPr/>
            </a:lvl3pPr>
            <a:lvl4pPr indent="-320039" lvl="3" marL="1828800" algn="l">
              <a:lnSpc>
                <a:spcPct val="90000"/>
              </a:lnSpc>
              <a:spcBef>
                <a:spcPts val="800"/>
              </a:spcBef>
              <a:spcAft>
                <a:spcPts val="0"/>
              </a:spcAft>
              <a:buSzPts val="1440"/>
              <a:buChar char="•"/>
              <a:defRPr/>
            </a:lvl4pPr>
            <a:lvl5pPr indent="-320039" lvl="4" marL="2286000" algn="l">
              <a:lnSpc>
                <a:spcPct val="90000"/>
              </a:lnSpc>
              <a:spcBef>
                <a:spcPts val="800"/>
              </a:spcBef>
              <a:spcAft>
                <a:spcPts val="0"/>
              </a:spcAft>
              <a:buSzPts val="1440"/>
              <a:buChar char="•"/>
              <a:defRPr/>
            </a:lvl5pPr>
            <a:lvl6pPr indent="-320039" lvl="5" marL="2743200" algn="l">
              <a:lnSpc>
                <a:spcPct val="90000"/>
              </a:lnSpc>
              <a:spcBef>
                <a:spcPts val="800"/>
              </a:spcBef>
              <a:spcAft>
                <a:spcPts val="0"/>
              </a:spcAft>
              <a:buSzPts val="1440"/>
              <a:buChar char="•"/>
              <a:defRPr/>
            </a:lvl6pPr>
            <a:lvl7pPr indent="-320039" lvl="6" marL="3200400" algn="l">
              <a:lnSpc>
                <a:spcPct val="90000"/>
              </a:lnSpc>
              <a:spcBef>
                <a:spcPts val="800"/>
              </a:spcBef>
              <a:spcAft>
                <a:spcPts val="0"/>
              </a:spcAft>
              <a:buSzPts val="1440"/>
              <a:buChar char="•"/>
              <a:defRPr/>
            </a:lvl7pPr>
            <a:lvl8pPr indent="-320040" lvl="7" marL="3657600" algn="l">
              <a:lnSpc>
                <a:spcPct val="90000"/>
              </a:lnSpc>
              <a:spcBef>
                <a:spcPts val="800"/>
              </a:spcBef>
              <a:spcAft>
                <a:spcPts val="0"/>
              </a:spcAft>
              <a:buSzPts val="1440"/>
              <a:buChar char="•"/>
              <a:defRPr/>
            </a:lvl8pPr>
            <a:lvl9pPr indent="-320040" lvl="8" marL="4114800" algn="l">
              <a:lnSpc>
                <a:spcPct val="90000"/>
              </a:lnSpc>
              <a:spcBef>
                <a:spcPts val="800"/>
              </a:spcBef>
              <a:spcAft>
                <a:spcPts val="0"/>
              </a:spcAft>
              <a:buSzPts val="1440"/>
              <a:buChar char="•"/>
              <a:defRPr/>
            </a:lvl9pPr>
          </a:lstStyle>
          <a:p/>
        </p:txBody>
      </p:sp>
      <p:sp>
        <p:nvSpPr>
          <p:cNvPr id="36" name="Google Shape;36;p37"/>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7"/>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7"/>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sz="1200">
                <a:solidFill>
                  <a:schemeClr val="lt1"/>
                </a:solidFill>
              </a:defRPr>
            </a:lvl1pPr>
            <a:lvl2pPr indent="0" lvl="1" marL="0" algn="r">
              <a:spcBef>
                <a:spcPts val="0"/>
              </a:spcBef>
              <a:buNone/>
              <a:defRPr sz="1200">
                <a:solidFill>
                  <a:schemeClr val="lt1"/>
                </a:solidFill>
              </a:defRPr>
            </a:lvl2pPr>
            <a:lvl3pPr indent="0" lvl="2" marL="0" algn="r">
              <a:spcBef>
                <a:spcPts val="0"/>
              </a:spcBef>
              <a:buNone/>
              <a:defRPr sz="1200">
                <a:solidFill>
                  <a:schemeClr val="lt1"/>
                </a:solidFill>
              </a:defRPr>
            </a:lvl3pPr>
            <a:lvl4pPr indent="0" lvl="3" marL="0" algn="r">
              <a:spcBef>
                <a:spcPts val="0"/>
              </a:spcBef>
              <a:buNone/>
              <a:defRPr sz="1200">
                <a:solidFill>
                  <a:schemeClr val="lt1"/>
                </a:solidFill>
              </a:defRPr>
            </a:lvl4pPr>
            <a:lvl5pPr indent="0" lvl="4" marL="0" algn="r">
              <a:spcBef>
                <a:spcPts val="0"/>
              </a:spcBef>
              <a:buNone/>
              <a:defRPr sz="1200">
                <a:solidFill>
                  <a:schemeClr val="lt1"/>
                </a:solidFill>
              </a:defRPr>
            </a:lvl5pPr>
            <a:lvl6pPr indent="0" lvl="5" marL="0" algn="r">
              <a:spcBef>
                <a:spcPts val="0"/>
              </a:spcBef>
              <a:buNone/>
              <a:defRPr sz="1200">
                <a:solidFill>
                  <a:schemeClr val="lt1"/>
                </a:solidFill>
              </a:defRPr>
            </a:lvl6pPr>
            <a:lvl7pPr indent="0" lvl="6" marL="0" algn="r">
              <a:spcBef>
                <a:spcPts val="0"/>
              </a:spcBef>
              <a:buNone/>
              <a:defRPr sz="1200">
                <a:solidFill>
                  <a:schemeClr val="lt1"/>
                </a:solidFill>
              </a:defRPr>
            </a:lvl7pPr>
            <a:lvl8pPr indent="0" lvl="7" marL="0" algn="r">
              <a:spcBef>
                <a:spcPts val="0"/>
              </a:spcBef>
              <a:buNone/>
              <a:defRPr sz="1200">
                <a:solidFill>
                  <a:schemeClr val="lt1"/>
                </a:solidFill>
              </a:defRPr>
            </a:lvl8pPr>
            <a:lvl9pPr indent="0" lvl="8" marL="0" algn="r">
              <a:spcBef>
                <a:spcPts val="0"/>
              </a:spcBef>
              <a:buNone/>
              <a:defRPr sz="1200">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38"/>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38"/>
          <p:cNvSpPr txBox="1"/>
          <p:nvPr>
            <p:ph idx="1" type="body"/>
          </p:nvPr>
        </p:nvSpPr>
        <p:spPr>
          <a:xfrm>
            <a:off x="1218883" y="1701800"/>
            <a:ext cx="5082740" cy="914400"/>
          </a:xfrm>
          <a:prstGeom prst="rect">
            <a:avLst/>
          </a:prstGeom>
          <a:noFill/>
          <a:ln>
            <a:noFill/>
          </a:ln>
        </p:spPr>
        <p:txBody>
          <a:bodyPr anchorCtr="0" anchor="b" bIns="60925" lIns="121875" spcFirstLastPara="1" rIns="121875" wrap="square" tIns="60925">
            <a:normAutofit/>
          </a:bodyPr>
          <a:lstStyle>
            <a:lvl1pPr indent="-228600" lvl="0" marL="457200" algn="l">
              <a:lnSpc>
                <a:spcPct val="90000"/>
              </a:lnSpc>
              <a:spcBef>
                <a:spcPts val="0"/>
              </a:spcBef>
              <a:spcAft>
                <a:spcPts val="0"/>
              </a:spcAft>
              <a:buSzPts val="2800"/>
              <a:buNone/>
              <a:defRPr b="0" sz="2800" cap="none">
                <a:solidFill>
                  <a:schemeClr val="accent1"/>
                </a:solidFill>
              </a:defRPr>
            </a:lvl1pPr>
            <a:lvl2pPr indent="-228600" lvl="1" marL="914400" algn="l">
              <a:lnSpc>
                <a:spcPct val="90000"/>
              </a:lnSpc>
              <a:spcBef>
                <a:spcPts val="800"/>
              </a:spcBef>
              <a:spcAft>
                <a:spcPts val="0"/>
              </a:spcAft>
              <a:buSzPts val="2160"/>
              <a:buNone/>
              <a:defRPr b="1" sz="2700"/>
            </a:lvl2pPr>
            <a:lvl3pPr indent="-228600" lvl="2" marL="1371600" algn="l">
              <a:lnSpc>
                <a:spcPct val="90000"/>
              </a:lnSpc>
              <a:spcBef>
                <a:spcPts val="800"/>
              </a:spcBef>
              <a:spcAft>
                <a:spcPts val="0"/>
              </a:spcAft>
              <a:buSzPts val="1920"/>
              <a:buNone/>
              <a:defRPr b="1" sz="2400"/>
            </a:lvl3pPr>
            <a:lvl4pPr indent="-228600" lvl="3" marL="1828800" algn="l">
              <a:lnSpc>
                <a:spcPct val="90000"/>
              </a:lnSpc>
              <a:spcBef>
                <a:spcPts val="800"/>
              </a:spcBef>
              <a:spcAft>
                <a:spcPts val="0"/>
              </a:spcAft>
              <a:buSzPts val="1680"/>
              <a:buNone/>
              <a:defRPr b="1" sz="2100"/>
            </a:lvl4pPr>
            <a:lvl5pPr indent="-228600" lvl="4" marL="2286000" algn="l">
              <a:lnSpc>
                <a:spcPct val="90000"/>
              </a:lnSpc>
              <a:spcBef>
                <a:spcPts val="800"/>
              </a:spcBef>
              <a:spcAft>
                <a:spcPts val="0"/>
              </a:spcAft>
              <a:buSzPts val="1680"/>
              <a:buNone/>
              <a:defRPr b="1" sz="2100"/>
            </a:lvl5pPr>
            <a:lvl6pPr indent="-228600" lvl="5" marL="2743200" algn="l">
              <a:lnSpc>
                <a:spcPct val="90000"/>
              </a:lnSpc>
              <a:spcBef>
                <a:spcPts val="800"/>
              </a:spcBef>
              <a:spcAft>
                <a:spcPts val="0"/>
              </a:spcAft>
              <a:buSzPts val="1680"/>
              <a:buNone/>
              <a:defRPr b="1" sz="2100"/>
            </a:lvl6pPr>
            <a:lvl7pPr indent="-228600" lvl="6" marL="3200400" algn="l">
              <a:lnSpc>
                <a:spcPct val="90000"/>
              </a:lnSpc>
              <a:spcBef>
                <a:spcPts val="800"/>
              </a:spcBef>
              <a:spcAft>
                <a:spcPts val="0"/>
              </a:spcAft>
              <a:buSzPts val="1680"/>
              <a:buNone/>
              <a:defRPr b="1" sz="2100"/>
            </a:lvl7pPr>
            <a:lvl8pPr indent="-228600" lvl="7" marL="3657600" algn="l">
              <a:lnSpc>
                <a:spcPct val="90000"/>
              </a:lnSpc>
              <a:spcBef>
                <a:spcPts val="800"/>
              </a:spcBef>
              <a:spcAft>
                <a:spcPts val="0"/>
              </a:spcAft>
              <a:buSzPts val="1680"/>
              <a:buNone/>
              <a:defRPr b="1" sz="2100"/>
            </a:lvl8pPr>
            <a:lvl9pPr indent="-228600" lvl="8" marL="4114800" algn="l">
              <a:lnSpc>
                <a:spcPct val="90000"/>
              </a:lnSpc>
              <a:spcBef>
                <a:spcPts val="800"/>
              </a:spcBef>
              <a:spcAft>
                <a:spcPts val="0"/>
              </a:spcAft>
              <a:buSzPts val="1680"/>
              <a:buNone/>
              <a:defRPr b="1" sz="2100"/>
            </a:lvl9pPr>
          </a:lstStyle>
          <a:p/>
        </p:txBody>
      </p:sp>
      <p:sp>
        <p:nvSpPr>
          <p:cNvPr id="42" name="Google Shape;42;p38"/>
          <p:cNvSpPr txBox="1"/>
          <p:nvPr>
            <p:ph idx="2" type="body"/>
          </p:nvPr>
        </p:nvSpPr>
        <p:spPr>
          <a:xfrm>
            <a:off x="1218883" y="2717800"/>
            <a:ext cx="5078677" cy="3454400"/>
          </a:xfrm>
          <a:prstGeom prst="rect">
            <a:avLst/>
          </a:prstGeom>
          <a:noFill/>
          <a:ln>
            <a:noFill/>
          </a:ln>
        </p:spPr>
        <p:txBody>
          <a:bodyPr anchorCtr="0" anchor="t" bIns="60925" lIns="121875" spcFirstLastPara="1" rIns="121875" wrap="square" tIns="60925">
            <a:noAutofit/>
          </a:bodyPr>
          <a:lstStyle>
            <a:lvl1pPr indent="-406400" lvl="0" marL="457200" algn="l">
              <a:lnSpc>
                <a:spcPct val="90000"/>
              </a:lnSpc>
              <a:spcBef>
                <a:spcPts val="1600"/>
              </a:spcBef>
              <a:spcAft>
                <a:spcPts val="0"/>
              </a:spcAft>
              <a:buSzPts val="2800"/>
              <a:buChar char="•"/>
              <a:defRPr sz="2800"/>
            </a:lvl1pPr>
            <a:lvl2pPr indent="-350519" lvl="1" marL="914400" algn="l">
              <a:lnSpc>
                <a:spcPct val="90000"/>
              </a:lnSpc>
              <a:spcBef>
                <a:spcPts val="800"/>
              </a:spcBef>
              <a:spcAft>
                <a:spcPts val="0"/>
              </a:spcAft>
              <a:buSzPts val="1920"/>
              <a:buChar char="•"/>
              <a:defRPr sz="2400"/>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43" name="Google Shape;43;p38"/>
          <p:cNvSpPr txBox="1"/>
          <p:nvPr>
            <p:ph idx="3" type="body"/>
          </p:nvPr>
        </p:nvSpPr>
        <p:spPr>
          <a:xfrm>
            <a:off x="6496644" y="1701800"/>
            <a:ext cx="5082740" cy="914400"/>
          </a:xfrm>
          <a:prstGeom prst="rect">
            <a:avLst/>
          </a:prstGeom>
          <a:noFill/>
          <a:ln>
            <a:noFill/>
          </a:ln>
        </p:spPr>
        <p:txBody>
          <a:bodyPr anchorCtr="0" anchor="b" bIns="60925" lIns="121875" spcFirstLastPara="1" rIns="121875" wrap="square" tIns="60925">
            <a:normAutofit/>
          </a:bodyPr>
          <a:lstStyle>
            <a:lvl1pPr indent="-228600" lvl="0" marL="457200" algn="l">
              <a:lnSpc>
                <a:spcPct val="90000"/>
              </a:lnSpc>
              <a:spcBef>
                <a:spcPts val="0"/>
              </a:spcBef>
              <a:spcAft>
                <a:spcPts val="0"/>
              </a:spcAft>
              <a:buSzPts val="2800"/>
              <a:buNone/>
              <a:defRPr b="0" sz="2800" cap="none">
                <a:solidFill>
                  <a:schemeClr val="accent1"/>
                </a:solidFill>
              </a:defRPr>
            </a:lvl1pPr>
            <a:lvl2pPr indent="-228600" lvl="1" marL="914400" algn="l">
              <a:lnSpc>
                <a:spcPct val="90000"/>
              </a:lnSpc>
              <a:spcBef>
                <a:spcPts val="800"/>
              </a:spcBef>
              <a:spcAft>
                <a:spcPts val="0"/>
              </a:spcAft>
              <a:buSzPts val="2160"/>
              <a:buNone/>
              <a:defRPr b="1" sz="2700"/>
            </a:lvl2pPr>
            <a:lvl3pPr indent="-228600" lvl="2" marL="1371600" algn="l">
              <a:lnSpc>
                <a:spcPct val="90000"/>
              </a:lnSpc>
              <a:spcBef>
                <a:spcPts val="800"/>
              </a:spcBef>
              <a:spcAft>
                <a:spcPts val="0"/>
              </a:spcAft>
              <a:buSzPts val="1920"/>
              <a:buNone/>
              <a:defRPr b="1" sz="2400"/>
            </a:lvl3pPr>
            <a:lvl4pPr indent="-228600" lvl="3" marL="1828800" algn="l">
              <a:lnSpc>
                <a:spcPct val="90000"/>
              </a:lnSpc>
              <a:spcBef>
                <a:spcPts val="800"/>
              </a:spcBef>
              <a:spcAft>
                <a:spcPts val="0"/>
              </a:spcAft>
              <a:buSzPts val="1680"/>
              <a:buNone/>
              <a:defRPr b="1" sz="2100"/>
            </a:lvl4pPr>
            <a:lvl5pPr indent="-228600" lvl="4" marL="2286000" algn="l">
              <a:lnSpc>
                <a:spcPct val="90000"/>
              </a:lnSpc>
              <a:spcBef>
                <a:spcPts val="800"/>
              </a:spcBef>
              <a:spcAft>
                <a:spcPts val="0"/>
              </a:spcAft>
              <a:buSzPts val="1680"/>
              <a:buNone/>
              <a:defRPr b="1" sz="2100"/>
            </a:lvl5pPr>
            <a:lvl6pPr indent="-228600" lvl="5" marL="2743200" algn="l">
              <a:lnSpc>
                <a:spcPct val="90000"/>
              </a:lnSpc>
              <a:spcBef>
                <a:spcPts val="800"/>
              </a:spcBef>
              <a:spcAft>
                <a:spcPts val="0"/>
              </a:spcAft>
              <a:buSzPts val="1680"/>
              <a:buNone/>
              <a:defRPr b="1" sz="2100"/>
            </a:lvl6pPr>
            <a:lvl7pPr indent="-228600" lvl="6" marL="3200400" algn="l">
              <a:lnSpc>
                <a:spcPct val="90000"/>
              </a:lnSpc>
              <a:spcBef>
                <a:spcPts val="800"/>
              </a:spcBef>
              <a:spcAft>
                <a:spcPts val="0"/>
              </a:spcAft>
              <a:buSzPts val="1680"/>
              <a:buNone/>
              <a:defRPr b="1" sz="2100"/>
            </a:lvl7pPr>
            <a:lvl8pPr indent="-228600" lvl="7" marL="3657600" algn="l">
              <a:lnSpc>
                <a:spcPct val="90000"/>
              </a:lnSpc>
              <a:spcBef>
                <a:spcPts val="800"/>
              </a:spcBef>
              <a:spcAft>
                <a:spcPts val="0"/>
              </a:spcAft>
              <a:buSzPts val="1680"/>
              <a:buNone/>
              <a:defRPr b="1" sz="2100"/>
            </a:lvl8pPr>
            <a:lvl9pPr indent="-228600" lvl="8" marL="4114800" algn="l">
              <a:lnSpc>
                <a:spcPct val="90000"/>
              </a:lnSpc>
              <a:spcBef>
                <a:spcPts val="800"/>
              </a:spcBef>
              <a:spcAft>
                <a:spcPts val="0"/>
              </a:spcAft>
              <a:buSzPts val="1680"/>
              <a:buNone/>
              <a:defRPr b="1" sz="2100"/>
            </a:lvl9pPr>
          </a:lstStyle>
          <a:p/>
        </p:txBody>
      </p:sp>
      <p:sp>
        <p:nvSpPr>
          <p:cNvPr id="44" name="Google Shape;44;p38"/>
          <p:cNvSpPr txBox="1"/>
          <p:nvPr>
            <p:ph idx="4" type="body"/>
          </p:nvPr>
        </p:nvSpPr>
        <p:spPr>
          <a:xfrm>
            <a:off x="6500707" y="2717800"/>
            <a:ext cx="5078677" cy="3454400"/>
          </a:xfrm>
          <a:prstGeom prst="rect">
            <a:avLst/>
          </a:prstGeom>
          <a:noFill/>
          <a:ln>
            <a:noFill/>
          </a:ln>
        </p:spPr>
        <p:txBody>
          <a:bodyPr anchorCtr="0" anchor="t" bIns="60925" lIns="121875" spcFirstLastPara="1" rIns="121875" wrap="square" tIns="60925">
            <a:noAutofit/>
          </a:bodyPr>
          <a:lstStyle>
            <a:lvl1pPr indent="-406400" lvl="0" marL="457200" algn="l">
              <a:lnSpc>
                <a:spcPct val="90000"/>
              </a:lnSpc>
              <a:spcBef>
                <a:spcPts val="1600"/>
              </a:spcBef>
              <a:spcAft>
                <a:spcPts val="0"/>
              </a:spcAft>
              <a:buSzPts val="2800"/>
              <a:buChar char="•"/>
              <a:defRPr sz="2800"/>
            </a:lvl1pPr>
            <a:lvl2pPr indent="-350519" lvl="1" marL="914400" algn="l">
              <a:lnSpc>
                <a:spcPct val="90000"/>
              </a:lnSpc>
              <a:spcBef>
                <a:spcPts val="800"/>
              </a:spcBef>
              <a:spcAft>
                <a:spcPts val="0"/>
              </a:spcAft>
              <a:buSzPts val="1920"/>
              <a:buChar char="•"/>
              <a:defRPr sz="2400"/>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45" name="Google Shape;45;p38"/>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8"/>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8"/>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sz="1200">
                <a:solidFill>
                  <a:schemeClr val="lt1"/>
                </a:solidFill>
              </a:defRPr>
            </a:lvl1pPr>
            <a:lvl2pPr indent="0" lvl="1" marL="0" algn="r">
              <a:spcBef>
                <a:spcPts val="0"/>
              </a:spcBef>
              <a:buNone/>
              <a:defRPr sz="1200">
                <a:solidFill>
                  <a:schemeClr val="lt1"/>
                </a:solidFill>
              </a:defRPr>
            </a:lvl2pPr>
            <a:lvl3pPr indent="0" lvl="2" marL="0" algn="r">
              <a:spcBef>
                <a:spcPts val="0"/>
              </a:spcBef>
              <a:buNone/>
              <a:defRPr sz="1200">
                <a:solidFill>
                  <a:schemeClr val="lt1"/>
                </a:solidFill>
              </a:defRPr>
            </a:lvl3pPr>
            <a:lvl4pPr indent="0" lvl="3" marL="0" algn="r">
              <a:spcBef>
                <a:spcPts val="0"/>
              </a:spcBef>
              <a:buNone/>
              <a:defRPr sz="1200">
                <a:solidFill>
                  <a:schemeClr val="lt1"/>
                </a:solidFill>
              </a:defRPr>
            </a:lvl4pPr>
            <a:lvl5pPr indent="0" lvl="4" marL="0" algn="r">
              <a:spcBef>
                <a:spcPts val="0"/>
              </a:spcBef>
              <a:buNone/>
              <a:defRPr sz="1200">
                <a:solidFill>
                  <a:schemeClr val="lt1"/>
                </a:solidFill>
              </a:defRPr>
            </a:lvl5pPr>
            <a:lvl6pPr indent="0" lvl="5" marL="0" algn="r">
              <a:spcBef>
                <a:spcPts val="0"/>
              </a:spcBef>
              <a:buNone/>
              <a:defRPr sz="1200">
                <a:solidFill>
                  <a:schemeClr val="lt1"/>
                </a:solidFill>
              </a:defRPr>
            </a:lvl6pPr>
            <a:lvl7pPr indent="0" lvl="6" marL="0" algn="r">
              <a:spcBef>
                <a:spcPts val="0"/>
              </a:spcBef>
              <a:buNone/>
              <a:defRPr sz="1200">
                <a:solidFill>
                  <a:schemeClr val="lt1"/>
                </a:solidFill>
              </a:defRPr>
            </a:lvl7pPr>
            <a:lvl8pPr indent="0" lvl="7" marL="0" algn="r">
              <a:spcBef>
                <a:spcPts val="0"/>
              </a:spcBef>
              <a:buNone/>
              <a:defRPr sz="1200">
                <a:solidFill>
                  <a:schemeClr val="lt1"/>
                </a:solidFill>
              </a:defRPr>
            </a:lvl8pPr>
            <a:lvl9pPr indent="0" lvl="8" marL="0" algn="r">
              <a:spcBef>
                <a:spcPts val="0"/>
              </a:spcBef>
              <a:buNone/>
              <a:defRPr sz="1200">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8" name="Shape 48"/>
        <p:cNvGrpSpPr/>
        <p:nvPr/>
      </p:nvGrpSpPr>
      <p:grpSpPr>
        <a:xfrm>
          <a:off x="0" y="0"/>
          <a:ext cx="0" cy="0"/>
          <a:chOff x="0" y="0"/>
          <a:chExt cx="0" cy="0"/>
        </a:xfrm>
      </p:grpSpPr>
      <p:sp>
        <p:nvSpPr>
          <p:cNvPr id="49" name="Google Shape;49;p39"/>
          <p:cNvSpPr txBox="1"/>
          <p:nvPr>
            <p:ph type="title"/>
          </p:nvPr>
        </p:nvSpPr>
        <p:spPr>
          <a:xfrm>
            <a:off x="1218882" y="1701800"/>
            <a:ext cx="4062942" cy="2438400"/>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accent1"/>
              </a:buClr>
              <a:buSzPts val="2800"/>
              <a:buFont typeface="Calibri"/>
              <a:buNone/>
              <a:defRPr b="0" sz="2800"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39"/>
          <p:cNvSpPr txBox="1"/>
          <p:nvPr>
            <p:ph idx="1" type="body"/>
          </p:nvPr>
        </p:nvSpPr>
        <p:spPr>
          <a:xfrm>
            <a:off x="1218882" y="4241800"/>
            <a:ext cx="4062942" cy="1930400"/>
          </a:xfrm>
          <a:prstGeom prst="rect">
            <a:avLst/>
          </a:prstGeom>
          <a:noFill/>
          <a:ln>
            <a:noFill/>
          </a:ln>
        </p:spPr>
        <p:txBody>
          <a:bodyPr anchorCtr="0" anchor="t" bIns="60925" lIns="121875" spcFirstLastPara="1" rIns="121875" wrap="square" tIns="60925">
            <a:normAutofit/>
          </a:bodyPr>
          <a:lstStyle>
            <a:lvl1pPr indent="-228600" lvl="0" marL="457200" algn="l">
              <a:lnSpc>
                <a:spcPct val="90000"/>
              </a:lnSpc>
              <a:spcBef>
                <a:spcPts val="1600"/>
              </a:spcBef>
              <a:spcAft>
                <a:spcPts val="0"/>
              </a:spcAft>
              <a:buSzPts val="2000"/>
              <a:buNone/>
              <a:defRPr sz="2000"/>
            </a:lvl1pPr>
            <a:lvl2pPr indent="-228600" lvl="1" marL="914400" algn="l">
              <a:lnSpc>
                <a:spcPct val="90000"/>
              </a:lnSpc>
              <a:spcBef>
                <a:spcPts val="800"/>
              </a:spcBef>
              <a:spcAft>
                <a:spcPts val="0"/>
              </a:spcAft>
              <a:buSzPts val="1280"/>
              <a:buNone/>
              <a:defRPr sz="1600"/>
            </a:lvl2pPr>
            <a:lvl3pPr indent="-228600" lvl="2" marL="1371600" algn="l">
              <a:lnSpc>
                <a:spcPct val="90000"/>
              </a:lnSpc>
              <a:spcBef>
                <a:spcPts val="800"/>
              </a:spcBef>
              <a:spcAft>
                <a:spcPts val="0"/>
              </a:spcAft>
              <a:buSzPts val="1040"/>
              <a:buNone/>
              <a:defRPr sz="1300"/>
            </a:lvl3pPr>
            <a:lvl4pPr indent="-228600" lvl="3" marL="1828800" algn="l">
              <a:lnSpc>
                <a:spcPct val="90000"/>
              </a:lnSpc>
              <a:spcBef>
                <a:spcPts val="800"/>
              </a:spcBef>
              <a:spcAft>
                <a:spcPts val="0"/>
              </a:spcAft>
              <a:buSzPts val="960"/>
              <a:buNone/>
              <a:defRPr sz="1200"/>
            </a:lvl4pPr>
            <a:lvl5pPr indent="-228600" lvl="4" marL="2286000" algn="l">
              <a:lnSpc>
                <a:spcPct val="90000"/>
              </a:lnSpc>
              <a:spcBef>
                <a:spcPts val="800"/>
              </a:spcBef>
              <a:spcAft>
                <a:spcPts val="0"/>
              </a:spcAft>
              <a:buSzPts val="960"/>
              <a:buNone/>
              <a:defRPr sz="1200"/>
            </a:lvl5pPr>
            <a:lvl6pPr indent="-228600" lvl="5" marL="2743200" algn="l">
              <a:lnSpc>
                <a:spcPct val="90000"/>
              </a:lnSpc>
              <a:spcBef>
                <a:spcPts val="800"/>
              </a:spcBef>
              <a:spcAft>
                <a:spcPts val="0"/>
              </a:spcAft>
              <a:buSzPts val="960"/>
              <a:buNone/>
              <a:defRPr sz="1200"/>
            </a:lvl6pPr>
            <a:lvl7pPr indent="-228600" lvl="6" marL="3200400" algn="l">
              <a:lnSpc>
                <a:spcPct val="90000"/>
              </a:lnSpc>
              <a:spcBef>
                <a:spcPts val="800"/>
              </a:spcBef>
              <a:spcAft>
                <a:spcPts val="0"/>
              </a:spcAft>
              <a:buSzPts val="960"/>
              <a:buNone/>
              <a:defRPr sz="1200"/>
            </a:lvl7pPr>
            <a:lvl8pPr indent="-228600" lvl="7" marL="3657600" algn="l">
              <a:lnSpc>
                <a:spcPct val="90000"/>
              </a:lnSpc>
              <a:spcBef>
                <a:spcPts val="800"/>
              </a:spcBef>
              <a:spcAft>
                <a:spcPts val="0"/>
              </a:spcAft>
              <a:buSzPts val="960"/>
              <a:buNone/>
              <a:defRPr sz="1200"/>
            </a:lvl8pPr>
            <a:lvl9pPr indent="-228600" lvl="8" marL="4114800" algn="l">
              <a:lnSpc>
                <a:spcPct val="90000"/>
              </a:lnSpc>
              <a:spcBef>
                <a:spcPts val="800"/>
              </a:spcBef>
              <a:spcAft>
                <a:spcPts val="0"/>
              </a:spcAft>
              <a:buSzPts val="960"/>
              <a:buNone/>
              <a:defRPr sz="1200"/>
            </a:lvl9pPr>
          </a:lstStyle>
          <a:p/>
        </p:txBody>
      </p:sp>
      <p:sp>
        <p:nvSpPr>
          <p:cNvPr id="51" name="Google Shape;51;p39"/>
          <p:cNvSpPr txBox="1"/>
          <p:nvPr>
            <p:ph idx="2" type="body"/>
          </p:nvPr>
        </p:nvSpPr>
        <p:spPr>
          <a:xfrm>
            <a:off x="5484971" y="584200"/>
            <a:ext cx="6094413" cy="5588000"/>
          </a:xfrm>
          <a:prstGeom prst="rect">
            <a:avLst/>
          </a:prstGeom>
          <a:noFill/>
          <a:ln>
            <a:noFill/>
          </a:ln>
        </p:spPr>
        <p:txBody>
          <a:bodyPr anchorCtr="0" anchor="t" bIns="60925" lIns="121875" spcFirstLastPara="1" rIns="121875" wrap="square" tIns="60925">
            <a:normAutofit/>
          </a:bodyPr>
          <a:lstStyle>
            <a:lvl1pPr indent="-406400" lvl="0" marL="457200" algn="l">
              <a:lnSpc>
                <a:spcPct val="90000"/>
              </a:lnSpc>
              <a:spcBef>
                <a:spcPts val="1600"/>
              </a:spcBef>
              <a:spcAft>
                <a:spcPts val="0"/>
              </a:spcAft>
              <a:buSzPts val="2800"/>
              <a:buChar char="•"/>
              <a:defRPr sz="2800"/>
            </a:lvl1pPr>
            <a:lvl2pPr indent="-350519" lvl="1" marL="914400" algn="l">
              <a:lnSpc>
                <a:spcPct val="90000"/>
              </a:lnSpc>
              <a:spcBef>
                <a:spcPts val="800"/>
              </a:spcBef>
              <a:spcAft>
                <a:spcPts val="0"/>
              </a:spcAft>
              <a:buSzPts val="1920"/>
              <a:buChar char="•"/>
              <a:defRPr sz="2400"/>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52" name="Google Shape;52;p39"/>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9"/>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9"/>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sz="1200">
                <a:solidFill>
                  <a:schemeClr val="lt1"/>
                </a:solidFill>
              </a:defRPr>
            </a:lvl1pPr>
            <a:lvl2pPr indent="0" lvl="1" marL="0" algn="r">
              <a:spcBef>
                <a:spcPts val="0"/>
              </a:spcBef>
              <a:buNone/>
              <a:defRPr sz="1200">
                <a:solidFill>
                  <a:schemeClr val="lt1"/>
                </a:solidFill>
              </a:defRPr>
            </a:lvl2pPr>
            <a:lvl3pPr indent="0" lvl="2" marL="0" algn="r">
              <a:spcBef>
                <a:spcPts val="0"/>
              </a:spcBef>
              <a:buNone/>
              <a:defRPr sz="1200">
                <a:solidFill>
                  <a:schemeClr val="lt1"/>
                </a:solidFill>
              </a:defRPr>
            </a:lvl3pPr>
            <a:lvl4pPr indent="0" lvl="3" marL="0" algn="r">
              <a:spcBef>
                <a:spcPts val="0"/>
              </a:spcBef>
              <a:buNone/>
              <a:defRPr sz="1200">
                <a:solidFill>
                  <a:schemeClr val="lt1"/>
                </a:solidFill>
              </a:defRPr>
            </a:lvl4pPr>
            <a:lvl5pPr indent="0" lvl="4" marL="0" algn="r">
              <a:spcBef>
                <a:spcPts val="0"/>
              </a:spcBef>
              <a:buNone/>
              <a:defRPr sz="1200">
                <a:solidFill>
                  <a:schemeClr val="lt1"/>
                </a:solidFill>
              </a:defRPr>
            </a:lvl5pPr>
            <a:lvl6pPr indent="0" lvl="5" marL="0" algn="r">
              <a:spcBef>
                <a:spcPts val="0"/>
              </a:spcBef>
              <a:buNone/>
              <a:defRPr sz="1200">
                <a:solidFill>
                  <a:schemeClr val="lt1"/>
                </a:solidFill>
              </a:defRPr>
            </a:lvl6pPr>
            <a:lvl7pPr indent="0" lvl="6" marL="0" algn="r">
              <a:spcBef>
                <a:spcPts val="0"/>
              </a:spcBef>
              <a:buNone/>
              <a:defRPr sz="1200">
                <a:solidFill>
                  <a:schemeClr val="lt1"/>
                </a:solidFill>
              </a:defRPr>
            </a:lvl7pPr>
            <a:lvl8pPr indent="0" lvl="7" marL="0" algn="r">
              <a:spcBef>
                <a:spcPts val="0"/>
              </a:spcBef>
              <a:buNone/>
              <a:defRPr sz="1200">
                <a:solidFill>
                  <a:schemeClr val="lt1"/>
                </a:solidFill>
              </a:defRPr>
            </a:lvl8pPr>
            <a:lvl9pPr indent="0" lvl="8" marL="0" algn="r">
              <a:spcBef>
                <a:spcPts val="0"/>
              </a:spcBef>
              <a:buNone/>
              <a:defRPr sz="1200">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5" name="Shape 55"/>
        <p:cNvGrpSpPr/>
        <p:nvPr/>
      </p:nvGrpSpPr>
      <p:grpSpPr>
        <a:xfrm>
          <a:off x="0" y="0"/>
          <a:ext cx="0" cy="0"/>
          <a:chOff x="0" y="0"/>
          <a:chExt cx="0" cy="0"/>
        </a:xfrm>
      </p:grpSpPr>
      <p:sp>
        <p:nvSpPr>
          <p:cNvPr id="56" name="Google Shape;56;p40"/>
          <p:cNvSpPr txBox="1"/>
          <p:nvPr>
            <p:ph type="title"/>
          </p:nvPr>
        </p:nvSpPr>
        <p:spPr>
          <a:xfrm>
            <a:off x="1218882" y="1701800"/>
            <a:ext cx="4062942" cy="2438400"/>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accent1"/>
              </a:buClr>
              <a:buSzPts val="2800"/>
              <a:buFont typeface="Calibri"/>
              <a:buNone/>
              <a:defRPr b="0" sz="2800" cap="none">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40"/>
          <p:cNvSpPr txBox="1"/>
          <p:nvPr>
            <p:ph idx="1" type="body"/>
          </p:nvPr>
        </p:nvSpPr>
        <p:spPr>
          <a:xfrm>
            <a:off x="1218882" y="4241800"/>
            <a:ext cx="4062942" cy="1930400"/>
          </a:xfrm>
          <a:prstGeom prst="rect">
            <a:avLst/>
          </a:prstGeom>
          <a:noFill/>
          <a:ln>
            <a:noFill/>
          </a:ln>
        </p:spPr>
        <p:txBody>
          <a:bodyPr anchorCtr="0" anchor="t" bIns="60925" lIns="121875" spcFirstLastPara="1" rIns="121875" wrap="square" tIns="60925">
            <a:normAutofit/>
          </a:bodyPr>
          <a:lstStyle>
            <a:lvl1pPr indent="-228600" lvl="0" marL="457200" algn="l">
              <a:lnSpc>
                <a:spcPct val="90000"/>
              </a:lnSpc>
              <a:spcBef>
                <a:spcPts val="1600"/>
              </a:spcBef>
              <a:spcAft>
                <a:spcPts val="0"/>
              </a:spcAft>
              <a:buSzPts val="2000"/>
              <a:buNone/>
              <a:defRPr sz="2000"/>
            </a:lvl1pPr>
            <a:lvl2pPr indent="-228600" lvl="1" marL="914400" algn="l">
              <a:lnSpc>
                <a:spcPct val="90000"/>
              </a:lnSpc>
              <a:spcBef>
                <a:spcPts val="800"/>
              </a:spcBef>
              <a:spcAft>
                <a:spcPts val="0"/>
              </a:spcAft>
              <a:buSzPts val="1280"/>
              <a:buNone/>
              <a:defRPr sz="1600"/>
            </a:lvl2pPr>
            <a:lvl3pPr indent="-228600" lvl="2" marL="1371600" algn="l">
              <a:lnSpc>
                <a:spcPct val="90000"/>
              </a:lnSpc>
              <a:spcBef>
                <a:spcPts val="800"/>
              </a:spcBef>
              <a:spcAft>
                <a:spcPts val="0"/>
              </a:spcAft>
              <a:buSzPts val="1040"/>
              <a:buNone/>
              <a:defRPr sz="1300"/>
            </a:lvl3pPr>
            <a:lvl4pPr indent="-228600" lvl="3" marL="1828800" algn="l">
              <a:lnSpc>
                <a:spcPct val="90000"/>
              </a:lnSpc>
              <a:spcBef>
                <a:spcPts val="800"/>
              </a:spcBef>
              <a:spcAft>
                <a:spcPts val="0"/>
              </a:spcAft>
              <a:buSzPts val="960"/>
              <a:buNone/>
              <a:defRPr sz="1200"/>
            </a:lvl4pPr>
            <a:lvl5pPr indent="-228600" lvl="4" marL="2286000" algn="l">
              <a:lnSpc>
                <a:spcPct val="90000"/>
              </a:lnSpc>
              <a:spcBef>
                <a:spcPts val="800"/>
              </a:spcBef>
              <a:spcAft>
                <a:spcPts val="0"/>
              </a:spcAft>
              <a:buSzPts val="960"/>
              <a:buNone/>
              <a:defRPr sz="1200"/>
            </a:lvl5pPr>
            <a:lvl6pPr indent="-228600" lvl="5" marL="2743200" algn="l">
              <a:lnSpc>
                <a:spcPct val="90000"/>
              </a:lnSpc>
              <a:spcBef>
                <a:spcPts val="800"/>
              </a:spcBef>
              <a:spcAft>
                <a:spcPts val="0"/>
              </a:spcAft>
              <a:buSzPts val="960"/>
              <a:buNone/>
              <a:defRPr sz="1200"/>
            </a:lvl6pPr>
            <a:lvl7pPr indent="-228600" lvl="6" marL="3200400" algn="l">
              <a:lnSpc>
                <a:spcPct val="90000"/>
              </a:lnSpc>
              <a:spcBef>
                <a:spcPts val="800"/>
              </a:spcBef>
              <a:spcAft>
                <a:spcPts val="0"/>
              </a:spcAft>
              <a:buSzPts val="960"/>
              <a:buNone/>
              <a:defRPr sz="1200"/>
            </a:lvl7pPr>
            <a:lvl8pPr indent="-228600" lvl="7" marL="3657600" algn="l">
              <a:lnSpc>
                <a:spcPct val="90000"/>
              </a:lnSpc>
              <a:spcBef>
                <a:spcPts val="800"/>
              </a:spcBef>
              <a:spcAft>
                <a:spcPts val="0"/>
              </a:spcAft>
              <a:buSzPts val="960"/>
              <a:buNone/>
              <a:defRPr sz="1200"/>
            </a:lvl8pPr>
            <a:lvl9pPr indent="-228600" lvl="8" marL="4114800" algn="l">
              <a:lnSpc>
                <a:spcPct val="90000"/>
              </a:lnSpc>
              <a:spcBef>
                <a:spcPts val="800"/>
              </a:spcBef>
              <a:spcAft>
                <a:spcPts val="0"/>
              </a:spcAft>
              <a:buSzPts val="960"/>
              <a:buNone/>
              <a:defRPr sz="1200"/>
            </a:lvl9pPr>
          </a:lstStyle>
          <a:p/>
        </p:txBody>
      </p:sp>
      <p:sp>
        <p:nvSpPr>
          <p:cNvPr descr="An empty placeholder to add an image. Click on the placeholder and select the image that you wish to add." id="58" name="Google Shape;58;p40"/>
          <p:cNvSpPr/>
          <p:nvPr>
            <p:ph idx="2" type="pic"/>
          </p:nvPr>
        </p:nvSpPr>
        <p:spPr>
          <a:xfrm>
            <a:off x="5484971" y="584200"/>
            <a:ext cx="6094413" cy="5588000"/>
          </a:xfrm>
          <a:prstGeom prst="rect">
            <a:avLst/>
          </a:prstGeom>
          <a:noFill/>
          <a:ln cap="flat" cmpd="sng" w="12700">
            <a:solidFill>
              <a:srgbClr val="3F3F3F"/>
            </a:solidFill>
            <a:prstDash val="solid"/>
            <a:miter lim="800000"/>
            <a:headEnd len="sm" w="sm" type="none"/>
            <a:tailEnd len="sm" w="sm" type="none"/>
          </a:ln>
        </p:spPr>
      </p:sp>
      <p:sp>
        <p:nvSpPr>
          <p:cNvPr id="59" name="Google Shape;59;p40"/>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0"/>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0"/>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sz="1200">
                <a:solidFill>
                  <a:schemeClr val="lt1"/>
                </a:solidFill>
              </a:defRPr>
            </a:lvl1pPr>
            <a:lvl2pPr indent="0" lvl="1" marL="0" algn="r">
              <a:spcBef>
                <a:spcPts val="0"/>
              </a:spcBef>
              <a:buNone/>
              <a:defRPr sz="1200">
                <a:solidFill>
                  <a:schemeClr val="lt1"/>
                </a:solidFill>
              </a:defRPr>
            </a:lvl2pPr>
            <a:lvl3pPr indent="0" lvl="2" marL="0" algn="r">
              <a:spcBef>
                <a:spcPts val="0"/>
              </a:spcBef>
              <a:buNone/>
              <a:defRPr sz="1200">
                <a:solidFill>
                  <a:schemeClr val="lt1"/>
                </a:solidFill>
              </a:defRPr>
            </a:lvl3pPr>
            <a:lvl4pPr indent="0" lvl="3" marL="0" algn="r">
              <a:spcBef>
                <a:spcPts val="0"/>
              </a:spcBef>
              <a:buNone/>
              <a:defRPr sz="1200">
                <a:solidFill>
                  <a:schemeClr val="lt1"/>
                </a:solidFill>
              </a:defRPr>
            </a:lvl4pPr>
            <a:lvl5pPr indent="0" lvl="4" marL="0" algn="r">
              <a:spcBef>
                <a:spcPts val="0"/>
              </a:spcBef>
              <a:buNone/>
              <a:defRPr sz="1200">
                <a:solidFill>
                  <a:schemeClr val="lt1"/>
                </a:solidFill>
              </a:defRPr>
            </a:lvl5pPr>
            <a:lvl6pPr indent="0" lvl="5" marL="0" algn="r">
              <a:spcBef>
                <a:spcPts val="0"/>
              </a:spcBef>
              <a:buNone/>
              <a:defRPr sz="1200">
                <a:solidFill>
                  <a:schemeClr val="lt1"/>
                </a:solidFill>
              </a:defRPr>
            </a:lvl6pPr>
            <a:lvl7pPr indent="0" lvl="6" marL="0" algn="r">
              <a:spcBef>
                <a:spcPts val="0"/>
              </a:spcBef>
              <a:buNone/>
              <a:defRPr sz="1200">
                <a:solidFill>
                  <a:schemeClr val="lt1"/>
                </a:solidFill>
              </a:defRPr>
            </a:lvl7pPr>
            <a:lvl8pPr indent="0" lvl="7" marL="0" algn="r">
              <a:spcBef>
                <a:spcPts val="0"/>
              </a:spcBef>
              <a:buNone/>
              <a:defRPr sz="1200">
                <a:solidFill>
                  <a:schemeClr val="lt1"/>
                </a:solidFill>
              </a:defRPr>
            </a:lvl8pPr>
            <a:lvl9pPr indent="0" lvl="8" marL="0" algn="r">
              <a:spcBef>
                <a:spcPts val="0"/>
              </a:spcBef>
              <a:buNone/>
              <a:defRPr sz="1200">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grpSp>
        <p:nvGrpSpPr>
          <p:cNvPr id="63" name="Google Shape;63;p41"/>
          <p:cNvGrpSpPr/>
          <p:nvPr/>
        </p:nvGrpSpPr>
        <p:grpSpPr>
          <a:xfrm>
            <a:off x="7516443" y="4145281"/>
            <a:ext cx="4686117" cy="2731407"/>
            <a:chOff x="5638800" y="3108960"/>
            <a:chExt cx="3515503" cy="2048555"/>
          </a:xfrm>
        </p:grpSpPr>
        <p:cxnSp>
          <p:nvCxnSpPr>
            <p:cNvPr id="64" name="Google Shape;64;p41"/>
            <p:cNvCxnSpPr/>
            <p:nvPr/>
          </p:nvCxnSpPr>
          <p:spPr>
            <a:xfrm flipH="1" rot="10800000">
              <a:off x="5638800" y="3108960"/>
              <a:ext cx="3515503" cy="2037116"/>
            </a:xfrm>
            <a:prstGeom prst="straightConnector1">
              <a:avLst/>
            </a:prstGeom>
            <a:noFill/>
            <a:ln cap="flat" cmpd="sng" w="38100">
              <a:solidFill>
                <a:schemeClr val="accent1"/>
              </a:solidFill>
              <a:prstDash val="solid"/>
              <a:miter lim="800000"/>
              <a:headEnd len="sm" w="sm" type="none"/>
              <a:tailEnd len="sm" w="sm" type="none"/>
            </a:ln>
          </p:spPr>
        </p:cxnSp>
        <p:cxnSp>
          <p:nvCxnSpPr>
            <p:cNvPr id="65" name="Google Shape;65;p41"/>
            <p:cNvCxnSpPr/>
            <p:nvPr/>
          </p:nvCxnSpPr>
          <p:spPr>
            <a:xfrm flipH="1" rot="10800000">
              <a:off x="6004643" y="3333750"/>
              <a:ext cx="3149660" cy="1823765"/>
            </a:xfrm>
            <a:prstGeom prst="straightConnector1">
              <a:avLst/>
            </a:prstGeom>
            <a:noFill/>
            <a:ln cap="flat" cmpd="sng" w="28575">
              <a:solidFill>
                <a:srgbClr val="007272"/>
              </a:solidFill>
              <a:prstDash val="solid"/>
              <a:miter lim="800000"/>
              <a:headEnd len="sm" w="sm" type="none"/>
              <a:tailEnd len="sm" w="sm" type="none"/>
            </a:ln>
          </p:spPr>
        </p:cxnSp>
        <p:cxnSp>
          <p:nvCxnSpPr>
            <p:cNvPr id="66" name="Google Shape;66;p41"/>
            <p:cNvCxnSpPr/>
            <p:nvPr/>
          </p:nvCxnSpPr>
          <p:spPr>
            <a:xfrm flipH="1" rot="10800000">
              <a:off x="6388342" y="3549891"/>
              <a:ext cx="2765961" cy="1600149"/>
            </a:xfrm>
            <a:prstGeom prst="straightConnector1">
              <a:avLst/>
            </a:prstGeom>
            <a:noFill/>
            <a:ln cap="flat" cmpd="sng" w="25400">
              <a:solidFill>
                <a:srgbClr val="004C4C"/>
              </a:solidFill>
              <a:prstDash val="solid"/>
              <a:miter lim="800000"/>
              <a:headEnd len="sm" w="sm" type="none"/>
              <a:tailEnd len="sm" w="sm" type="none"/>
            </a:ln>
          </p:spPr>
        </p:cxnSp>
      </p:grpSp>
      <p:sp>
        <p:nvSpPr>
          <p:cNvPr id="67" name="Google Shape;67;p41"/>
          <p:cNvSpPr txBox="1"/>
          <p:nvPr>
            <p:ph type="title"/>
          </p:nvPr>
        </p:nvSpPr>
        <p:spPr>
          <a:xfrm>
            <a:off x="1625177" y="2209801"/>
            <a:ext cx="8938472" cy="2764335"/>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5400"/>
              <a:buFont typeface="Calibri"/>
              <a:buNone/>
              <a:defRPr b="0" sz="5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41"/>
          <p:cNvSpPr txBox="1"/>
          <p:nvPr>
            <p:ph idx="1" type="body"/>
          </p:nvPr>
        </p:nvSpPr>
        <p:spPr>
          <a:xfrm>
            <a:off x="1625176" y="4951266"/>
            <a:ext cx="7069519" cy="1220933"/>
          </a:xfrm>
          <a:prstGeom prst="rect">
            <a:avLst/>
          </a:prstGeom>
          <a:noFill/>
          <a:ln>
            <a:noFill/>
          </a:ln>
        </p:spPr>
        <p:txBody>
          <a:bodyPr anchorCtr="0" anchor="t" bIns="60925" lIns="121875" spcFirstLastPara="1" rIns="121875" wrap="square" tIns="60925">
            <a:normAutofit/>
          </a:bodyPr>
          <a:lstStyle>
            <a:lvl1pPr indent="-228600" lvl="0" marL="457200" algn="l">
              <a:lnSpc>
                <a:spcPct val="90000"/>
              </a:lnSpc>
              <a:spcBef>
                <a:spcPts val="0"/>
              </a:spcBef>
              <a:spcAft>
                <a:spcPts val="0"/>
              </a:spcAft>
              <a:buSzPts val="2800"/>
              <a:buNone/>
              <a:defRPr sz="2800" cap="none">
                <a:solidFill>
                  <a:schemeClr val="accent1"/>
                </a:solidFill>
              </a:defRPr>
            </a:lvl1pPr>
            <a:lvl2pPr indent="-228600" lvl="1" marL="914400" algn="l">
              <a:lnSpc>
                <a:spcPct val="90000"/>
              </a:lnSpc>
              <a:spcBef>
                <a:spcPts val="800"/>
              </a:spcBef>
              <a:spcAft>
                <a:spcPts val="0"/>
              </a:spcAft>
              <a:buSzPts val="1920"/>
              <a:buNone/>
              <a:defRPr sz="2400">
                <a:solidFill>
                  <a:schemeClr val="lt1"/>
                </a:solidFill>
              </a:defRPr>
            </a:lvl2pPr>
            <a:lvl3pPr indent="-228600" lvl="2" marL="1371600" algn="l">
              <a:lnSpc>
                <a:spcPct val="90000"/>
              </a:lnSpc>
              <a:spcBef>
                <a:spcPts val="800"/>
              </a:spcBef>
              <a:spcAft>
                <a:spcPts val="0"/>
              </a:spcAft>
              <a:buSzPts val="1680"/>
              <a:buNone/>
              <a:defRPr sz="2100">
                <a:solidFill>
                  <a:schemeClr val="lt1"/>
                </a:solidFill>
              </a:defRPr>
            </a:lvl3pPr>
            <a:lvl4pPr indent="-228600" lvl="3" marL="1828800" algn="l">
              <a:lnSpc>
                <a:spcPct val="90000"/>
              </a:lnSpc>
              <a:spcBef>
                <a:spcPts val="800"/>
              </a:spcBef>
              <a:spcAft>
                <a:spcPts val="0"/>
              </a:spcAft>
              <a:buSzPts val="1520"/>
              <a:buNone/>
              <a:defRPr sz="1900">
                <a:solidFill>
                  <a:schemeClr val="lt1"/>
                </a:solidFill>
              </a:defRPr>
            </a:lvl4pPr>
            <a:lvl5pPr indent="-228600" lvl="4" marL="2286000" algn="l">
              <a:lnSpc>
                <a:spcPct val="90000"/>
              </a:lnSpc>
              <a:spcBef>
                <a:spcPts val="800"/>
              </a:spcBef>
              <a:spcAft>
                <a:spcPts val="0"/>
              </a:spcAft>
              <a:buSzPts val="1520"/>
              <a:buNone/>
              <a:defRPr sz="1900">
                <a:solidFill>
                  <a:schemeClr val="lt1"/>
                </a:solidFill>
              </a:defRPr>
            </a:lvl5pPr>
            <a:lvl6pPr indent="-228600" lvl="5" marL="2743200" algn="l">
              <a:lnSpc>
                <a:spcPct val="90000"/>
              </a:lnSpc>
              <a:spcBef>
                <a:spcPts val="800"/>
              </a:spcBef>
              <a:spcAft>
                <a:spcPts val="0"/>
              </a:spcAft>
              <a:buSzPts val="1520"/>
              <a:buNone/>
              <a:defRPr sz="1900">
                <a:solidFill>
                  <a:schemeClr val="lt1"/>
                </a:solidFill>
              </a:defRPr>
            </a:lvl6pPr>
            <a:lvl7pPr indent="-228600" lvl="6" marL="3200400" algn="l">
              <a:lnSpc>
                <a:spcPct val="90000"/>
              </a:lnSpc>
              <a:spcBef>
                <a:spcPts val="800"/>
              </a:spcBef>
              <a:spcAft>
                <a:spcPts val="0"/>
              </a:spcAft>
              <a:buSzPts val="1520"/>
              <a:buNone/>
              <a:defRPr sz="1900">
                <a:solidFill>
                  <a:schemeClr val="lt1"/>
                </a:solidFill>
              </a:defRPr>
            </a:lvl7pPr>
            <a:lvl8pPr indent="-228600" lvl="7" marL="3657600" algn="l">
              <a:lnSpc>
                <a:spcPct val="90000"/>
              </a:lnSpc>
              <a:spcBef>
                <a:spcPts val="800"/>
              </a:spcBef>
              <a:spcAft>
                <a:spcPts val="0"/>
              </a:spcAft>
              <a:buSzPts val="1520"/>
              <a:buNone/>
              <a:defRPr sz="1900">
                <a:solidFill>
                  <a:schemeClr val="lt1"/>
                </a:solidFill>
              </a:defRPr>
            </a:lvl8pPr>
            <a:lvl9pPr indent="-228600" lvl="8" marL="4114800" algn="l">
              <a:lnSpc>
                <a:spcPct val="90000"/>
              </a:lnSpc>
              <a:spcBef>
                <a:spcPts val="800"/>
              </a:spcBef>
              <a:spcAft>
                <a:spcPts val="0"/>
              </a:spcAft>
              <a:buSzPts val="1520"/>
              <a:buNone/>
              <a:defRPr sz="1900">
                <a:solidFill>
                  <a:schemeClr val="lt1"/>
                </a:solidFill>
              </a:defRPr>
            </a:lvl9pPr>
          </a:lstStyle>
          <a:p/>
        </p:txBody>
      </p:sp>
      <p:sp>
        <p:nvSpPr>
          <p:cNvPr id="69" name="Google Shape;69;p41"/>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1"/>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1"/>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sz="1200">
                <a:solidFill>
                  <a:schemeClr val="lt1"/>
                </a:solidFill>
              </a:defRPr>
            </a:lvl1pPr>
            <a:lvl2pPr indent="0" lvl="1" marL="0" algn="r">
              <a:spcBef>
                <a:spcPts val="0"/>
              </a:spcBef>
              <a:buNone/>
              <a:defRPr sz="1200">
                <a:solidFill>
                  <a:schemeClr val="lt1"/>
                </a:solidFill>
              </a:defRPr>
            </a:lvl2pPr>
            <a:lvl3pPr indent="0" lvl="2" marL="0" algn="r">
              <a:spcBef>
                <a:spcPts val="0"/>
              </a:spcBef>
              <a:buNone/>
              <a:defRPr sz="1200">
                <a:solidFill>
                  <a:schemeClr val="lt1"/>
                </a:solidFill>
              </a:defRPr>
            </a:lvl3pPr>
            <a:lvl4pPr indent="0" lvl="3" marL="0" algn="r">
              <a:spcBef>
                <a:spcPts val="0"/>
              </a:spcBef>
              <a:buNone/>
              <a:defRPr sz="1200">
                <a:solidFill>
                  <a:schemeClr val="lt1"/>
                </a:solidFill>
              </a:defRPr>
            </a:lvl4pPr>
            <a:lvl5pPr indent="0" lvl="4" marL="0" algn="r">
              <a:spcBef>
                <a:spcPts val="0"/>
              </a:spcBef>
              <a:buNone/>
              <a:defRPr sz="1200">
                <a:solidFill>
                  <a:schemeClr val="lt1"/>
                </a:solidFill>
              </a:defRPr>
            </a:lvl5pPr>
            <a:lvl6pPr indent="0" lvl="5" marL="0" algn="r">
              <a:spcBef>
                <a:spcPts val="0"/>
              </a:spcBef>
              <a:buNone/>
              <a:defRPr sz="1200">
                <a:solidFill>
                  <a:schemeClr val="lt1"/>
                </a:solidFill>
              </a:defRPr>
            </a:lvl6pPr>
            <a:lvl7pPr indent="0" lvl="6" marL="0" algn="r">
              <a:spcBef>
                <a:spcPts val="0"/>
              </a:spcBef>
              <a:buNone/>
              <a:defRPr sz="1200">
                <a:solidFill>
                  <a:schemeClr val="lt1"/>
                </a:solidFill>
              </a:defRPr>
            </a:lvl7pPr>
            <a:lvl8pPr indent="0" lvl="7" marL="0" algn="r">
              <a:spcBef>
                <a:spcPts val="0"/>
              </a:spcBef>
              <a:buNone/>
              <a:defRPr sz="1200">
                <a:solidFill>
                  <a:schemeClr val="lt1"/>
                </a:solidFill>
              </a:defRPr>
            </a:lvl8pPr>
            <a:lvl9pPr indent="0" lvl="8" marL="0" algn="r">
              <a:spcBef>
                <a:spcPts val="0"/>
              </a:spcBef>
              <a:buNone/>
              <a:defRPr sz="1200">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2" name="Shape 72"/>
        <p:cNvGrpSpPr/>
        <p:nvPr/>
      </p:nvGrpSpPr>
      <p:grpSpPr>
        <a:xfrm>
          <a:off x="0" y="0"/>
          <a:ext cx="0" cy="0"/>
          <a:chOff x="0" y="0"/>
          <a:chExt cx="0" cy="0"/>
        </a:xfrm>
      </p:grpSpPr>
      <p:sp>
        <p:nvSpPr>
          <p:cNvPr id="73" name="Google Shape;73;p42"/>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2"/>
          <p:cNvSpPr txBox="1"/>
          <p:nvPr>
            <p:ph idx="1" type="body"/>
          </p:nvPr>
        </p:nvSpPr>
        <p:spPr>
          <a:xfrm>
            <a:off x="1218883" y="1706880"/>
            <a:ext cx="5078677" cy="4465320"/>
          </a:xfrm>
          <a:prstGeom prst="rect">
            <a:avLst/>
          </a:prstGeom>
          <a:noFill/>
          <a:ln>
            <a:noFill/>
          </a:ln>
        </p:spPr>
        <p:txBody>
          <a:bodyPr anchorCtr="0" anchor="t" bIns="60925" lIns="121875" spcFirstLastPara="1" rIns="121875" wrap="square" tIns="60925">
            <a:normAutofit/>
          </a:bodyPr>
          <a:lstStyle>
            <a:lvl1pPr indent="-406400" lvl="0" marL="457200" algn="l">
              <a:lnSpc>
                <a:spcPct val="90000"/>
              </a:lnSpc>
              <a:spcBef>
                <a:spcPts val="1600"/>
              </a:spcBef>
              <a:spcAft>
                <a:spcPts val="0"/>
              </a:spcAft>
              <a:buSzPts val="2800"/>
              <a:buChar char="•"/>
              <a:defRPr sz="2800"/>
            </a:lvl1pPr>
            <a:lvl2pPr indent="-350519" lvl="1" marL="914400" algn="l">
              <a:lnSpc>
                <a:spcPct val="90000"/>
              </a:lnSpc>
              <a:spcBef>
                <a:spcPts val="800"/>
              </a:spcBef>
              <a:spcAft>
                <a:spcPts val="0"/>
              </a:spcAft>
              <a:buSzPts val="1920"/>
              <a:buChar char="•"/>
              <a:defRPr sz="2400"/>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75" name="Google Shape;75;p42"/>
          <p:cNvSpPr txBox="1"/>
          <p:nvPr>
            <p:ph idx="2" type="body"/>
          </p:nvPr>
        </p:nvSpPr>
        <p:spPr>
          <a:xfrm>
            <a:off x="6500707" y="1706880"/>
            <a:ext cx="5078677" cy="4465320"/>
          </a:xfrm>
          <a:prstGeom prst="rect">
            <a:avLst/>
          </a:prstGeom>
          <a:noFill/>
          <a:ln>
            <a:noFill/>
          </a:ln>
        </p:spPr>
        <p:txBody>
          <a:bodyPr anchorCtr="0" anchor="t" bIns="60925" lIns="121875" spcFirstLastPara="1" rIns="121875" wrap="square" tIns="60925">
            <a:normAutofit/>
          </a:bodyPr>
          <a:lstStyle>
            <a:lvl1pPr indent="-406400" lvl="0" marL="457200" algn="l">
              <a:lnSpc>
                <a:spcPct val="90000"/>
              </a:lnSpc>
              <a:spcBef>
                <a:spcPts val="1600"/>
              </a:spcBef>
              <a:spcAft>
                <a:spcPts val="0"/>
              </a:spcAft>
              <a:buSzPts val="2800"/>
              <a:buChar char="•"/>
              <a:defRPr sz="2800"/>
            </a:lvl1pPr>
            <a:lvl2pPr indent="-350519" lvl="1" marL="914400" algn="l">
              <a:lnSpc>
                <a:spcPct val="90000"/>
              </a:lnSpc>
              <a:spcBef>
                <a:spcPts val="800"/>
              </a:spcBef>
              <a:spcAft>
                <a:spcPts val="0"/>
              </a:spcAft>
              <a:buSzPts val="1920"/>
              <a:buChar char="•"/>
              <a:defRPr sz="2400"/>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76" name="Google Shape;76;p42"/>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2"/>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2"/>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sz="1200">
                <a:solidFill>
                  <a:schemeClr val="lt1"/>
                </a:solidFill>
              </a:defRPr>
            </a:lvl1pPr>
            <a:lvl2pPr indent="0" lvl="1" marL="0" algn="r">
              <a:spcBef>
                <a:spcPts val="0"/>
              </a:spcBef>
              <a:buNone/>
              <a:defRPr sz="1200">
                <a:solidFill>
                  <a:schemeClr val="lt1"/>
                </a:solidFill>
              </a:defRPr>
            </a:lvl2pPr>
            <a:lvl3pPr indent="0" lvl="2" marL="0" algn="r">
              <a:spcBef>
                <a:spcPts val="0"/>
              </a:spcBef>
              <a:buNone/>
              <a:defRPr sz="1200">
                <a:solidFill>
                  <a:schemeClr val="lt1"/>
                </a:solidFill>
              </a:defRPr>
            </a:lvl3pPr>
            <a:lvl4pPr indent="0" lvl="3" marL="0" algn="r">
              <a:spcBef>
                <a:spcPts val="0"/>
              </a:spcBef>
              <a:buNone/>
              <a:defRPr sz="1200">
                <a:solidFill>
                  <a:schemeClr val="lt1"/>
                </a:solidFill>
              </a:defRPr>
            </a:lvl4pPr>
            <a:lvl5pPr indent="0" lvl="4" marL="0" algn="r">
              <a:spcBef>
                <a:spcPts val="0"/>
              </a:spcBef>
              <a:buNone/>
              <a:defRPr sz="1200">
                <a:solidFill>
                  <a:schemeClr val="lt1"/>
                </a:solidFill>
              </a:defRPr>
            </a:lvl5pPr>
            <a:lvl6pPr indent="0" lvl="5" marL="0" algn="r">
              <a:spcBef>
                <a:spcPts val="0"/>
              </a:spcBef>
              <a:buNone/>
              <a:defRPr sz="1200">
                <a:solidFill>
                  <a:schemeClr val="lt1"/>
                </a:solidFill>
              </a:defRPr>
            </a:lvl6pPr>
            <a:lvl7pPr indent="0" lvl="6" marL="0" algn="r">
              <a:spcBef>
                <a:spcPts val="0"/>
              </a:spcBef>
              <a:buNone/>
              <a:defRPr sz="1200">
                <a:solidFill>
                  <a:schemeClr val="lt1"/>
                </a:solidFill>
              </a:defRPr>
            </a:lvl7pPr>
            <a:lvl8pPr indent="0" lvl="7" marL="0" algn="r">
              <a:spcBef>
                <a:spcPts val="0"/>
              </a:spcBef>
              <a:buNone/>
              <a:defRPr sz="1200">
                <a:solidFill>
                  <a:schemeClr val="lt1"/>
                </a:solidFill>
              </a:defRPr>
            </a:lvl8pPr>
            <a:lvl9pPr indent="0" lvl="8" marL="0" algn="r">
              <a:spcBef>
                <a:spcPts val="0"/>
              </a:spcBef>
              <a:buNone/>
              <a:defRPr sz="1200">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43"/>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43"/>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3"/>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3"/>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sz="1200">
                <a:solidFill>
                  <a:schemeClr val="lt1"/>
                </a:solidFill>
              </a:defRPr>
            </a:lvl1pPr>
            <a:lvl2pPr indent="0" lvl="1" marL="0" algn="r">
              <a:spcBef>
                <a:spcPts val="0"/>
              </a:spcBef>
              <a:buNone/>
              <a:defRPr sz="1200">
                <a:solidFill>
                  <a:schemeClr val="lt1"/>
                </a:solidFill>
              </a:defRPr>
            </a:lvl2pPr>
            <a:lvl3pPr indent="0" lvl="2" marL="0" algn="r">
              <a:spcBef>
                <a:spcPts val="0"/>
              </a:spcBef>
              <a:buNone/>
              <a:defRPr sz="1200">
                <a:solidFill>
                  <a:schemeClr val="lt1"/>
                </a:solidFill>
              </a:defRPr>
            </a:lvl3pPr>
            <a:lvl4pPr indent="0" lvl="3" marL="0" algn="r">
              <a:spcBef>
                <a:spcPts val="0"/>
              </a:spcBef>
              <a:buNone/>
              <a:defRPr sz="1200">
                <a:solidFill>
                  <a:schemeClr val="lt1"/>
                </a:solidFill>
              </a:defRPr>
            </a:lvl4pPr>
            <a:lvl5pPr indent="0" lvl="4" marL="0" algn="r">
              <a:spcBef>
                <a:spcPts val="0"/>
              </a:spcBef>
              <a:buNone/>
              <a:defRPr sz="1200">
                <a:solidFill>
                  <a:schemeClr val="lt1"/>
                </a:solidFill>
              </a:defRPr>
            </a:lvl5pPr>
            <a:lvl6pPr indent="0" lvl="5" marL="0" algn="r">
              <a:spcBef>
                <a:spcPts val="0"/>
              </a:spcBef>
              <a:buNone/>
              <a:defRPr sz="1200">
                <a:solidFill>
                  <a:schemeClr val="lt1"/>
                </a:solidFill>
              </a:defRPr>
            </a:lvl6pPr>
            <a:lvl7pPr indent="0" lvl="6" marL="0" algn="r">
              <a:spcBef>
                <a:spcPts val="0"/>
              </a:spcBef>
              <a:buNone/>
              <a:defRPr sz="1200">
                <a:solidFill>
                  <a:schemeClr val="lt1"/>
                </a:solidFill>
              </a:defRPr>
            </a:lvl7pPr>
            <a:lvl8pPr indent="0" lvl="7" marL="0" algn="r">
              <a:spcBef>
                <a:spcPts val="0"/>
              </a:spcBef>
              <a:buNone/>
              <a:defRPr sz="1200">
                <a:solidFill>
                  <a:schemeClr val="lt1"/>
                </a:solidFill>
              </a:defRPr>
            </a:lvl8pPr>
            <a:lvl9pPr indent="0" lvl="8" marL="0" algn="r">
              <a:spcBef>
                <a:spcPts val="0"/>
              </a:spcBef>
              <a:buNone/>
              <a:defRPr sz="1200">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p44"/>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4"/>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4"/>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algn="r">
              <a:spcBef>
                <a:spcPts val="0"/>
              </a:spcBef>
              <a:buNone/>
              <a:defRPr sz="1200">
                <a:solidFill>
                  <a:schemeClr val="lt1"/>
                </a:solidFill>
              </a:defRPr>
            </a:lvl1pPr>
            <a:lvl2pPr indent="0" lvl="1" marL="0" algn="r">
              <a:spcBef>
                <a:spcPts val="0"/>
              </a:spcBef>
              <a:buNone/>
              <a:defRPr sz="1200">
                <a:solidFill>
                  <a:schemeClr val="lt1"/>
                </a:solidFill>
              </a:defRPr>
            </a:lvl2pPr>
            <a:lvl3pPr indent="0" lvl="2" marL="0" algn="r">
              <a:spcBef>
                <a:spcPts val="0"/>
              </a:spcBef>
              <a:buNone/>
              <a:defRPr sz="1200">
                <a:solidFill>
                  <a:schemeClr val="lt1"/>
                </a:solidFill>
              </a:defRPr>
            </a:lvl3pPr>
            <a:lvl4pPr indent="0" lvl="3" marL="0" algn="r">
              <a:spcBef>
                <a:spcPts val="0"/>
              </a:spcBef>
              <a:buNone/>
              <a:defRPr sz="1200">
                <a:solidFill>
                  <a:schemeClr val="lt1"/>
                </a:solidFill>
              </a:defRPr>
            </a:lvl4pPr>
            <a:lvl5pPr indent="0" lvl="4" marL="0" algn="r">
              <a:spcBef>
                <a:spcPts val="0"/>
              </a:spcBef>
              <a:buNone/>
              <a:defRPr sz="1200">
                <a:solidFill>
                  <a:schemeClr val="lt1"/>
                </a:solidFill>
              </a:defRPr>
            </a:lvl5pPr>
            <a:lvl6pPr indent="0" lvl="5" marL="0" algn="r">
              <a:spcBef>
                <a:spcPts val="0"/>
              </a:spcBef>
              <a:buNone/>
              <a:defRPr sz="1200">
                <a:solidFill>
                  <a:schemeClr val="lt1"/>
                </a:solidFill>
              </a:defRPr>
            </a:lvl6pPr>
            <a:lvl7pPr indent="0" lvl="6" marL="0" algn="r">
              <a:spcBef>
                <a:spcPts val="0"/>
              </a:spcBef>
              <a:buNone/>
              <a:defRPr sz="1200">
                <a:solidFill>
                  <a:schemeClr val="lt1"/>
                </a:solidFill>
              </a:defRPr>
            </a:lvl7pPr>
            <a:lvl8pPr indent="0" lvl="7" marL="0" algn="r">
              <a:spcBef>
                <a:spcPts val="0"/>
              </a:spcBef>
              <a:buNone/>
              <a:defRPr sz="1200">
                <a:solidFill>
                  <a:schemeClr val="lt1"/>
                </a:solidFill>
              </a:defRPr>
            </a:lvl8pPr>
            <a:lvl9pPr indent="0" lvl="8" marL="0" algn="r">
              <a:spcBef>
                <a:spcPts val="0"/>
              </a:spcBef>
              <a:buNone/>
              <a:defRPr sz="1200">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0000"/>
            </a:gs>
            <a:gs pos="85000">
              <a:srgbClr val="0D172F"/>
            </a:gs>
            <a:gs pos="100000">
              <a:srgbClr val="122041"/>
            </a:gs>
          </a:gsLst>
          <a:lin ang="3600000" scaled="0"/>
        </a:gradFill>
      </p:bgPr>
    </p:bg>
    <p:spTree>
      <p:nvGrpSpPr>
        <p:cNvPr id="9" name="Shape 9"/>
        <p:cNvGrpSpPr/>
        <p:nvPr/>
      </p:nvGrpSpPr>
      <p:grpSpPr>
        <a:xfrm>
          <a:off x="0" y="0"/>
          <a:ext cx="0" cy="0"/>
          <a:chOff x="0" y="0"/>
          <a:chExt cx="0" cy="0"/>
        </a:xfrm>
      </p:grpSpPr>
      <p:grpSp>
        <p:nvGrpSpPr>
          <p:cNvPr id="10" name="Google Shape;10;p35"/>
          <p:cNvGrpSpPr/>
          <p:nvPr/>
        </p:nvGrpSpPr>
        <p:grpSpPr>
          <a:xfrm>
            <a:off x="-15870" y="-3174"/>
            <a:ext cx="819993" cy="5229225"/>
            <a:chOff x="-11906" y="-2381"/>
            <a:chExt cx="615155" cy="3921919"/>
          </a:xfrm>
        </p:grpSpPr>
        <p:sp>
          <p:nvSpPr>
            <p:cNvPr id="11" name="Google Shape;11;p35"/>
            <p:cNvSpPr/>
            <p:nvPr/>
          </p:nvSpPr>
          <p:spPr>
            <a:xfrm>
              <a:off x="-9526" y="0"/>
              <a:ext cx="612775" cy="3919538"/>
            </a:xfrm>
            <a:custGeom>
              <a:rect b="b" l="l" r="r" t="t"/>
              <a:pathLst>
                <a:path extrusionOk="0" h="3919538" w="612775">
                  <a:moveTo>
                    <a:pt x="0" y="3919538"/>
                  </a:moveTo>
                  <a:lnTo>
                    <a:pt x="612775" y="2984500"/>
                  </a:lnTo>
                  <a:lnTo>
                    <a:pt x="612775" y="0"/>
                  </a:lnTo>
                </a:path>
              </a:pathLst>
            </a:custGeom>
            <a:noFill/>
            <a:ln cap="flat" cmpd="sng" w="381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12" name="Google Shape;12;p35"/>
            <p:cNvSpPr/>
            <p:nvPr/>
          </p:nvSpPr>
          <p:spPr>
            <a:xfrm>
              <a:off x="-11906" y="0"/>
              <a:ext cx="410751" cy="3421856"/>
            </a:xfrm>
            <a:custGeom>
              <a:rect b="b" l="l" r="r" t="t"/>
              <a:pathLst>
                <a:path extrusionOk="0" h="3421856" w="410751">
                  <a:moveTo>
                    <a:pt x="0" y="3421856"/>
                  </a:moveTo>
                  <a:lnTo>
                    <a:pt x="410751" y="2798680"/>
                  </a:lnTo>
                  <a:lnTo>
                    <a:pt x="409575" y="0"/>
                  </a:lnTo>
                </a:path>
              </a:pathLst>
            </a:custGeom>
            <a:noFill/>
            <a:ln cap="flat" cmpd="sng" w="28575">
              <a:solidFill>
                <a:srgbClr val="00727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13" name="Google Shape;13;p35"/>
            <p:cNvSpPr/>
            <p:nvPr/>
          </p:nvSpPr>
          <p:spPr>
            <a:xfrm>
              <a:off x="-7144" y="-2381"/>
              <a:ext cx="238919" cy="2976561"/>
            </a:xfrm>
            <a:custGeom>
              <a:rect b="b" l="l" r="r" t="t"/>
              <a:pathLst>
                <a:path extrusionOk="0" h="2976561" w="238919">
                  <a:moveTo>
                    <a:pt x="0" y="2976561"/>
                  </a:moveTo>
                  <a:lnTo>
                    <a:pt x="238919" y="2616170"/>
                  </a:lnTo>
                  <a:cubicBezTo>
                    <a:pt x="238654" y="1744113"/>
                    <a:pt x="238390" y="872057"/>
                    <a:pt x="238125" y="0"/>
                  </a:cubicBezTo>
                </a:path>
              </a:pathLst>
            </a:custGeom>
            <a:noFill/>
            <a:ln cap="flat" cmpd="sng" w="25400">
              <a:solidFill>
                <a:srgbClr val="004C4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grpSp>
      <p:sp>
        <p:nvSpPr>
          <p:cNvPr id="14" name="Google Shape;14;p35"/>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rmAutofit/>
          </a:bodyPr>
          <a:lstStyle>
            <a:lvl1pPr lvl="0" marR="0" rtl="0" algn="l">
              <a:lnSpc>
                <a:spcPct val="90000"/>
              </a:lnSpc>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35"/>
          <p:cNvSpPr txBox="1"/>
          <p:nvPr>
            <p:ph idx="1" type="body"/>
          </p:nvPr>
        </p:nvSpPr>
        <p:spPr>
          <a:xfrm>
            <a:off x="1218883" y="1701797"/>
            <a:ext cx="10360501" cy="4462272"/>
          </a:xfrm>
          <a:prstGeom prst="rect">
            <a:avLst/>
          </a:prstGeom>
          <a:noFill/>
          <a:ln>
            <a:noFill/>
          </a:ln>
        </p:spPr>
        <p:txBody>
          <a:bodyPr anchorCtr="0" anchor="t" bIns="60925" lIns="121875" spcFirstLastPara="1" rIns="121875" wrap="square" tIns="60925">
            <a:normAutofit/>
          </a:bodyPr>
          <a:lstStyle>
            <a:lvl1pPr indent="-406400" lvl="0" marL="457200" marR="0" rtl="0" algn="l">
              <a:lnSpc>
                <a:spcPct val="90000"/>
              </a:lnSpc>
              <a:spcBef>
                <a:spcPts val="1600"/>
              </a:spcBef>
              <a:spcAft>
                <a:spcPts val="0"/>
              </a:spcAft>
              <a:buClr>
                <a:schemeClr val="accent1"/>
              </a:buClr>
              <a:buSzPts val="2800"/>
              <a:buFont typeface="Arial"/>
              <a:buChar char="•"/>
              <a:defRPr b="0" i="0" sz="2800" u="none" cap="none" strike="noStrike">
                <a:solidFill>
                  <a:schemeClr val="lt1"/>
                </a:solidFill>
                <a:latin typeface="Calibri"/>
                <a:ea typeface="Calibri"/>
                <a:cs typeface="Calibri"/>
                <a:sym typeface="Calibri"/>
              </a:defRPr>
            </a:lvl1pPr>
            <a:lvl2pPr indent="-350519" lvl="1" marL="914400" marR="0" rtl="0" algn="l">
              <a:lnSpc>
                <a:spcPct val="90000"/>
              </a:lnSpc>
              <a:spcBef>
                <a:spcPts val="800"/>
              </a:spcBef>
              <a:spcAft>
                <a:spcPts val="0"/>
              </a:spcAft>
              <a:buClr>
                <a:schemeClr val="accent1"/>
              </a:buClr>
              <a:buSzPts val="1920"/>
              <a:buFont typeface="Arial"/>
              <a:buChar char="•"/>
              <a:defRPr b="0" i="0" sz="2400" u="none" cap="none" strike="noStrike">
                <a:solidFill>
                  <a:schemeClr val="lt1"/>
                </a:solidFill>
                <a:latin typeface="Calibri"/>
                <a:ea typeface="Calibri"/>
                <a:cs typeface="Calibri"/>
                <a:sym typeface="Calibri"/>
              </a:defRPr>
            </a:lvl2pPr>
            <a:lvl3pPr indent="-330200" lvl="2" marL="13716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3pPr>
            <a:lvl4pPr indent="-330200" lvl="3" marL="18288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4pPr>
            <a:lvl5pPr indent="-330200" lvl="4" marL="22860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5pPr>
            <a:lvl6pPr indent="-330200" lvl="5" marL="27432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6pPr>
            <a:lvl7pPr indent="-330200" lvl="6" marL="32004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7pPr>
            <a:lvl8pPr indent="-330200" lvl="7" marL="36576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8pPr>
            <a:lvl9pPr indent="-330200" lvl="8" marL="41148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9pPr>
          </a:lstStyle>
          <a:p/>
        </p:txBody>
      </p:sp>
      <p:sp>
        <p:nvSpPr>
          <p:cNvPr id="16" name="Google Shape;16;p35"/>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9pPr>
          </a:lstStyle>
          <a:p/>
        </p:txBody>
      </p:sp>
      <p:sp>
        <p:nvSpPr>
          <p:cNvPr id="17" name="Google Shape;17;p35"/>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lt1"/>
                </a:solidFill>
                <a:latin typeface="Calibri"/>
                <a:ea typeface="Calibri"/>
                <a:cs typeface="Calibri"/>
                <a:sym typeface="Calibri"/>
              </a:defRPr>
            </a:lvl9pPr>
          </a:lstStyle>
          <a:p/>
        </p:txBody>
      </p:sp>
      <p:sp>
        <p:nvSpPr>
          <p:cNvPr id="18" name="Google Shape;18;p35"/>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2.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8.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ph type="ctrTitle"/>
          </p:nvPr>
        </p:nvSpPr>
        <p:spPr>
          <a:xfrm>
            <a:off x="1625176" y="584200"/>
            <a:ext cx="8735325" cy="1980703"/>
          </a:xfrm>
          <a:prstGeom prst="rect">
            <a:avLst/>
          </a:prstGeom>
          <a:noFill/>
          <a:ln>
            <a:noFill/>
          </a:ln>
        </p:spPr>
        <p:txBody>
          <a:bodyPr anchorCtr="0" anchor="b" bIns="60925" lIns="121875" spcFirstLastPara="1" rIns="121875" wrap="square" tIns="60925">
            <a:noAutofit/>
          </a:bodyPr>
          <a:lstStyle/>
          <a:p>
            <a:pPr indent="0" lvl="0" marL="0" rtl="0" algn="l">
              <a:lnSpc>
                <a:spcPct val="90000"/>
              </a:lnSpc>
              <a:spcBef>
                <a:spcPts val="0"/>
              </a:spcBef>
              <a:spcAft>
                <a:spcPts val="0"/>
              </a:spcAft>
              <a:buClr>
                <a:schemeClr val="lt1"/>
              </a:buClr>
              <a:buSzPts val="5400"/>
              <a:buFont typeface="Calibri"/>
              <a:buNone/>
            </a:pPr>
            <a:r>
              <a:rPr lang="en-US"/>
              <a:t>Ticketless Entry System to Monuments/Museums</a:t>
            </a:r>
            <a:endParaRPr/>
          </a:p>
        </p:txBody>
      </p:sp>
      <p:sp>
        <p:nvSpPr>
          <p:cNvPr id="105" name="Google Shape;105;p1"/>
          <p:cNvSpPr txBox="1"/>
          <p:nvPr>
            <p:ph idx="1" type="subTitle"/>
          </p:nvPr>
        </p:nvSpPr>
        <p:spPr>
          <a:xfrm>
            <a:off x="909836" y="2780928"/>
            <a:ext cx="9450665" cy="2592288"/>
          </a:xfrm>
          <a:prstGeom prst="rect">
            <a:avLst/>
          </a:prstGeom>
          <a:noFill/>
          <a:ln>
            <a:noFill/>
          </a:ln>
        </p:spPr>
        <p:txBody>
          <a:bodyPr anchorCtr="0" anchor="t" bIns="60925" lIns="121875" spcFirstLastPara="1" rIns="121875" wrap="square" tIns="60925">
            <a:normAutofit/>
          </a:bodyPr>
          <a:lstStyle/>
          <a:p>
            <a:pPr indent="0" lvl="0" marL="0" rtl="0" algn="l">
              <a:lnSpc>
                <a:spcPct val="90000"/>
              </a:lnSpc>
              <a:spcBef>
                <a:spcPts val="0"/>
              </a:spcBef>
              <a:spcAft>
                <a:spcPts val="0"/>
              </a:spcAft>
              <a:buSzPts val="2800"/>
              <a:buNone/>
            </a:pPr>
            <a:r>
              <a:rPr lang="en-US">
                <a:solidFill>
                  <a:schemeClr val="lt1"/>
                </a:solidFill>
              </a:rPr>
              <a:t>TEAM MEMBERS:-</a:t>
            </a:r>
            <a:endParaRPr/>
          </a:p>
          <a:p>
            <a:pPr indent="0" lvl="0" marL="0" rtl="0" algn="just">
              <a:lnSpc>
                <a:spcPct val="90000"/>
              </a:lnSpc>
              <a:spcBef>
                <a:spcPts val="0"/>
              </a:spcBef>
              <a:spcAft>
                <a:spcPts val="0"/>
              </a:spcAft>
              <a:buSzPts val="2400"/>
              <a:buNone/>
            </a:pPr>
            <a:r>
              <a:t/>
            </a:r>
            <a:endParaRPr/>
          </a:p>
          <a:p>
            <a:pPr indent="0" lvl="0" marL="0" rtl="0" algn="l">
              <a:lnSpc>
                <a:spcPct val="90000"/>
              </a:lnSpc>
              <a:spcBef>
                <a:spcPts val="0"/>
              </a:spcBef>
              <a:spcAft>
                <a:spcPts val="0"/>
              </a:spcAft>
              <a:buSzPts val="2800"/>
              <a:buNone/>
            </a:pPr>
            <a:r>
              <a:rPr lang="en-US">
                <a:solidFill>
                  <a:schemeClr val="lt1"/>
                </a:solidFill>
              </a:rPr>
              <a:t> </a:t>
            </a:r>
            <a:endParaRPr/>
          </a:p>
          <a:p>
            <a:pPr indent="0" lvl="0" marL="0" rtl="0" algn="l">
              <a:lnSpc>
                <a:spcPct val="90000"/>
              </a:lnSpc>
              <a:spcBef>
                <a:spcPts val="0"/>
              </a:spcBef>
              <a:spcAft>
                <a:spcPts val="0"/>
              </a:spcAft>
              <a:buSzPts val="2800"/>
              <a:buNone/>
            </a:pPr>
            <a:r>
              <a:rPr lang="en-US">
                <a:solidFill>
                  <a:schemeClr val="lt1"/>
                </a:solidFill>
              </a:rPr>
              <a:t>                                            </a:t>
            </a:r>
            <a:r>
              <a:rPr b="1" lang="en-US">
                <a:solidFill>
                  <a:schemeClr val="lt1"/>
                </a:solidFill>
              </a:rPr>
              <a:t>GUIDED BY </a:t>
            </a:r>
            <a:endParaRPr b="1">
              <a:solidFill>
                <a:schemeClr val="lt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0"/>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rgbClr val="00B0F0"/>
              </a:buClr>
              <a:buSzPts val="3600"/>
              <a:buFont typeface="Calibri"/>
              <a:buNone/>
            </a:pPr>
            <a:r>
              <a:rPr lang="en-US">
                <a:solidFill>
                  <a:srgbClr val="00B0F0"/>
                </a:solidFill>
              </a:rPr>
              <a:t>PROPOSED SYSTEM</a:t>
            </a:r>
            <a:endParaRPr/>
          </a:p>
        </p:txBody>
      </p:sp>
      <p:sp>
        <p:nvSpPr>
          <p:cNvPr id="160" name="Google Shape;160;p10"/>
          <p:cNvSpPr txBox="1"/>
          <p:nvPr>
            <p:ph idx="1" type="body"/>
          </p:nvPr>
        </p:nvSpPr>
        <p:spPr>
          <a:xfrm>
            <a:off x="1218883" y="1701797"/>
            <a:ext cx="10360501" cy="4462272"/>
          </a:xfrm>
          <a:prstGeom prst="rect">
            <a:avLst/>
          </a:prstGeom>
          <a:noFill/>
          <a:ln>
            <a:noFill/>
          </a:ln>
        </p:spPr>
        <p:txBody>
          <a:bodyPr anchorCtr="0" anchor="t" bIns="60925" lIns="121875" spcFirstLastPara="1" rIns="121875" wrap="square" tIns="60925">
            <a:normAutofit/>
          </a:bodyPr>
          <a:lstStyle/>
          <a:p>
            <a:pPr indent="-304747" lvl="0" marL="304747" rtl="0" algn="l">
              <a:lnSpc>
                <a:spcPct val="90000"/>
              </a:lnSpc>
              <a:spcBef>
                <a:spcPts val="0"/>
              </a:spcBef>
              <a:spcAft>
                <a:spcPts val="0"/>
              </a:spcAft>
              <a:buSzPts val="2400"/>
              <a:buChar char="•"/>
            </a:pPr>
            <a:r>
              <a:rPr lang="en-US" sz="2400"/>
              <a:t>To eliminate all these issues ticketless system is required which generates E-ticket with a QR-code on it.</a:t>
            </a:r>
            <a:endParaRPr/>
          </a:p>
          <a:p>
            <a:pPr indent="-304747" lvl="0" marL="304747" rtl="0" algn="l">
              <a:lnSpc>
                <a:spcPct val="90000"/>
              </a:lnSpc>
              <a:spcBef>
                <a:spcPts val="1600"/>
              </a:spcBef>
              <a:spcAft>
                <a:spcPts val="0"/>
              </a:spcAft>
              <a:buSzPts val="2400"/>
              <a:buChar char="•"/>
            </a:pPr>
            <a:r>
              <a:rPr lang="en-US" sz="2400"/>
              <a:t>In this application user can fill the required details, make payment and book tickets. As the next step ticket is generated with a QR-code.</a:t>
            </a:r>
            <a:endParaRPr/>
          </a:p>
          <a:p>
            <a:pPr indent="-304747" lvl="0" marL="304747" rtl="0" algn="l">
              <a:lnSpc>
                <a:spcPct val="90000"/>
              </a:lnSpc>
              <a:spcBef>
                <a:spcPts val="1600"/>
              </a:spcBef>
              <a:spcAft>
                <a:spcPts val="0"/>
              </a:spcAft>
              <a:buSzPts val="2400"/>
              <a:buChar char="•"/>
            </a:pPr>
            <a:r>
              <a:rPr lang="en-US" sz="2400"/>
              <a:t>With this app we enable the prediction of incoming crowd on any particular day and suggest the visitors with optimal time slots.</a:t>
            </a:r>
            <a:endParaRPr/>
          </a:p>
          <a:p>
            <a:pPr indent="-152347" lvl="0" marL="304747" rtl="0" algn="l">
              <a:lnSpc>
                <a:spcPct val="90000"/>
              </a:lnSpc>
              <a:spcBef>
                <a:spcPts val="1600"/>
              </a:spcBef>
              <a:spcAft>
                <a:spcPts val="0"/>
              </a:spcAft>
              <a:buSzPts val="2400"/>
              <a:buNone/>
            </a:pPr>
            <a:r>
              <a:t/>
            </a:r>
            <a:endParaRPr sz="2400"/>
          </a:p>
          <a:p>
            <a:pPr indent="-152347" lvl="0" marL="304747" rtl="0" algn="l">
              <a:lnSpc>
                <a:spcPct val="90000"/>
              </a:lnSpc>
              <a:spcBef>
                <a:spcPts val="1600"/>
              </a:spcBef>
              <a:spcAft>
                <a:spcPts val="0"/>
              </a:spcAft>
              <a:buSzPts val="2400"/>
              <a:buNone/>
            </a:pPr>
            <a:r>
              <a:t/>
            </a:r>
            <a:endParaRPr sz="24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1"/>
          <p:cNvSpPr txBox="1"/>
          <p:nvPr>
            <p:ph type="title"/>
          </p:nvPr>
        </p:nvSpPr>
        <p:spPr>
          <a:xfrm>
            <a:off x="1125860" y="81949"/>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rgbClr val="00B0F0"/>
              </a:buClr>
              <a:buSzPts val="3600"/>
              <a:buFont typeface="Calibri"/>
              <a:buNone/>
            </a:pPr>
            <a:r>
              <a:rPr lang="en-US">
                <a:solidFill>
                  <a:srgbClr val="00B0F0"/>
                </a:solidFill>
              </a:rPr>
              <a:t>                        SYSTEM REQUIREMENTS</a:t>
            </a:r>
            <a:endParaRPr>
              <a:solidFill>
                <a:srgbClr val="00B0F0"/>
              </a:solidFill>
            </a:endParaRPr>
          </a:p>
        </p:txBody>
      </p:sp>
      <p:sp>
        <p:nvSpPr>
          <p:cNvPr id="166" name="Google Shape;166;p11"/>
          <p:cNvSpPr txBox="1"/>
          <p:nvPr>
            <p:ph idx="1" type="body"/>
          </p:nvPr>
        </p:nvSpPr>
        <p:spPr>
          <a:xfrm>
            <a:off x="1125860" y="1556792"/>
            <a:ext cx="10360501" cy="4967563"/>
          </a:xfrm>
          <a:prstGeom prst="rect">
            <a:avLst/>
          </a:prstGeom>
          <a:noFill/>
          <a:ln>
            <a:noFill/>
          </a:ln>
        </p:spPr>
        <p:txBody>
          <a:bodyPr anchorCtr="0" anchor="t" bIns="60925" lIns="121875" spcFirstLastPara="1" rIns="121875" wrap="square" tIns="60925">
            <a:normAutofit fontScale="62500" lnSpcReduction="20000"/>
          </a:bodyPr>
          <a:lstStyle/>
          <a:p>
            <a:pPr indent="0" lvl="0" marL="0" rtl="0" algn="l">
              <a:lnSpc>
                <a:spcPct val="90000"/>
              </a:lnSpc>
              <a:spcBef>
                <a:spcPts val="0"/>
              </a:spcBef>
              <a:spcAft>
                <a:spcPts val="0"/>
              </a:spcAft>
              <a:buSzPct val="100000"/>
              <a:buNone/>
            </a:pPr>
            <a:r>
              <a:rPr lang="en-US" sz="3800">
                <a:solidFill>
                  <a:srgbClr val="00B0F0"/>
                </a:solidFill>
              </a:rPr>
              <a:t>Software Configuration:</a:t>
            </a:r>
            <a:endParaRPr/>
          </a:p>
          <a:p>
            <a:pPr indent="-304747" lvl="0" marL="304747" rtl="0" algn="l">
              <a:lnSpc>
                <a:spcPct val="90000"/>
              </a:lnSpc>
              <a:spcBef>
                <a:spcPts val="1600"/>
              </a:spcBef>
              <a:spcAft>
                <a:spcPts val="0"/>
              </a:spcAft>
              <a:buSzPct val="75000"/>
              <a:buFont typeface="Noto Sans Symbols"/>
              <a:buChar char="❖"/>
            </a:pPr>
            <a:r>
              <a:rPr lang="en-US" sz="3400">
                <a:solidFill>
                  <a:srgbClr val="00B0F0"/>
                </a:solidFill>
              </a:rPr>
              <a:t> </a:t>
            </a:r>
            <a:r>
              <a:rPr lang="en-US" sz="3400"/>
              <a:t>Language: Python</a:t>
            </a:r>
            <a:endParaRPr/>
          </a:p>
          <a:p>
            <a:pPr indent="-304747" lvl="0" marL="304747" rtl="0" algn="l">
              <a:lnSpc>
                <a:spcPct val="90000"/>
              </a:lnSpc>
              <a:spcBef>
                <a:spcPts val="1600"/>
              </a:spcBef>
              <a:spcAft>
                <a:spcPts val="0"/>
              </a:spcAft>
              <a:buSzPct val="75000"/>
              <a:buFont typeface="Noto Sans Symbols"/>
              <a:buChar char="❖"/>
            </a:pPr>
            <a:r>
              <a:rPr lang="en-US" sz="3400"/>
              <a:t>Operating System: Windows</a:t>
            </a:r>
            <a:endParaRPr/>
          </a:p>
          <a:p>
            <a:pPr indent="-304747" lvl="0" marL="304747" rtl="0" algn="l">
              <a:lnSpc>
                <a:spcPct val="90000"/>
              </a:lnSpc>
              <a:spcBef>
                <a:spcPts val="1600"/>
              </a:spcBef>
              <a:spcAft>
                <a:spcPts val="0"/>
              </a:spcAft>
              <a:buSzPct val="75000"/>
              <a:buFont typeface="Noto Sans Symbols"/>
              <a:buChar char="❖"/>
            </a:pPr>
            <a:r>
              <a:rPr lang="en-US" sz="3400"/>
              <a:t>Front end: Flutter</a:t>
            </a:r>
            <a:endParaRPr/>
          </a:p>
          <a:p>
            <a:pPr indent="-304747" lvl="0" marL="304747" rtl="0" algn="l">
              <a:lnSpc>
                <a:spcPct val="90000"/>
              </a:lnSpc>
              <a:spcBef>
                <a:spcPts val="1600"/>
              </a:spcBef>
              <a:spcAft>
                <a:spcPts val="0"/>
              </a:spcAft>
              <a:buSzPct val="75000"/>
              <a:buFont typeface="Noto Sans Symbols"/>
              <a:buChar char="❖"/>
            </a:pPr>
            <a:r>
              <a:rPr lang="en-US" sz="3400"/>
              <a:t>Back end: Firebase</a:t>
            </a:r>
            <a:endParaRPr/>
          </a:p>
          <a:p>
            <a:pPr indent="0" lvl="0" marL="0" rtl="0" algn="l">
              <a:lnSpc>
                <a:spcPct val="90000"/>
              </a:lnSpc>
              <a:spcBef>
                <a:spcPts val="1600"/>
              </a:spcBef>
              <a:spcAft>
                <a:spcPts val="0"/>
              </a:spcAft>
              <a:buSzPct val="75000"/>
              <a:buNone/>
            </a:pPr>
            <a:r>
              <a:rPr lang="en-US" sz="3800">
                <a:solidFill>
                  <a:srgbClr val="00B0F0"/>
                </a:solidFill>
              </a:rPr>
              <a:t>Hardware Configuration: </a:t>
            </a:r>
            <a:endParaRPr/>
          </a:p>
          <a:p>
            <a:pPr indent="-304747" lvl="0" marL="304747" rtl="0" algn="l">
              <a:lnSpc>
                <a:spcPct val="90000"/>
              </a:lnSpc>
              <a:spcBef>
                <a:spcPts val="1600"/>
              </a:spcBef>
              <a:spcAft>
                <a:spcPts val="0"/>
              </a:spcAft>
              <a:buSzPct val="75000"/>
              <a:buFont typeface="Noto Sans Symbols"/>
              <a:buChar char="❖"/>
            </a:pPr>
            <a:r>
              <a:rPr lang="en-US" sz="3400">
                <a:solidFill>
                  <a:srgbClr val="00B0F0"/>
                </a:solidFill>
              </a:rPr>
              <a:t> </a:t>
            </a:r>
            <a:r>
              <a:rPr lang="en-US" sz="3400"/>
              <a:t>System: i3 or high processor</a:t>
            </a:r>
            <a:endParaRPr/>
          </a:p>
          <a:p>
            <a:pPr indent="-304747" lvl="0" marL="304747" rtl="0" algn="l">
              <a:lnSpc>
                <a:spcPct val="90000"/>
              </a:lnSpc>
              <a:spcBef>
                <a:spcPts val="1600"/>
              </a:spcBef>
              <a:spcAft>
                <a:spcPts val="0"/>
              </a:spcAft>
              <a:buSzPct val="75000"/>
              <a:buFont typeface="Noto Sans Symbols"/>
              <a:buChar char="❖"/>
            </a:pPr>
            <a:r>
              <a:rPr lang="en-US" sz="3400"/>
              <a:t>Monitor: Standard LED monitor</a:t>
            </a:r>
            <a:endParaRPr/>
          </a:p>
          <a:p>
            <a:pPr indent="-304747" lvl="0" marL="304747" rtl="0" algn="l">
              <a:lnSpc>
                <a:spcPct val="90000"/>
              </a:lnSpc>
              <a:spcBef>
                <a:spcPts val="1600"/>
              </a:spcBef>
              <a:spcAft>
                <a:spcPts val="0"/>
              </a:spcAft>
              <a:buSzPct val="75000"/>
              <a:buFont typeface="Noto Sans Symbols"/>
              <a:buChar char="❖"/>
            </a:pPr>
            <a:r>
              <a:rPr lang="en-US" sz="3400"/>
              <a:t>Input devices:</a:t>
            </a:r>
            <a:endParaRPr/>
          </a:p>
          <a:p>
            <a:pPr indent="-304747" lvl="0" marL="304747" rtl="0" algn="l">
              <a:lnSpc>
                <a:spcPct val="90000"/>
              </a:lnSpc>
              <a:spcBef>
                <a:spcPts val="1600"/>
              </a:spcBef>
              <a:spcAft>
                <a:spcPts val="0"/>
              </a:spcAft>
              <a:buSzPct val="75000"/>
              <a:buFont typeface="Noto Sans Symbols"/>
              <a:buChar char="❖"/>
            </a:pPr>
            <a:r>
              <a:rPr lang="en-US" sz="3400"/>
              <a:t>Power Supply Cable</a:t>
            </a:r>
            <a:endParaRPr/>
          </a:p>
          <a:p>
            <a:pPr indent="-304747" lvl="0" marL="304747" rtl="0" algn="l">
              <a:lnSpc>
                <a:spcPct val="90000"/>
              </a:lnSpc>
              <a:spcBef>
                <a:spcPts val="1600"/>
              </a:spcBef>
              <a:spcAft>
                <a:spcPts val="0"/>
              </a:spcAft>
              <a:buSzPct val="75000"/>
              <a:buFont typeface="Noto Sans Symbols"/>
              <a:buChar char="❖"/>
            </a:pPr>
            <a:r>
              <a:rPr lang="en-US" sz="3400"/>
              <a:t>RAM:16 GB</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12"/>
          <p:cNvPicPr preferRelativeResize="0"/>
          <p:nvPr/>
        </p:nvPicPr>
        <p:blipFill rotWithShape="1">
          <a:blip r:embed="rId3">
            <a:alphaModFix/>
          </a:blip>
          <a:srcRect b="0" l="0" r="0" t="0"/>
          <a:stretch/>
        </p:blipFill>
        <p:spPr>
          <a:xfrm>
            <a:off x="2133972" y="1484784"/>
            <a:ext cx="8784976" cy="5112568"/>
          </a:xfrm>
          <a:prstGeom prst="rect">
            <a:avLst/>
          </a:prstGeom>
          <a:noFill/>
          <a:ln>
            <a:noFill/>
          </a:ln>
        </p:spPr>
      </p:pic>
      <p:sp>
        <p:nvSpPr>
          <p:cNvPr id="172" name="Google Shape;172;p12"/>
          <p:cNvSpPr txBox="1"/>
          <p:nvPr>
            <p:ph type="title"/>
          </p:nvPr>
        </p:nvSpPr>
        <p:spPr>
          <a:xfrm>
            <a:off x="4222204" y="620688"/>
            <a:ext cx="4062942" cy="503064"/>
          </a:xfrm>
          <a:prstGeom prst="rect">
            <a:avLst/>
          </a:prstGeom>
          <a:noFill/>
          <a:ln>
            <a:noFill/>
          </a:ln>
        </p:spPr>
        <p:txBody>
          <a:bodyPr anchorCtr="0" anchor="b" bIns="60925" lIns="121875" spcFirstLastPara="1" rIns="121875" wrap="square" tIns="60925">
            <a:noAutofit/>
          </a:bodyPr>
          <a:lstStyle/>
          <a:p>
            <a:pPr indent="0" lvl="0" marL="0" rtl="0" algn="l">
              <a:lnSpc>
                <a:spcPct val="90000"/>
              </a:lnSpc>
              <a:spcBef>
                <a:spcPts val="0"/>
              </a:spcBef>
              <a:spcAft>
                <a:spcPts val="0"/>
              </a:spcAft>
              <a:buClr>
                <a:srgbClr val="00B0F0"/>
              </a:buClr>
              <a:buSzPts val="4400"/>
              <a:buFont typeface="Calibri"/>
              <a:buNone/>
            </a:pPr>
            <a:r>
              <a:rPr lang="en-US" sz="4400">
                <a:solidFill>
                  <a:srgbClr val="00B0F0"/>
                </a:solidFill>
              </a:rPr>
              <a:t>ARCHITECTURE</a:t>
            </a:r>
            <a:endParaRPr sz="4400">
              <a:solidFill>
                <a:srgbClr val="00B0F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3"/>
          <p:cNvSpPr txBox="1"/>
          <p:nvPr>
            <p:ph type="title"/>
          </p:nvPr>
        </p:nvSpPr>
        <p:spPr>
          <a:xfrm>
            <a:off x="1125860" y="584200"/>
            <a:ext cx="4062942" cy="2438400"/>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rgbClr val="00B0F0"/>
              </a:buClr>
              <a:buSzPts val="4400"/>
              <a:buFont typeface="Calibri"/>
              <a:buNone/>
            </a:pPr>
            <a:r>
              <a:rPr lang="en-US" sz="4400">
                <a:solidFill>
                  <a:srgbClr val="00B0F0"/>
                </a:solidFill>
              </a:rPr>
              <a:t>UML DIAGRAMS</a:t>
            </a:r>
            <a:endParaRPr/>
          </a:p>
        </p:txBody>
      </p:sp>
      <p:sp>
        <p:nvSpPr>
          <p:cNvPr id="178" name="Google Shape;178;p13"/>
          <p:cNvSpPr txBox="1"/>
          <p:nvPr>
            <p:ph idx="2" type="body"/>
          </p:nvPr>
        </p:nvSpPr>
        <p:spPr>
          <a:xfrm>
            <a:off x="5484971" y="584200"/>
            <a:ext cx="6094413" cy="5588000"/>
          </a:xfrm>
          <a:prstGeom prst="rect">
            <a:avLst/>
          </a:prstGeom>
          <a:noFill/>
          <a:ln>
            <a:noFill/>
          </a:ln>
        </p:spPr>
        <p:txBody>
          <a:bodyPr anchorCtr="0" anchor="t" bIns="60925" lIns="121875" spcFirstLastPara="1" rIns="121875" wrap="square" tIns="60925">
            <a:normAutofit/>
          </a:bodyPr>
          <a:lstStyle/>
          <a:p>
            <a:pPr indent="-304747" lvl="0" marL="304747" rtl="0" algn="l">
              <a:lnSpc>
                <a:spcPct val="90000"/>
              </a:lnSpc>
              <a:spcBef>
                <a:spcPts val="0"/>
              </a:spcBef>
              <a:spcAft>
                <a:spcPts val="0"/>
              </a:spcAft>
              <a:buSzPts val="2800"/>
              <a:buChar char="•"/>
            </a:pPr>
            <a:r>
              <a:rPr lang="en-US"/>
              <a:t>Data flow Diagram</a:t>
            </a:r>
            <a:endParaRPr/>
          </a:p>
          <a:p>
            <a:pPr indent="-304747" lvl="0" marL="304747" rtl="0" algn="l">
              <a:lnSpc>
                <a:spcPct val="90000"/>
              </a:lnSpc>
              <a:spcBef>
                <a:spcPts val="1600"/>
              </a:spcBef>
              <a:spcAft>
                <a:spcPts val="0"/>
              </a:spcAft>
              <a:buSzPts val="2800"/>
              <a:buChar char="•"/>
            </a:pPr>
            <a:r>
              <a:rPr lang="en-US"/>
              <a:t>Class Diagram</a:t>
            </a:r>
            <a:endParaRPr/>
          </a:p>
          <a:p>
            <a:pPr indent="-304747" lvl="0" marL="304747" rtl="0" algn="l">
              <a:lnSpc>
                <a:spcPct val="90000"/>
              </a:lnSpc>
              <a:spcBef>
                <a:spcPts val="1600"/>
              </a:spcBef>
              <a:spcAft>
                <a:spcPts val="0"/>
              </a:spcAft>
              <a:buSzPts val="2800"/>
              <a:buChar char="•"/>
            </a:pPr>
            <a:r>
              <a:rPr lang="en-US"/>
              <a:t>Use case Diagram</a:t>
            </a:r>
            <a:endParaRPr/>
          </a:p>
          <a:p>
            <a:pPr indent="-304747" lvl="0" marL="304747" rtl="0" algn="l">
              <a:lnSpc>
                <a:spcPct val="90000"/>
              </a:lnSpc>
              <a:spcBef>
                <a:spcPts val="1600"/>
              </a:spcBef>
              <a:spcAft>
                <a:spcPts val="0"/>
              </a:spcAft>
              <a:buSzPts val="2800"/>
              <a:buChar char="•"/>
            </a:pPr>
            <a:r>
              <a:rPr lang="en-US"/>
              <a:t>Activity Diagram</a:t>
            </a:r>
            <a:endParaRPr/>
          </a:p>
          <a:p>
            <a:pPr indent="-304747" lvl="0" marL="304747" rtl="0" algn="l">
              <a:lnSpc>
                <a:spcPct val="90000"/>
              </a:lnSpc>
              <a:spcBef>
                <a:spcPts val="1600"/>
              </a:spcBef>
              <a:spcAft>
                <a:spcPts val="0"/>
              </a:spcAft>
              <a:buSzPts val="2800"/>
              <a:buChar char="•"/>
            </a:pPr>
            <a:r>
              <a:rPr lang="en-US"/>
              <a:t>Sequence Diagram</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4"/>
          <p:cNvSpPr txBox="1"/>
          <p:nvPr>
            <p:ph type="title"/>
          </p:nvPr>
        </p:nvSpPr>
        <p:spPr>
          <a:xfrm>
            <a:off x="1218882" y="1701800"/>
            <a:ext cx="4062942" cy="2438400"/>
          </a:xfrm>
          <a:prstGeom prst="rect">
            <a:avLst/>
          </a:prstGeom>
          <a:noFill/>
          <a:ln>
            <a:noFill/>
          </a:ln>
        </p:spPr>
        <p:txBody>
          <a:bodyPr anchorCtr="0" anchor="b" bIns="60925" lIns="121875" spcFirstLastPara="1" rIns="121875" wrap="square" tIns="60925">
            <a:normAutofit/>
          </a:bodyPr>
          <a:lstStyle/>
          <a:p>
            <a:pPr indent="0" lvl="0" marL="0" rtl="0" algn="just">
              <a:lnSpc>
                <a:spcPct val="90000"/>
              </a:lnSpc>
              <a:spcBef>
                <a:spcPts val="0"/>
              </a:spcBef>
              <a:spcAft>
                <a:spcPts val="0"/>
              </a:spcAft>
              <a:buClr>
                <a:srgbClr val="00B0F0"/>
              </a:buClr>
              <a:buSzPts val="4400"/>
              <a:buFont typeface="Calibri"/>
              <a:buNone/>
            </a:pPr>
            <a:r>
              <a:rPr lang="en-US" sz="4400">
                <a:solidFill>
                  <a:srgbClr val="00B0F0"/>
                </a:solidFill>
              </a:rPr>
              <a:t>DATAFLOW DIAGRAM</a:t>
            </a:r>
            <a:endParaRPr/>
          </a:p>
        </p:txBody>
      </p:sp>
      <p:pic>
        <p:nvPicPr>
          <p:cNvPr id="184" name="Google Shape;184;p14"/>
          <p:cNvPicPr preferRelativeResize="0"/>
          <p:nvPr>
            <p:ph idx="2" type="body"/>
          </p:nvPr>
        </p:nvPicPr>
        <p:blipFill rotWithShape="1">
          <a:blip r:embed="rId3">
            <a:alphaModFix/>
          </a:blip>
          <a:srcRect b="0" l="0" r="0" t="0"/>
          <a:stretch/>
        </p:blipFill>
        <p:spPr>
          <a:xfrm>
            <a:off x="5484812" y="908720"/>
            <a:ext cx="6514255" cy="475252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5"/>
          <p:cNvSpPr txBox="1"/>
          <p:nvPr>
            <p:ph type="title"/>
          </p:nvPr>
        </p:nvSpPr>
        <p:spPr>
          <a:xfrm>
            <a:off x="1053852" y="1222224"/>
            <a:ext cx="4062942" cy="2438400"/>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rgbClr val="00B0F0"/>
              </a:buClr>
              <a:buSzPts val="4400"/>
              <a:buFont typeface="Calibri"/>
              <a:buNone/>
            </a:pPr>
            <a:r>
              <a:rPr lang="en-US" sz="4400">
                <a:solidFill>
                  <a:srgbClr val="00B0F0"/>
                </a:solidFill>
              </a:rPr>
              <a:t>USE CASE DIAGRAM</a:t>
            </a:r>
            <a:endParaRPr/>
          </a:p>
        </p:txBody>
      </p:sp>
      <p:pic>
        <p:nvPicPr>
          <p:cNvPr id="190" name="Google Shape;190;p15"/>
          <p:cNvPicPr preferRelativeResize="0"/>
          <p:nvPr>
            <p:ph idx="2" type="body"/>
          </p:nvPr>
        </p:nvPicPr>
        <p:blipFill rotWithShape="1">
          <a:blip r:embed="rId3">
            <a:alphaModFix/>
          </a:blip>
          <a:srcRect b="0" l="0" r="0" t="0"/>
          <a:stretch/>
        </p:blipFill>
        <p:spPr>
          <a:xfrm>
            <a:off x="3934172" y="296652"/>
            <a:ext cx="8136904" cy="644471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6"/>
          <p:cNvSpPr txBox="1"/>
          <p:nvPr>
            <p:ph type="title"/>
          </p:nvPr>
        </p:nvSpPr>
        <p:spPr>
          <a:xfrm>
            <a:off x="1218882" y="1701800"/>
            <a:ext cx="4062942" cy="2438400"/>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rgbClr val="00B0F0"/>
              </a:buClr>
              <a:buSzPts val="4400"/>
              <a:buFont typeface="Calibri"/>
              <a:buNone/>
            </a:pPr>
            <a:r>
              <a:rPr lang="en-US" sz="4400">
                <a:solidFill>
                  <a:srgbClr val="00B0F0"/>
                </a:solidFill>
              </a:rPr>
              <a:t>CLASS DIAGRAM</a:t>
            </a:r>
            <a:endParaRPr sz="4400">
              <a:solidFill>
                <a:srgbClr val="00B0F0"/>
              </a:solidFill>
            </a:endParaRPr>
          </a:p>
        </p:txBody>
      </p:sp>
      <p:pic>
        <p:nvPicPr>
          <p:cNvPr id="196" name="Google Shape;196;p16"/>
          <p:cNvPicPr preferRelativeResize="0"/>
          <p:nvPr>
            <p:ph idx="2" type="body"/>
          </p:nvPr>
        </p:nvPicPr>
        <p:blipFill rotWithShape="1">
          <a:blip r:embed="rId3">
            <a:alphaModFix/>
          </a:blip>
          <a:srcRect b="0" l="0" r="0" t="0"/>
          <a:stretch/>
        </p:blipFill>
        <p:spPr>
          <a:xfrm>
            <a:off x="5484812" y="836712"/>
            <a:ext cx="6586263" cy="547260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7"/>
          <p:cNvSpPr txBox="1"/>
          <p:nvPr>
            <p:ph type="title"/>
          </p:nvPr>
        </p:nvSpPr>
        <p:spPr>
          <a:xfrm>
            <a:off x="1218882" y="1701800"/>
            <a:ext cx="4062942" cy="2438400"/>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rgbClr val="00B0F0"/>
              </a:buClr>
              <a:buSzPts val="4400"/>
              <a:buFont typeface="Calibri"/>
              <a:buNone/>
            </a:pPr>
            <a:r>
              <a:rPr lang="en-US" sz="4400">
                <a:solidFill>
                  <a:srgbClr val="00B0F0"/>
                </a:solidFill>
              </a:rPr>
              <a:t>ACTIVITY DIAGRAM</a:t>
            </a:r>
            <a:endParaRPr sz="4400">
              <a:solidFill>
                <a:srgbClr val="00B0F0"/>
              </a:solidFill>
            </a:endParaRPr>
          </a:p>
        </p:txBody>
      </p:sp>
      <p:pic>
        <p:nvPicPr>
          <p:cNvPr id="202" name="Google Shape;202;p17"/>
          <p:cNvPicPr preferRelativeResize="0"/>
          <p:nvPr>
            <p:ph idx="2" type="body"/>
          </p:nvPr>
        </p:nvPicPr>
        <p:blipFill rotWithShape="1">
          <a:blip r:embed="rId3">
            <a:alphaModFix/>
          </a:blip>
          <a:srcRect b="0" l="0" r="0" t="0"/>
          <a:stretch/>
        </p:blipFill>
        <p:spPr>
          <a:xfrm>
            <a:off x="5662364" y="152636"/>
            <a:ext cx="5873484" cy="655272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8"/>
          <p:cNvSpPr txBox="1"/>
          <p:nvPr>
            <p:ph type="title"/>
          </p:nvPr>
        </p:nvSpPr>
        <p:spPr>
          <a:xfrm>
            <a:off x="1218882" y="1701800"/>
            <a:ext cx="4062942" cy="2438400"/>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rgbClr val="00B0F0"/>
              </a:buClr>
              <a:buSzPts val="4400"/>
              <a:buFont typeface="Calibri"/>
              <a:buNone/>
            </a:pPr>
            <a:r>
              <a:rPr lang="en-US" sz="4400">
                <a:solidFill>
                  <a:srgbClr val="00B0F0"/>
                </a:solidFill>
              </a:rPr>
              <a:t>SEQUENCE DIAGRAM</a:t>
            </a:r>
            <a:endParaRPr/>
          </a:p>
        </p:txBody>
      </p:sp>
      <p:pic>
        <p:nvPicPr>
          <p:cNvPr id="208" name="Google Shape;208;p18"/>
          <p:cNvPicPr preferRelativeResize="0"/>
          <p:nvPr>
            <p:ph idx="2" type="body"/>
          </p:nvPr>
        </p:nvPicPr>
        <p:blipFill rotWithShape="1">
          <a:blip r:embed="rId3">
            <a:alphaModFix/>
          </a:blip>
          <a:srcRect b="0" l="0" r="0" t="0"/>
          <a:stretch/>
        </p:blipFill>
        <p:spPr>
          <a:xfrm>
            <a:off x="4150196" y="332656"/>
            <a:ext cx="7776864" cy="619268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9"/>
          <p:cNvSpPr txBox="1"/>
          <p:nvPr>
            <p:ph type="title"/>
          </p:nvPr>
        </p:nvSpPr>
        <p:spPr>
          <a:xfrm>
            <a:off x="1212648" y="260648"/>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rgbClr val="00B0F0"/>
              </a:buClr>
              <a:buSzPts val="3600"/>
              <a:buFont typeface="Calibri"/>
              <a:buNone/>
            </a:pPr>
            <a:r>
              <a:rPr lang="en-US">
                <a:solidFill>
                  <a:srgbClr val="00B0F0"/>
                </a:solidFill>
              </a:rPr>
              <a:t>MODULE SPLITUP</a:t>
            </a:r>
            <a:endParaRPr>
              <a:solidFill>
                <a:srgbClr val="00B0F0"/>
              </a:solidFill>
            </a:endParaRPr>
          </a:p>
        </p:txBody>
      </p:sp>
      <p:sp>
        <p:nvSpPr>
          <p:cNvPr id="214" name="Google Shape;214;p19"/>
          <p:cNvSpPr txBox="1"/>
          <p:nvPr>
            <p:ph idx="1" type="body"/>
          </p:nvPr>
        </p:nvSpPr>
        <p:spPr>
          <a:xfrm>
            <a:off x="1218883" y="1701797"/>
            <a:ext cx="10360501" cy="4462272"/>
          </a:xfrm>
          <a:prstGeom prst="rect">
            <a:avLst/>
          </a:prstGeom>
          <a:noFill/>
          <a:ln>
            <a:noFill/>
          </a:ln>
        </p:spPr>
        <p:txBody>
          <a:bodyPr anchorCtr="0" anchor="t" bIns="60925" lIns="121875" spcFirstLastPara="1" rIns="121875" wrap="square" tIns="60925">
            <a:normAutofit fontScale="55000" lnSpcReduction="20000"/>
          </a:bodyPr>
          <a:lstStyle/>
          <a:p>
            <a:pPr indent="0" lvl="0" marL="457200" marR="120650" rtl="0" algn="l">
              <a:lnSpc>
                <a:spcPct val="90000"/>
              </a:lnSpc>
              <a:spcBef>
                <a:spcPts val="0"/>
              </a:spcBef>
              <a:spcAft>
                <a:spcPts val="0"/>
              </a:spcAft>
              <a:buSzPct val="100000"/>
              <a:buNone/>
            </a:pPr>
            <a:r>
              <a:rPr b="1" lang="en-US" sz="3800">
                <a:solidFill>
                  <a:srgbClr val="00B0F0"/>
                </a:solidFill>
              </a:rPr>
              <a:t>1. LOG IN</a:t>
            </a:r>
            <a:endParaRPr sz="3800">
              <a:solidFill>
                <a:srgbClr val="00B0F0"/>
              </a:solidFill>
            </a:endParaRPr>
          </a:p>
          <a:p>
            <a:pPr indent="0" lvl="0" marL="457200" marR="120650" rtl="0" algn="just">
              <a:lnSpc>
                <a:spcPct val="150000"/>
              </a:lnSpc>
              <a:spcBef>
                <a:spcPts val="310"/>
              </a:spcBef>
              <a:spcAft>
                <a:spcPts val="0"/>
              </a:spcAft>
              <a:buSzPct val="100000"/>
              <a:buNone/>
            </a:pPr>
            <a:r>
              <a:rPr lang="en-US" sz="3800"/>
              <a:t>   The visitor need to log into the application to book their ticket to monument or museum. Both admin and visitor has a common login page which are based on their role. To log in, a visitor need to enter his/her email and password. If the provided credentials are correct, the user will be logged in and further operations can be performed. Visitor can also log in directly by sign in with google option.</a:t>
            </a:r>
            <a:endParaRPr sz="3800"/>
          </a:p>
          <a:p>
            <a:pPr indent="0" lvl="0" marL="457200" marR="120650" rtl="0" algn="just">
              <a:lnSpc>
                <a:spcPct val="150000"/>
              </a:lnSpc>
              <a:spcBef>
                <a:spcPts val="310"/>
              </a:spcBef>
              <a:spcAft>
                <a:spcPts val="0"/>
              </a:spcAft>
              <a:buSzPct val="100000"/>
              <a:buNone/>
            </a:pPr>
            <a:r>
              <a:rPr b="1" lang="en-US" sz="3800">
                <a:solidFill>
                  <a:srgbClr val="00B0F0"/>
                </a:solidFill>
              </a:rPr>
              <a:t>2. CHOOSE MONUMENTS/MUSEUMS</a:t>
            </a:r>
            <a:endParaRPr sz="3800">
              <a:solidFill>
                <a:srgbClr val="00B0F0"/>
              </a:solidFill>
            </a:endParaRPr>
          </a:p>
          <a:p>
            <a:pPr indent="0" lvl="0" marL="457200" marR="120650" rtl="0" algn="just">
              <a:lnSpc>
                <a:spcPct val="150000"/>
              </a:lnSpc>
              <a:spcBef>
                <a:spcPts val="310"/>
              </a:spcBef>
              <a:spcAft>
                <a:spcPts val="0"/>
              </a:spcAft>
              <a:buSzPct val="100000"/>
              <a:buNone/>
            </a:pPr>
            <a:r>
              <a:rPr lang="en-US" sz="3800"/>
              <a:t> This module consists of various information about the monuments and museums. After logging successfully visitor can view the various monuments. This module consists of images of every monument, description, price, location, ratings and reviews. </a:t>
            </a:r>
            <a:endParaRPr/>
          </a:p>
          <a:p>
            <a:pPr indent="-206956" lvl="0" marL="304747" rtl="0" algn="l">
              <a:lnSpc>
                <a:spcPct val="90000"/>
              </a:lnSpc>
              <a:spcBef>
                <a:spcPts val="1600"/>
              </a:spcBef>
              <a:spcAft>
                <a:spcPts val="0"/>
              </a:spcAft>
              <a:buSzPct val="100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ph type="title"/>
          </p:nvPr>
        </p:nvSpPr>
        <p:spPr>
          <a:xfrm>
            <a:off x="1218883" y="29829"/>
            <a:ext cx="10360501" cy="103532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rgbClr val="00B0F0"/>
              </a:buClr>
              <a:buSzPts val="3600"/>
              <a:buFont typeface="Calibri"/>
              <a:buNone/>
            </a:pPr>
            <a:r>
              <a:rPr lang="en-US">
                <a:solidFill>
                  <a:srgbClr val="00B0F0"/>
                </a:solidFill>
              </a:rPr>
              <a:t>CONTENTS:</a:t>
            </a:r>
            <a:endParaRPr>
              <a:solidFill>
                <a:srgbClr val="00B0F0"/>
              </a:solidFill>
            </a:endParaRPr>
          </a:p>
        </p:txBody>
      </p:sp>
      <p:sp>
        <p:nvSpPr>
          <p:cNvPr id="111" name="Google Shape;111;p2"/>
          <p:cNvSpPr txBox="1"/>
          <p:nvPr>
            <p:ph idx="1" type="body"/>
          </p:nvPr>
        </p:nvSpPr>
        <p:spPr>
          <a:xfrm>
            <a:off x="1218883" y="1065152"/>
            <a:ext cx="10360501" cy="5763019"/>
          </a:xfrm>
          <a:prstGeom prst="rect">
            <a:avLst/>
          </a:prstGeom>
          <a:noFill/>
          <a:ln>
            <a:noFill/>
          </a:ln>
        </p:spPr>
        <p:txBody>
          <a:bodyPr anchorCtr="0" anchor="t" bIns="60925" lIns="121875" spcFirstLastPara="1" rIns="121875" wrap="square" tIns="60925">
            <a:normAutofit fontScale="55000" lnSpcReduction="20000"/>
          </a:bodyPr>
          <a:lstStyle/>
          <a:p>
            <a:pPr indent="-304747" lvl="0" marL="304747" rtl="0" algn="l">
              <a:lnSpc>
                <a:spcPct val="90000"/>
              </a:lnSpc>
              <a:spcBef>
                <a:spcPts val="0"/>
              </a:spcBef>
              <a:spcAft>
                <a:spcPts val="0"/>
              </a:spcAft>
              <a:buSzPct val="100000"/>
              <a:buChar char="•"/>
            </a:pPr>
            <a:r>
              <a:rPr lang="en-US" sz="3300"/>
              <a:t>Abstract</a:t>
            </a:r>
            <a:endParaRPr/>
          </a:p>
          <a:p>
            <a:pPr indent="-304747" lvl="0" marL="304747" rtl="0" algn="l">
              <a:lnSpc>
                <a:spcPct val="90000"/>
              </a:lnSpc>
              <a:spcBef>
                <a:spcPts val="1600"/>
              </a:spcBef>
              <a:spcAft>
                <a:spcPts val="0"/>
              </a:spcAft>
              <a:buSzPct val="100000"/>
              <a:buChar char="•"/>
            </a:pPr>
            <a:r>
              <a:rPr lang="en-US" sz="3300"/>
              <a:t>Introduction</a:t>
            </a:r>
            <a:endParaRPr/>
          </a:p>
          <a:p>
            <a:pPr indent="-304747" lvl="0" marL="304747" rtl="0" algn="l">
              <a:lnSpc>
                <a:spcPct val="90000"/>
              </a:lnSpc>
              <a:spcBef>
                <a:spcPts val="1600"/>
              </a:spcBef>
              <a:spcAft>
                <a:spcPts val="0"/>
              </a:spcAft>
              <a:buSzPct val="100000"/>
              <a:buChar char="•"/>
            </a:pPr>
            <a:r>
              <a:rPr lang="en-US" sz="3300"/>
              <a:t>Problem Statement</a:t>
            </a:r>
            <a:endParaRPr/>
          </a:p>
          <a:p>
            <a:pPr indent="-304747" lvl="0" marL="304747" rtl="0" algn="l">
              <a:lnSpc>
                <a:spcPct val="90000"/>
              </a:lnSpc>
              <a:spcBef>
                <a:spcPts val="1600"/>
              </a:spcBef>
              <a:spcAft>
                <a:spcPts val="0"/>
              </a:spcAft>
              <a:buSzPct val="100000"/>
              <a:buChar char="•"/>
            </a:pPr>
            <a:r>
              <a:rPr lang="en-US" sz="3300"/>
              <a:t>Literature Survey</a:t>
            </a:r>
            <a:endParaRPr/>
          </a:p>
          <a:p>
            <a:pPr indent="-304747" lvl="0" marL="304747" rtl="0" algn="l">
              <a:lnSpc>
                <a:spcPct val="90000"/>
              </a:lnSpc>
              <a:spcBef>
                <a:spcPts val="1600"/>
              </a:spcBef>
              <a:spcAft>
                <a:spcPts val="0"/>
              </a:spcAft>
              <a:buSzPct val="100000"/>
              <a:buChar char="•"/>
            </a:pPr>
            <a:r>
              <a:rPr lang="en-US" sz="3300"/>
              <a:t>Existing System</a:t>
            </a:r>
            <a:endParaRPr/>
          </a:p>
          <a:p>
            <a:pPr indent="-304747" lvl="0" marL="304747" rtl="0" algn="l">
              <a:lnSpc>
                <a:spcPct val="90000"/>
              </a:lnSpc>
              <a:spcBef>
                <a:spcPts val="1600"/>
              </a:spcBef>
              <a:spcAft>
                <a:spcPts val="0"/>
              </a:spcAft>
              <a:buSzPct val="100000"/>
              <a:buChar char="•"/>
            </a:pPr>
            <a:r>
              <a:rPr lang="en-US" sz="3300"/>
              <a:t>Proposed System</a:t>
            </a:r>
            <a:endParaRPr/>
          </a:p>
          <a:p>
            <a:pPr indent="-304747" lvl="0" marL="304747" rtl="0" algn="l">
              <a:lnSpc>
                <a:spcPct val="90000"/>
              </a:lnSpc>
              <a:spcBef>
                <a:spcPts val="1600"/>
              </a:spcBef>
              <a:spcAft>
                <a:spcPts val="0"/>
              </a:spcAft>
              <a:buSzPct val="100000"/>
              <a:buChar char="•"/>
            </a:pPr>
            <a:r>
              <a:rPr lang="en-US" sz="3300"/>
              <a:t>System requirements</a:t>
            </a:r>
            <a:endParaRPr/>
          </a:p>
          <a:p>
            <a:pPr indent="-304747" lvl="0" marL="304747" rtl="0" algn="l">
              <a:lnSpc>
                <a:spcPct val="90000"/>
              </a:lnSpc>
              <a:spcBef>
                <a:spcPts val="1600"/>
              </a:spcBef>
              <a:spcAft>
                <a:spcPts val="0"/>
              </a:spcAft>
              <a:buSzPct val="100000"/>
              <a:buChar char="•"/>
            </a:pPr>
            <a:r>
              <a:rPr lang="en-US" sz="3300"/>
              <a:t>UML Diagrams</a:t>
            </a:r>
            <a:endParaRPr/>
          </a:p>
          <a:p>
            <a:pPr indent="-304747" lvl="0" marL="304747" rtl="0" algn="l">
              <a:lnSpc>
                <a:spcPct val="90000"/>
              </a:lnSpc>
              <a:spcBef>
                <a:spcPts val="1600"/>
              </a:spcBef>
              <a:spcAft>
                <a:spcPts val="0"/>
              </a:spcAft>
              <a:buSzPct val="100000"/>
              <a:buChar char="•"/>
            </a:pPr>
            <a:r>
              <a:rPr lang="en-US" sz="3300"/>
              <a:t>Module Split up</a:t>
            </a:r>
            <a:endParaRPr/>
          </a:p>
          <a:p>
            <a:pPr indent="-304747" lvl="0" marL="304747" rtl="0" algn="l">
              <a:lnSpc>
                <a:spcPct val="90000"/>
              </a:lnSpc>
              <a:spcBef>
                <a:spcPts val="1600"/>
              </a:spcBef>
              <a:spcAft>
                <a:spcPts val="0"/>
              </a:spcAft>
              <a:buSzPct val="100000"/>
              <a:buChar char="•"/>
            </a:pPr>
            <a:r>
              <a:rPr lang="en-US" sz="3300"/>
              <a:t>Algorithm</a:t>
            </a:r>
            <a:endParaRPr/>
          </a:p>
          <a:p>
            <a:pPr indent="-304747" lvl="0" marL="304747" rtl="0" algn="l">
              <a:lnSpc>
                <a:spcPct val="90000"/>
              </a:lnSpc>
              <a:spcBef>
                <a:spcPts val="1600"/>
              </a:spcBef>
              <a:spcAft>
                <a:spcPts val="0"/>
              </a:spcAft>
              <a:buSzPct val="100000"/>
              <a:buChar char="•"/>
            </a:pPr>
            <a:r>
              <a:rPr lang="en-US" sz="3300"/>
              <a:t>Methodology</a:t>
            </a:r>
            <a:endParaRPr/>
          </a:p>
          <a:p>
            <a:pPr indent="-304747" lvl="0" marL="304747" rtl="0" algn="l">
              <a:lnSpc>
                <a:spcPct val="90000"/>
              </a:lnSpc>
              <a:spcBef>
                <a:spcPts val="1600"/>
              </a:spcBef>
              <a:spcAft>
                <a:spcPts val="0"/>
              </a:spcAft>
              <a:buSzPct val="100000"/>
              <a:buChar char="•"/>
            </a:pPr>
            <a:r>
              <a:rPr lang="en-US" sz="3300"/>
              <a:t>Results</a:t>
            </a:r>
            <a:endParaRPr/>
          </a:p>
          <a:p>
            <a:pPr indent="-304747" lvl="0" marL="304747" rtl="0" algn="l">
              <a:lnSpc>
                <a:spcPct val="90000"/>
              </a:lnSpc>
              <a:spcBef>
                <a:spcPts val="1600"/>
              </a:spcBef>
              <a:spcAft>
                <a:spcPts val="0"/>
              </a:spcAft>
              <a:buSzPct val="100000"/>
              <a:buChar char="•"/>
            </a:pPr>
            <a:r>
              <a:rPr lang="en-US" sz="3300"/>
              <a:t>References</a:t>
            </a:r>
            <a:endParaRPr/>
          </a:p>
          <a:p>
            <a:pPr indent="-304747" lvl="0" marL="304747" rtl="0" algn="l">
              <a:lnSpc>
                <a:spcPct val="90000"/>
              </a:lnSpc>
              <a:spcBef>
                <a:spcPts val="1600"/>
              </a:spcBef>
              <a:spcAft>
                <a:spcPts val="0"/>
              </a:spcAft>
              <a:buSzPct val="100000"/>
              <a:buChar char="•"/>
            </a:pPr>
            <a:r>
              <a:rPr lang="en-US" sz="3300"/>
              <a:t>Conclusion</a:t>
            </a:r>
            <a:endParaRPr/>
          </a:p>
          <a:p>
            <a:pPr indent="-206956" lvl="0" marL="304747" rtl="0" algn="l">
              <a:lnSpc>
                <a:spcPct val="90000"/>
              </a:lnSpc>
              <a:spcBef>
                <a:spcPts val="1600"/>
              </a:spcBef>
              <a:spcAft>
                <a:spcPts val="0"/>
              </a:spcAft>
              <a:buSzPct val="100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0"/>
          <p:cNvSpPr txBox="1"/>
          <p:nvPr>
            <p:ph idx="1" type="body"/>
          </p:nvPr>
        </p:nvSpPr>
        <p:spPr>
          <a:xfrm>
            <a:off x="1053852" y="260648"/>
            <a:ext cx="10657184" cy="6912768"/>
          </a:xfrm>
          <a:prstGeom prst="rect">
            <a:avLst/>
          </a:prstGeom>
          <a:noFill/>
          <a:ln>
            <a:noFill/>
          </a:ln>
        </p:spPr>
        <p:txBody>
          <a:bodyPr anchorCtr="0" anchor="t" bIns="60925" lIns="121875" spcFirstLastPara="1" rIns="121875" wrap="square" tIns="60925">
            <a:normAutofit fontScale="92500" lnSpcReduction="10000"/>
          </a:bodyPr>
          <a:lstStyle/>
          <a:p>
            <a:pPr indent="0" lvl="0" marL="571500" marR="120650" rtl="0" algn="just">
              <a:lnSpc>
                <a:spcPct val="150000"/>
              </a:lnSpc>
              <a:spcBef>
                <a:spcPts val="0"/>
              </a:spcBef>
              <a:spcAft>
                <a:spcPts val="0"/>
              </a:spcAft>
              <a:buSzPct val="100000"/>
              <a:buNone/>
            </a:pPr>
            <a:r>
              <a:rPr lang="en-US" sz="2200">
                <a:solidFill>
                  <a:srgbClr val="00B0F0"/>
                </a:solidFill>
              </a:rPr>
              <a:t>3. </a:t>
            </a:r>
            <a:r>
              <a:rPr b="1" lang="en-US" sz="2200">
                <a:solidFill>
                  <a:srgbClr val="00B0F0"/>
                </a:solidFill>
              </a:rPr>
              <a:t>ADD BOOKING INFORMATION</a:t>
            </a:r>
            <a:endParaRPr b="1" sz="2200">
              <a:solidFill>
                <a:srgbClr val="00B0F0"/>
              </a:solidFill>
            </a:endParaRPr>
          </a:p>
          <a:p>
            <a:pPr indent="0" lvl="0" marL="571500" marR="120650" rtl="0" algn="just">
              <a:lnSpc>
                <a:spcPct val="150000"/>
              </a:lnSpc>
              <a:spcBef>
                <a:spcPts val="310"/>
              </a:spcBef>
              <a:spcAft>
                <a:spcPts val="0"/>
              </a:spcAft>
              <a:buSzPct val="100000"/>
              <a:buNone/>
            </a:pPr>
            <a:r>
              <a:rPr lang="en-US" sz="2200"/>
              <a:t>After choosing a particular monument or museum the visitor need to enter the details like name of the visitor, number of adults, number of children and need to select the date. Visitor can also choose the preferred slot time. Based on the timings discount are also shown in this module. After  entering all the details visitor need to make payment</a:t>
            </a:r>
            <a:r>
              <a:rPr lang="en-US" sz="2200">
                <a:solidFill>
                  <a:srgbClr val="00B0F0"/>
                </a:solidFill>
              </a:rPr>
              <a:t>. </a:t>
            </a:r>
            <a:endParaRPr/>
          </a:p>
          <a:p>
            <a:pPr indent="0" lvl="0" marL="457200" rtl="0" algn="just">
              <a:lnSpc>
                <a:spcPct val="150000"/>
              </a:lnSpc>
              <a:spcBef>
                <a:spcPts val="310"/>
              </a:spcBef>
              <a:spcAft>
                <a:spcPts val="0"/>
              </a:spcAft>
              <a:buSzPct val="100000"/>
              <a:buNone/>
            </a:pPr>
            <a:r>
              <a:rPr lang="en-US" sz="2200">
                <a:solidFill>
                  <a:srgbClr val="00B0F0"/>
                </a:solidFill>
              </a:rPr>
              <a:t>4. </a:t>
            </a:r>
            <a:r>
              <a:rPr b="1" lang="en-US" sz="2200">
                <a:solidFill>
                  <a:srgbClr val="00B0F0"/>
                </a:solidFill>
              </a:rPr>
              <a:t>DISPLAYING TICKET</a:t>
            </a:r>
            <a:endParaRPr/>
          </a:p>
          <a:p>
            <a:pPr indent="0" lvl="0" marL="457200" rtl="0" algn="just">
              <a:lnSpc>
                <a:spcPct val="150000"/>
              </a:lnSpc>
              <a:spcBef>
                <a:spcPts val="310"/>
              </a:spcBef>
              <a:spcAft>
                <a:spcPts val="0"/>
              </a:spcAft>
              <a:buSzPct val="100000"/>
              <a:buNone/>
            </a:pPr>
            <a:r>
              <a:rPr lang="en-US" sz="2200"/>
              <a:t>This module displays the booked ticket after successful payment. It consists of details entered by visitor and also QR code.</a:t>
            </a:r>
            <a:endParaRPr/>
          </a:p>
          <a:p>
            <a:pPr indent="0" lvl="0" marL="457200" rtl="0" algn="just">
              <a:lnSpc>
                <a:spcPct val="150000"/>
              </a:lnSpc>
              <a:spcBef>
                <a:spcPts val="310"/>
              </a:spcBef>
              <a:spcAft>
                <a:spcPts val="0"/>
              </a:spcAft>
              <a:buSzPct val="100000"/>
              <a:buNone/>
            </a:pPr>
            <a:r>
              <a:rPr b="1" lang="en-US" sz="2200">
                <a:solidFill>
                  <a:srgbClr val="00B0F0"/>
                </a:solidFill>
              </a:rPr>
              <a:t>5. SCANNING TICKET</a:t>
            </a:r>
            <a:endParaRPr sz="2200">
              <a:solidFill>
                <a:srgbClr val="00B0F0"/>
              </a:solidFill>
            </a:endParaRPr>
          </a:p>
          <a:p>
            <a:pPr indent="0" lvl="0" marL="457200" rtl="0" algn="just">
              <a:lnSpc>
                <a:spcPct val="150000"/>
              </a:lnSpc>
              <a:spcBef>
                <a:spcPts val="310"/>
              </a:spcBef>
              <a:spcAft>
                <a:spcPts val="0"/>
              </a:spcAft>
              <a:buSzPct val="100000"/>
              <a:buNone/>
            </a:pPr>
            <a:r>
              <a:rPr lang="en-US" sz="2200"/>
              <a:t>Admin need to log in to the app with his credentials. The ticket shown by the visitors are scanned   by admin to let visitors enter the monument or museum after successful scanning of ticket. When admin scans the ticket it shows message like ticket is successfully scanned.</a:t>
            </a:r>
            <a:endParaRPr sz="2200"/>
          </a:p>
          <a:p>
            <a:pPr indent="0" lvl="0" marL="457200" rtl="0" algn="just">
              <a:lnSpc>
                <a:spcPct val="150000"/>
              </a:lnSpc>
              <a:spcBef>
                <a:spcPts val="310"/>
              </a:spcBef>
              <a:spcAft>
                <a:spcPts val="0"/>
              </a:spcAft>
              <a:buSzPct val="100000"/>
              <a:buNone/>
            </a:pPr>
            <a:r>
              <a:rPr b="1" lang="en-US" sz="2200">
                <a:solidFill>
                  <a:srgbClr val="00B0F0"/>
                </a:solidFill>
              </a:rPr>
              <a:t>6. LOG OUT</a:t>
            </a:r>
            <a:endParaRPr/>
          </a:p>
          <a:p>
            <a:pPr indent="0" lvl="0" marL="457200" rtl="0" algn="just">
              <a:lnSpc>
                <a:spcPct val="150000"/>
              </a:lnSpc>
              <a:spcBef>
                <a:spcPts val="310"/>
              </a:spcBef>
              <a:spcAft>
                <a:spcPts val="0"/>
              </a:spcAft>
              <a:buSzPct val="100000"/>
              <a:buNone/>
            </a:pPr>
            <a:r>
              <a:rPr lang="en-US" sz="2200"/>
              <a:t>It is the common module for admin and visitor and can be logged out using this.</a:t>
            </a:r>
            <a:endParaRPr sz="2200"/>
          </a:p>
          <a:p>
            <a:pPr indent="0" lvl="0" marL="209603" rtl="0" algn="just">
              <a:lnSpc>
                <a:spcPct val="150000"/>
              </a:lnSpc>
              <a:spcBef>
                <a:spcPts val="310"/>
              </a:spcBef>
              <a:spcAft>
                <a:spcPts val="0"/>
              </a:spcAft>
              <a:buSzPct val="100000"/>
              <a:buNone/>
            </a:pPr>
            <a:r>
              <a:rPr lang="en-US" sz="2000">
                <a:latin typeface="Times New Roman"/>
                <a:ea typeface="Times New Roman"/>
                <a:cs typeface="Times New Roman"/>
                <a:sym typeface="Times New Roman"/>
              </a:rPr>
              <a:t> </a:t>
            </a:r>
            <a:endParaRPr sz="2000">
              <a:solidFill>
                <a:srgbClr val="00B0F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1"/>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rgbClr val="00B0F0"/>
              </a:buClr>
              <a:buSzPts val="3600"/>
              <a:buFont typeface="Calibri"/>
              <a:buNone/>
            </a:pPr>
            <a:r>
              <a:rPr lang="en-US" u="sng">
                <a:solidFill>
                  <a:srgbClr val="00B0F0"/>
                </a:solidFill>
              </a:rPr>
              <a:t>ALGORITHM</a:t>
            </a:r>
            <a:endParaRPr/>
          </a:p>
        </p:txBody>
      </p:sp>
      <p:sp>
        <p:nvSpPr>
          <p:cNvPr id="225" name="Google Shape;225;p21"/>
          <p:cNvSpPr txBox="1"/>
          <p:nvPr>
            <p:ph idx="1" type="body"/>
          </p:nvPr>
        </p:nvSpPr>
        <p:spPr>
          <a:xfrm>
            <a:off x="1218883" y="1628800"/>
            <a:ext cx="10360501" cy="4462272"/>
          </a:xfrm>
          <a:prstGeom prst="rect">
            <a:avLst/>
          </a:prstGeom>
          <a:noFill/>
          <a:ln>
            <a:noFill/>
          </a:ln>
        </p:spPr>
        <p:txBody>
          <a:bodyPr anchorCtr="0" anchor="t" bIns="60925" lIns="121875" spcFirstLastPara="1" rIns="121875" wrap="square" tIns="60925">
            <a:normAutofit/>
          </a:bodyPr>
          <a:lstStyle/>
          <a:p>
            <a:pPr indent="0" lvl="0" marL="0" rtl="0" algn="just">
              <a:lnSpc>
                <a:spcPct val="90000"/>
              </a:lnSpc>
              <a:spcBef>
                <a:spcPts val="0"/>
              </a:spcBef>
              <a:spcAft>
                <a:spcPts val="0"/>
              </a:spcAft>
              <a:buSzPts val="3200"/>
              <a:buNone/>
            </a:pPr>
            <a:r>
              <a:rPr lang="en-US" sz="3200" u="sng">
                <a:solidFill>
                  <a:srgbClr val="00B0F0"/>
                </a:solidFill>
              </a:rPr>
              <a:t>Reed Solomon:</a:t>
            </a:r>
            <a:endParaRPr/>
          </a:p>
          <a:p>
            <a:pPr indent="-304747" lvl="0" marL="304747" rtl="0" algn="just">
              <a:lnSpc>
                <a:spcPct val="90000"/>
              </a:lnSpc>
              <a:spcBef>
                <a:spcPts val="1600"/>
              </a:spcBef>
              <a:spcAft>
                <a:spcPts val="0"/>
              </a:spcAft>
              <a:buSzPts val="2000"/>
              <a:buFont typeface="Calibri"/>
              <a:buAutoNum type="arabicPeriod"/>
            </a:pPr>
            <a:r>
              <a:rPr b="0" i="0" lang="en-US" sz="2000"/>
              <a:t>Determine the input data: The input data is a sequence of symbols that need to be encoded into a QR code.</a:t>
            </a:r>
            <a:endParaRPr/>
          </a:p>
          <a:p>
            <a:pPr indent="-304747" lvl="0" marL="304747" rtl="0" algn="just">
              <a:lnSpc>
                <a:spcPct val="90000"/>
              </a:lnSpc>
              <a:spcBef>
                <a:spcPts val="1600"/>
              </a:spcBef>
              <a:spcAft>
                <a:spcPts val="0"/>
              </a:spcAft>
              <a:buSzPts val="2000"/>
              <a:buFont typeface="Calibri"/>
              <a:buAutoNum type="arabicPeriod"/>
            </a:pPr>
            <a:r>
              <a:rPr b="0" i="0" lang="en-US" sz="2000"/>
              <a:t>Choose the desired parameters: Determine the parameters for the Reed-Solomon code, including the number of error correction codewords (ECC), the number of data codewords, and the desired error correction level. These parameters depend on the specific QR code version and error correction level chosen.</a:t>
            </a:r>
            <a:endParaRPr/>
          </a:p>
          <a:p>
            <a:pPr indent="-304747" lvl="0" marL="304747" rtl="0" algn="just">
              <a:lnSpc>
                <a:spcPct val="90000"/>
              </a:lnSpc>
              <a:spcBef>
                <a:spcPts val="1600"/>
              </a:spcBef>
              <a:spcAft>
                <a:spcPts val="0"/>
              </a:spcAft>
              <a:buSzPts val="2000"/>
              <a:buFont typeface="Calibri"/>
              <a:buAutoNum type="arabicPeriod"/>
            </a:pPr>
            <a:r>
              <a:rPr b="0" i="0" lang="en-US" sz="2000"/>
              <a:t>Calculate the number of error correction codewords (ECC): Based on the chosen parameters, calculate the number of error correction codewords to be added to the input data. The more error correction codewords, the higher the error correction capability of the QR code.</a:t>
            </a:r>
            <a:endParaRPr/>
          </a:p>
          <a:p>
            <a:pPr indent="-304747" lvl="0" marL="304747" rtl="0" algn="just">
              <a:lnSpc>
                <a:spcPct val="90000"/>
              </a:lnSpc>
              <a:spcBef>
                <a:spcPts val="1600"/>
              </a:spcBef>
              <a:spcAft>
                <a:spcPts val="0"/>
              </a:spcAft>
              <a:buSzPts val="2000"/>
              <a:buFont typeface="Calibri"/>
              <a:buAutoNum type="arabicPeriod"/>
            </a:pPr>
            <a:r>
              <a:rPr b="0" i="0" lang="en-US" sz="2000"/>
              <a:t>Generate the message polynomial: Treat the input data as coefficients of a polynomial. For example, if the input data is [1, 2, 3], it represents the polynomial f(x) = 1x^2 + 2x + 3.</a:t>
            </a:r>
            <a:endParaRPr/>
          </a:p>
          <a:p>
            <a:pPr indent="-177747" lvl="0" marL="304747" rtl="0" algn="l">
              <a:lnSpc>
                <a:spcPct val="90000"/>
              </a:lnSpc>
              <a:spcBef>
                <a:spcPts val="1600"/>
              </a:spcBef>
              <a:spcAft>
                <a:spcPts val="0"/>
              </a:spcAft>
              <a:buSzPts val="2000"/>
              <a:buFont typeface="Calibri"/>
              <a:buNone/>
            </a:pPr>
            <a:r>
              <a:t/>
            </a:r>
            <a:endParaRPr b="0" i="0" sz="2000"/>
          </a:p>
          <a:p>
            <a:pPr indent="0" lvl="0" marL="0" rtl="0" algn="just">
              <a:lnSpc>
                <a:spcPct val="90000"/>
              </a:lnSpc>
              <a:spcBef>
                <a:spcPts val="1600"/>
              </a:spcBef>
              <a:spcAft>
                <a:spcPts val="0"/>
              </a:spcAft>
              <a:buSzPts val="3200"/>
              <a:buNone/>
            </a:pPr>
            <a:r>
              <a:t/>
            </a:r>
            <a:endParaRPr sz="3200" u="sng">
              <a:solidFill>
                <a:srgbClr val="00B0F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2"/>
          <p:cNvSpPr txBox="1"/>
          <p:nvPr>
            <p:ph idx="1" type="body"/>
          </p:nvPr>
        </p:nvSpPr>
        <p:spPr>
          <a:xfrm>
            <a:off x="1218883" y="404664"/>
            <a:ext cx="10360501" cy="5759405"/>
          </a:xfrm>
          <a:prstGeom prst="rect">
            <a:avLst/>
          </a:prstGeom>
          <a:noFill/>
          <a:ln>
            <a:noFill/>
          </a:ln>
        </p:spPr>
        <p:txBody>
          <a:bodyPr anchorCtr="0" anchor="t" bIns="60925" lIns="121875" spcFirstLastPara="1" rIns="121875" wrap="square" tIns="60925">
            <a:normAutofit/>
          </a:bodyPr>
          <a:lstStyle/>
          <a:p>
            <a:pPr indent="-457200" lvl="0" marL="457200" rtl="0" algn="l">
              <a:lnSpc>
                <a:spcPct val="90000"/>
              </a:lnSpc>
              <a:spcBef>
                <a:spcPts val="0"/>
              </a:spcBef>
              <a:spcAft>
                <a:spcPts val="0"/>
              </a:spcAft>
              <a:buSzPts val="2000"/>
              <a:buFont typeface="Calibri"/>
              <a:buAutoNum type="arabicPeriod" startAt="5"/>
            </a:pPr>
            <a:r>
              <a:rPr b="0" i="0" lang="en-US" sz="2000"/>
              <a:t>Generate the generator polynomial: The generator polynomial is a fixed polynomial based on the chosen parameters. It is constructed to generate the error correction codewords. The generator polynomial is usually represented as a binary number.</a:t>
            </a:r>
            <a:endParaRPr/>
          </a:p>
          <a:p>
            <a:pPr indent="-304747" lvl="0" marL="304747" rtl="0" algn="l">
              <a:lnSpc>
                <a:spcPct val="90000"/>
              </a:lnSpc>
              <a:spcBef>
                <a:spcPts val="1600"/>
              </a:spcBef>
              <a:spcAft>
                <a:spcPts val="0"/>
              </a:spcAft>
              <a:buSzPts val="2000"/>
              <a:buFont typeface="Calibri"/>
              <a:buAutoNum type="arabicPeriod" startAt="5"/>
            </a:pPr>
            <a:r>
              <a:rPr b="0" i="0" lang="en-US" sz="2000"/>
              <a:t>Perform polynomial division: Divide the message polynomial by the generator polynomial using polynomial long division. The result is the quotient polynomial and the remainder polynomial. The remainder polynomial represents the error correction codewords.</a:t>
            </a:r>
            <a:endParaRPr/>
          </a:p>
          <a:p>
            <a:pPr indent="-304747" lvl="0" marL="304747" rtl="0" algn="l">
              <a:lnSpc>
                <a:spcPct val="90000"/>
              </a:lnSpc>
              <a:spcBef>
                <a:spcPts val="1600"/>
              </a:spcBef>
              <a:spcAft>
                <a:spcPts val="0"/>
              </a:spcAft>
              <a:buSzPts val="2000"/>
              <a:buFont typeface="Calibri"/>
              <a:buAutoNum type="arabicPeriod" startAt="5"/>
            </a:pPr>
            <a:r>
              <a:rPr b="0" i="0" lang="en-US" sz="2000"/>
              <a:t>Encode the error correction codewords: Convert the coefficients of the remainder polynomial into a sequence of symbols according to the chosen QR code's error correction level. These symbols are then added to the input data, forming the final encoded data.</a:t>
            </a:r>
            <a:endParaRPr/>
          </a:p>
          <a:p>
            <a:pPr indent="-457200" lvl="0" marL="457200" rtl="0" algn="just">
              <a:lnSpc>
                <a:spcPct val="90000"/>
              </a:lnSpc>
              <a:spcBef>
                <a:spcPts val="1600"/>
              </a:spcBef>
              <a:spcAft>
                <a:spcPts val="0"/>
              </a:spcAft>
              <a:buSzPts val="2000"/>
              <a:buFont typeface="Calibri"/>
              <a:buAutoNum type="arabicPeriod" startAt="5"/>
            </a:pPr>
            <a:r>
              <a:rPr b="0" i="0" lang="en-US" sz="2000"/>
              <a:t>Construct the QR code matrix: Map the encoded data onto a grid to form the QR code matrix. Each symbol is represented by a black or white module in the matrix.</a:t>
            </a:r>
            <a:endParaRPr/>
          </a:p>
          <a:p>
            <a:pPr indent="-457200" lvl="0" marL="457200" rtl="0" algn="just">
              <a:lnSpc>
                <a:spcPct val="90000"/>
              </a:lnSpc>
              <a:spcBef>
                <a:spcPts val="1600"/>
              </a:spcBef>
              <a:spcAft>
                <a:spcPts val="0"/>
              </a:spcAft>
              <a:buSzPts val="2000"/>
              <a:buFont typeface="Calibri"/>
              <a:buAutoNum type="arabicPeriod" startAt="5"/>
            </a:pPr>
            <a:r>
              <a:rPr b="0" i="0" lang="en-US" sz="2000"/>
              <a:t>Apply masking patterns: Apply predefined masking patterns to the QR code matrix to improve readability and prevent decoding errors. Masking alters the appearance of the QR code by flipping certain modules based on the masking pattern.</a:t>
            </a:r>
            <a:endParaRPr/>
          </a:p>
          <a:p>
            <a:pPr indent="-177747" lvl="0" marL="304747" rtl="0" algn="l">
              <a:lnSpc>
                <a:spcPct val="90000"/>
              </a:lnSpc>
              <a:spcBef>
                <a:spcPts val="1600"/>
              </a:spcBef>
              <a:spcAft>
                <a:spcPts val="0"/>
              </a:spcAft>
              <a:buSzPts val="2000"/>
              <a:buFont typeface="Calibri"/>
              <a:buNone/>
            </a:pPr>
            <a:r>
              <a:t/>
            </a:r>
            <a:endParaRPr b="0" i="0" sz="20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3"/>
          <p:cNvSpPr txBox="1"/>
          <p:nvPr>
            <p:ph idx="1" type="body"/>
          </p:nvPr>
        </p:nvSpPr>
        <p:spPr>
          <a:xfrm>
            <a:off x="1197868" y="548680"/>
            <a:ext cx="10360501" cy="5614400"/>
          </a:xfrm>
          <a:prstGeom prst="rect">
            <a:avLst/>
          </a:prstGeom>
          <a:noFill/>
          <a:ln>
            <a:noFill/>
          </a:ln>
        </p:spPr>
        <p:txBody>
          <a:bodyPr anchorCtr="0" anchor="t" bIns="60925" lIns="121875" spcFirstLastPara="1" rIns="121875" wrap="square" tIns="60925">
            <a:normAutofit/>
          </a:bodyPr>
          <a:lstStyle/>
          <a:p>
            <a:pPr indent="-457200" lvl="0" marL="457200" rtl="0" algn="l">
              <a:lnSpc>
                <a:spcPct val="90000"/>
              </a:lnSpc>
              <a:spcBef>
                <a:spcPts val="0"/>
              </a:spcBef>
              <a:spcAft>
                <a:spcPts val="0"/>
              </a:spcAft>
              <a:buSzPts val="2000"/>
              <a:buFont typeface="Calibri"/>
              <a:buAutoNum type="arabicPeriod" startAt="10"/>
            </a:pPr>
            <a:r>
              <a:rPr b="0" i="0" lang="en-US" sz="2000"/>
              <a:t>Construct the QR code matrix: Map the encoded data onto a grid to form the QR code matrix. Each symbol is represented by a black or white module in the matrix.</a:t>
            </a:r>
            <a:endParaRPr/>
          </a:p>
          <a:p>
            <a:pPr indent="-457200" lvl="0" marL="457200" rtl="0" algn="l">
              <a:lnSpc>
                <a:spcPct val="90000"/>
              </a:lnSpc>
              <a:spcBef>
                <a:spcPts val="1600"/>
              </a:spcBef>
              <a:spcAft>
                <a:spcPts val="0"/>
              </a:spcAft>
              <a:buSzPts val="2000"/>
              <a:buFont typeface="Calibri"/>
              <a:buAutoNum type="arabicPeriod" startAt="10"/>
            </a:pPr>
            <a:r>
              <a:rPr b="0" i="0" lang="en-US" sz="2000"/>
              <a:t>Apply masking patterns: Apply predefined masking patterns to the QR code matrix to improve readability and prevent decoding errors. Masking alters the appearance of the QR code by flipping certain modules based on the masking pattern.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4"/>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rgbClr val="00B0F0"/>
              </a:buClr>
              <a:buSzPts val="3600"/>
              <a:buFont typeface="Calibri"/>
              <a:buNone/>
            </a:pPr>
            <a:r>
              <a:rPr lang="en-US">
                <a:solidFill>
                  <a:srgbClr val="00B0F0"/>
                </a:solidFill>
              </a:rPr>
              <a:t>METHODOLOGY</a:t>
            </a:r>
            <a:endParaRPr>
              <a:solidFill>
                <a:srgbClr val="00B0F0"/>
              </a:solidFill>
            </a:endParaRPr>
          </a:p>
        </p:txBody>
      </p:sp>
      <p:sp>
        <p:nvSpPr>
          <p:cNvPr id="241" name="Google Shape;241;p24"/>
          <p:cNvSpPr txBox="1"/>
          <p:nvPr>
            <p:ph idx="1" type="body"/>
          </p:nvPr>
        </p:nvSpPr>
        <p:spPr>
          <a:xfrm>
            <a:off x="1125860" y="1556792"/>
            <a:ext cx="10360501" cy="4462272"/>
          </a:xfrm>
          <a:prstGeom prst="rect">
            <a:avLst/>
          </a:prstGeom>
          <a:noFill/>
          <a:ln>
            <a:noFill/>
          </a:ln>
        </p:spPr>
        <p:txBody>
          <a:bodyPr anchorCtr="0" anchor="t" bIns="60925" lIns="121875" spcFirstLastPara="1" rIns="121875" wrap="square" tIns="60925">
            <a:normAutofit fontScale="92500" lnSpcReduction="10000"/>
          </a:bodyPr>
          <a:lstStyle/>
          <a:p>
            <a:pPr indent="-304747" lvl="0" marL="304747" rtl="0" algn="l">
              <a:lnSpc>
                <a:spcPct val="90000"/>
              </a:lnSpc>
              <a:spcBef>
                <a:spcPts val="0"/>
              </a:spcBef>
              <a:spcAft>
                <a:spcPts val="0"/>
              </a:spcAft>
              <a:buSzPct val="100000"/>
              <a:buFont typeface="Calibri"/>
              <a:buAutoNum type="arabicPeriod"/>
            </a:pPr>
            <a:r>
              <a:rPr b="0" i="0" lang="en-US" sz="2200"/>
              <a:t>Requirements Gathering: Understand the specific requirements of the ticketless entry system, including features, user flows, and any additional functionalities needed.</a:t>
            </a:r>
            <a:endParaRPr/>
          </a:p>
          <a:p>
            <a:pPr indent="-304747" lvl="0" marL="304747" rtl="0" algn="l">
              <a:lnSpc>
                <a:spcPct val="90000"/>
              </a:lnSpc>
              <a:spcBef>
                <a:spcPts val="1600"/>
              </a:spcBef>
              <a:spcAft>
                <a:spcPts val="0"/>
              </a:spcAft>
              <a:buSzPct val="100000"/>
              <a:buFont typeface="Calibri"/>
              <a:buAutoNum type="arabicPeriod"/>
            </a:pPr>
            <a:r>
              <a:rPr b="0" i="0" lang="en-US" sz="2200"/>
              <a:t>System Design: Plan the architecture and design of the application. Consider the components, data flow, and integration with Firebase for authentication and data storage.</a:t>
            </a:r>
            <a:endParaRPr/>
          </a:p>
          <a:p>
            <a:pPr indent="-304747" lvl="0" marL="304747" rtl="0" algn="l">
              <a:lnSpc>
                <a:spcPct val="90000"/>
              </a:lnSpc>
              <a:spcBef>
                <a:spcPts val="1600"/>
              </a:spcBef>
              <a:spcAft>
                <a:spcPts val="0"/>
              </a:spcAft>
              <a:buSzPct val="100000"/>
              <a:buFont typeface="Calibri"/>
              <a:buAutoNum type="arabicPeriod"/>
            </a:pPr>
            <a:r>
              <a:rPr b="0" i="0" lang="en-US" sz="2200"/>
              <a:t>Set up Firebase Project: Create a new project in Firebase and configure the necessary services like Firebase Authentication and Firebase Cloud Firestore for data storage.</a:t>
            </a:r>
            <a:endParaRPr/>
          </a:p>
          <a:p>
            <a:pPr indent="-304747" lvl="0" marL="304747" rtl="0" algn="l">
              <a:lnSpc>
                <a:spcPct val="90000"/>
              </a:lnSpc>
              <a:spcBef>
                <a:spcPts val="1600"/>
              </a:spcBef>
              <a:spcAft>
                <a:spcPts val="0"/>
              </a:spcAft>
              <a:buSzPct val="100000"/>
              <a:buFont typeface="Calibri"/>
              <a:buAutoNum type="arabicPeriod"/>
            </a:pPr>
            <a:r>
              <a:rPr b="0" i="0" lang="en-US" sz="2200"/>
              <a:t>User Authentication: Implement user authentication using Firebase Authentication. Users can sign up, log in, and log out using email/password, or google.</a:t>
            </a:r>
            <a:endParaRPr/>
          </a:p>
          <a:p>
            <a:pPr indent="-304747" lvl="0" marL="304747" rtl="0" algn="l">
              <a:lnSpc>
                <a:spcPct val="90000"/>
              </a:lnSpc>
              <a:spcBef>
                <a:spcPts val="1600"/>
              </a:spcBef>
              <a:spcAft>
                <a:spcPts val="0"/>
              </a:spcAft>
              <a:buSzPct val="100000"/>
              <a:buFont typeface="Calibri"/>
              <a:buAutoNum type="arabicPeriod"/>
            </a:pPr>
            <a:r>
              <a:rPr b="0" i="0" lang="en-US" sz="2200"/>
              <a:t>Database Schema Design: Design the database schema to store relevant information such as museums, bookings, and user data. Create collections and documents in Firebase Cloud Firestore accordingly.</a:t>
            </a:r>
            <a:endParaRPr/>
          </a:p>
          <a:p>
            <a:pPr indent="-304747" lvl="0" marL="304747" rtl="0" algn="l">
              <a:lnSpc>
                <a:spcPct val="90000"/>
              </a:lnSpc>
              <a:spcBef>
                <a:spcPts val="1600"/>
              </a:spcBef>
              <a:spcAft>
                <a:spcPts val="0"/>
              </a:spcAft>
              <a:buSzPct val="100000"/>
              <a:buFont typeface="Calibri"/>
              <a:buAutoNum type="arabicPeriod"/>
            </a:pPr>
            <a:r>
              <a:rPr b="0" i="0" lang="en-US" sz="2200">
                <a:solidFill>
                  <a:srgbClr val="D1D5DB"/>
                </a:solidFill>
              </a:rPr>
              <a:t>QR Code Generation: Use a Flutter package to generate QR codes. Flutter has several packages available, such as qr_flutter</a:t>
            </a:r>
            <a:r>
              <a:rPr lang="en-US" sz="2200">
                <a:solidFill>
                  <a:srgbClr val="D1D5DB"/>
                </a:solidFill>
              </a:rPr>
              <a:t>.</a:t>
            </a:r>
            <a:r>
              <a:rPr b="0" i="0" lang="en-US" sz="2200">
                <a:solidFill>
                  <a:srgbClr val="D1D5DB"/>
                </a:solidFill>
              </a:rPr>
              <a:t> Generate unique QR </a:t>
            </a:r>
            <a:r>
              <a:rPr b="0" i="0" lang="en-US" sz="2000">
                <a:solidFill>
                  <a:srgbClr val="D1D5DB"/>
                </a:solidFill>
              </a:rPr>
              <a:t>codes for each user or booking.</a:t>
            </a:r>
            <a:endParaRPr/>
          </a:p>
          <a:p>
            <a:pPr indent="-187272" lvl="0" marL="304747" rtl="0" algn="l">
              <a:lnSpc>
                <a:spcPct val="90000"/>
              </a:lnSpc>
              <a:spcBef>
                <a:spcPts val="1600"/>
              </a:spcBef>
              <a:spcAft>
                <a:spcPts val="0"/>
              </a:spcAft>
              <a:buSzPct val="100000"/>
              <a:buFont typeface="Calibri"/>
              <a:buNone/>
            </a:pPr>
            <a:r>
              <a:t/>
            </a:r>
            <a:endParaRPr b="0" i="0" sz="2000"/>
          </a:p>
          <a:p>
            <a:pPr indent="0" lvl="0" marL="0" rtl="0" algn="just">
              <a:lnSpc>
                <a:spcPct val="100000"/>
              </a:lnSpc>
              <a:spcBef>
                <a:spcPts val="1600"/>
              </a:spcBef>
              <a:spcAft>
                <a:spcPts val="0"/>
              </a:spcAft>
              <a:buSzPct val="100000"/>
              <a:buNone/>
            </a:pPr>
            <a:r>
              <a:t/>
            </a:r>
            <a:endParaRPr sz="2400">
              <a:solidFill>
                <a:srgbClr val="F2F2F2"/>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5"/>
          <p:cNvSpPr txBox="1"/>
          <p:nvPr>
            <p:ph type="title"/>
          </p:nvPr>
        </p:nvSpPr>
        <p:spPr>
          <a:xfrm>
            <a:off x="1218883" y="260648"/>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rgbClr val="00B0F0"/>
              </a:buClr>
              <a:buSzPts val="3600"/>
              <a:buFont typeface="Calibri"/>
              <a:buNone/>
            </a:pPr>
            <a:r>
              <a:rPr lang="en-US">
                <a:solidFill>
                  <a:srgbClr val="00B0F0"/>
                </a:solidFill>
              </a:rPr>
              <a:t>METHODOLOGY(contd.)</a:t>
            </a:r>
            <a:endParaRPr>
              <a:solidFill>
                <a:srgbClr val="00B0F0"/>
              </a:solidFill>
            </a:endParaRPr>
          </a:p>
        </p:txBody>
      </p:sp>
      <p:sp>
        <p:nvSpPr>
          <p:cNvPr id="247" name="Google Shape;247;p25"/>
          <p:cNvSpPr txBox="1"/>
          <p:nvPr>
            <p:ph idx="1" type="body"/>
          </p:nvPr>
        </p:nvSpPr>
        <p:spPr>
          <a:xfrm>
            <a:off x="1218883" y="1701796"/>
            <a:ext cx="10360501" cy="4895555"/>
          </a:xfrm>
          <a:prstGeom prst="rect">
            <a:avLst/>
          </a:prstGeom>
          <a:noFill/>
          <a:ln>
            <a:noFill/>
          </a:ln>
        </p:spPr>
        <p:txBody>
          <a:bodyPr anchorCtr="0" anchor="t" bIns="60925" lIns="121875" spcFirstLastPara="1" rIns="121875" wrap="square" tIns="60925">
            <a:normAutofit/>
          </a:bodyPr>
          <a:lstStyle/>
          <a:p>
            <a:pPr indent="-457200" lvl="0" marL="457200" rtl="0" algn="l">
              <a:lnSpc>
                <a:spcPct val="90000"/>
              </a:lnSpc>
              <a:spcBef>
                <a:spcPts val="0"/>
              </a:spcBef>
              <a:spcAft>
                <a:spcPts val="0"/>
              </a:spcAft>
              <a:buSzPts val="2000"/>
              <a:buFont typeface="Calibri"/>
              <a:buAutoNum type="arabicPeriod" startAt="7"/>
            </a:pPr>
            <a:r>
              <a:rPr b="0" i="0" lang="en-US" sz="2000">
                <a:solidFill>
                  <a:srgbClr val="D1D5DB"/>
                </a:solidFill>
              </a:rPr>
              <a:t>Flutter App Development: Develop the front end using Flutter. Create screens for user registration, login, museum/monument listings, booking details, and the QR code scanning screen. Integrate the QR code generator package to display the generated QR code.</a:t>
            </a:r>
            <a:endParaRPr/>
          </a:p>
          <a:p>
            <a:pPr indent="-457200" lvl="0" marL="457200" rtl="0" algn="l">
              <a:lnSpc>
                <a:spcPct val="90000"/>
              </a:lnSpc>
              <a:spcBef>
                <a:spcPts val="1600"/>
              </a:spcBef>
              <a:spcAft>
                <a:spcPts val="0"/>
              </a:spcAft>
              <a:buSzPts val="2000"/>
              <a:buFont typeface="Calibri"/>
              <a:buAutoNum type="arabicPeriod" startAt="7"/>
            </a:pPr>
            <a:r>
              <a:rPr b="0" i="0" lang="en-US" sz="2000">
                <a:solidFill>
                  <a:srgbClr val="D1D5DB"/>
                </a:solidFill>
              </a:rPr>
              <a:t>Firebase Integration: Connect the Flutter app to Firebase. Use the Firebase SDKs to authenticate users, retrieve and store data in Firestore, and perform necessary operations like creating bookings and updating user information.</a:t>
            </a:r>
            <a:endParaRPr/>
          </a:p>
          <a:p>
            <a:pPr indent="-457200" lvl="0" marL="457200" rtl="0" algn="l">
              <a:lnSpc>
                <a:spcPct val="90000"/>
              </a:lnSpc>
              <a:spcBef>
                <a:spcPts val="1600"/>
              </a:spcBef>
              <a:spcAft>
                <a:spcPts val="0"/>
              </a:spcAft>
              <a:buSzPts val="2000"/>
              <a:buFont typeface="Calibri"/>
              <a:buAutoNum type="arabicPeriod" startAt="7"/>
            </a:pPr>
            <a:r>
              <a:rPr b="0" i="0" lang="en-US" sz="2000">
                <a:solidFill>
                  <a:srgbClr val="D1D5DB"/>
                </a:solidFill>
              </a:rPr>
              <a:t>Booking Process: Implement the booking process flow. Users should be able to select museums or monuments, choose time slots, and complete the booking by providing necessary details.</a:t>
            </a:r>
            <a:endParaRPr/>
          </a:p>
          <a:p>
            <a:pPr indent="-457200" lvl="0" marL="457200" rtl="0" algn="l">
              <a:lnSpc>
                <a:spcPct val="90000"/>
              </a:lnSpc>
              <a:spcBef>
                <a:spcPts val="1600"/>
              </a:spcBef>
              <a:spcAft>
                <a:spcPts val="0"/>
              </a:spcAft>
              <a:buSzPts val="2000"/>
              <a:buFont typeface="Calibri"/>
              <a:buAutoNum type="arabicPeriod" startAt="7"/>
            </a:pPr>
            <a:r>
              <a:rPr b="0" i="0" lang="en-US" sz="2000">
                <a:solidFill>
                  <a:srgbClr val="D1D5DB"/>
                </a:solidFill>
              </a:rPr>
              <a:t>QR Code Validation: Create a QR code scanner screen in Flutter using a package like barcode_scan to validate the QR code at the entrance. Scan the QR code and verify it against the stored data in Firestore.</a:t>
            </a:r>
            <a:endParaRPr/>
          </a:p>
          <a:p>
            <a:pPr indent="-457200" lvl="0" marL="457200" rtl="0" algn="l">
              <a:lnSpc>
                <a:spcPct val="90000"/>
              </a:lnSpc>
              <a:spcBef>
                <a:spcPts val="1600"/>
              </a:spcBef>
              <a:spcAft>
                <a:spcPts val="0"/>
              </a:spcAft>
              <a:buSzPts val="2000"/>
              <a:buFont typeface="Calibri"/>
              <a:buAutoNum type="arabicPeriod" startAt="7"/>
            </a:pPr>
            <a:r>
              <a:rPr b="0" i="0" lang="en-US" sz="2000">
                <a:solidFill>
                  <a:srgbClr val="D1D5DB"/>
                </a:solidFill>
              </a:rPr>
              <a:t>Testing and Debugging: Perform extensive testing to ensure the system functions properly. Test different scenarios, edge cases, and user flows to identify and fix any bugs or issues.</a:t>
            </a:r>
            <a:endParaRPr/>
          </a:p>
          <a:p>
            <a:pPr indent="-330200" lvl="0" marL="457200" rtl="0" algn="l">
              <a:lnSpc>
                <a:spcPct val="90000"/>
              </a:lnSpc>
              <a:spcBef>
                <a:spcPts val="1600"/>
              </a:spcBef>
              <a:spcAft>
                <a:spcPts val="0"/>
              </a:spcAft>
              <a:buSzPts val="2000"/>
              <a:buFont typeface="Calibri"/>
              <a:buNone/>
            </a:pPr>
            <a:r>
              <a:t/>
            </a:r>
            <a:endParaRPr b="0" i="0" sz="2000">
              <a:solidFill>
                <a:srgbClr val="D1D5DB"/>
              </a:solidFill>
            </a:endParaRPr>
          </a:p>
          <a:p>
            <a:pPr indent="-330200" lvl="0" marL="457200" rtl="0" algn="l">
              <a:lnSpc>
                <a:spcPct val="90000"/>
              </a:lnSpc>
              <a:spcBef>
                <a:spcPts val="1600"/>
              </a:spcBef>
              <a:spcAft>
                <a:spcPts val="0"/>
              </a:spcAft>
              <a:buSzPts val="2000"/>
              <a:buFont typeface="Calibri"/>
              <a:buNone/>
            </a:pPr>
            <a:r>
              <a:t/>
            </a:r>
            <a:endParaRPr b="0" i="0" sz="2000">
              <a:solidFill>
                <a:srgbClr val="D1D5DB"/>
              </a:solidFill>
            </a:endParaRPr>
          </a:p>
          <a:p>
            <a:pPr indent="-336550" lvl="0" marL="514350" rtl="0" algn="l">
              <a:lnSpc>
                <a:spcPct val="90000"/>
              </a:lnSpc>
              <a:spcBef>
                <a:spcPts val="1600"/>
              </a:spcBef>
              <a:spcAft>
                <a:spcPts val="0"/>
              </a:spcAft>
              <a:buSzPts val="2800"/>
              <a:buFont typeface="Calibri"/>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6"/>
          <p:cNvSpPr txBox="1"/>
          <p:nvPr>
            <p:ph idx="1" type="body"/>
          </p:nvPr>
        </p:nvSpPr>
        <p:spPr>
          <a:xfrm>
            <a:off x="1053852" y="548680"/>
            <a:ext cx="10360501" cy="5760640"/>
          </a:xfrm>
          <a:prstGeom prst="rect">
            <a:avLst/>
          </a:prstGeom>
          <a:noFill/>
          <a:ln>
            <a:noFill/>
          </a:ln>
        </p:spPr>
        <p:txBody>
          <a:bodyPr anchorCtr="0" anchor="t" bIns="60925" lIns="121875" spcFirstLastPara="1" rIns="121875" wrap="square" tIns="60925">
            <a:normAutofit/>
          </a:bodyPr>
          <a:lstStyle/>
          <a:p>
            <a:pPr indent="0" lvl="0" marL="0" rtl="0" algn="just">
              <a:lnSpc>
                <a:spcPct val="100000"/>
              </a:lnSpc>
              <a:spcBef>
                <a:spcPts val="0"/>
              </a:spcBef>
              <a:spcAft>
                <a:spcPts val="0"/>
              </a:spcAft>
              <a:buSzPts val="2800"/>
              <a:buNone/>
            </a:pPr>
            <a:r>
              <a:rPr lang="en-US">
                <a:solidFill>
                  <a:srgbClr val="00B0F0"/>
                </a:solidFill>
              </a:rPr>
              <a:t>Sign In Page</a:t>
            </a:r>
            <a:endParaRPr/>
          </a:p>
          <a:p>
            <a:pPr indent="0" lvl="0" marL="0" rtl="0" algn="just">
              <a:lnSpc>
                <a:spcPct val="100000"/>
              </a:lnSpc>
              <a:spcBef>
                <a:spcPts val="1600"/>
              </a:spcBef>
              <a:spcAft>
                <a:spcPts val="0"/>
              </a:spcAft>
              <a:buSzPts val="2400"/>
              <a:buNone/>
            </a:pPr>
            <a:r>
              <a:rPr lang="en-US" sz="2400">
                <a:solidFill>
                  <a:srgbClr val="F2F2F2"/>
                </a:solidFill>
              </a:rPr>
              <a:t>This page allows the visitor or admin to sign in to the application using login credentials like email and password.</a:t>
            </a:r>
            <a:endParaRPr/>
          </a:p>
          <a:p>
            <a:pPr indent="0" lvl="0" marL="0" rtl="0" algn="l">
              <a:lnSpc>
                <a:spcPct val="90000"/>
              </a:lnSpc>
              <a:spcBef>
                <a:spcPts val="1600"/>
              </a:spcBef>
              <a:spcAft>
                <a:spcPts val="0"/>
              </a:spcAft>
              <a:buSzPts val="2800"/>
              <a:buNone/>
            </a:pPr>
            <a:r>
              <a:rPr lang="en-US">
                <a:solidFill>
                  <a:srgbClr val="00B0F0"/>
                </a:solidFill>
              </a:rPr>
              <a:t>Sign Up Page</a:t>
            </a:r>
            <a:endParaRPr/>
          </a:p>
          <a:p>
            <a:pPr indent="0" lvl="0" marL="0" rtl="0" algn="just">
              <a:lnSpc>
                <a:spcPct val="90000"/>
              </a:lnSpc>
              <a:spcBef>
                <a:spcPts val="1600"/>
              </a:spcBef>
              <a:spcAft>
                <a:spcPts val="0"/>
              </a:spcAft>
              <a:buSzPts val="2400"/>
              <a:buNone/>
            </a:pPr>
            <a:r>
              <a:rPr lang="en-US" sz="2400">
                <a:solidFill>
                  <a:srgbClr val="F2F2F2"/>
                </a:solidFill>
              </a:rPr>
              <a:t>This page allows the visitor to create an account by entering the required data. The user need to choose whether they are admin or visitor and enter their email address and choose a password.</a:t>
            </a:r>
            <a:endParaRPr/>
          </a:p>
          <a:p>
            <a:pPr indent="0" lvl="0" marL="0" rtl="0" algn="just">
              <a:lnSpc>
                <a:spcPct val="90000"/>
              </a:lnSpc>
              <a:spcBef>
                <a:spcPts val="1600"/>
              </a:spcBef>
              <a:spcAft>
                <a:spcPts val="0"/>
              </a:spcAft>
              <a:buSzPts val="2800"/>
              <a:buNone/>
            </a:pPr>
            <a:r>
              <a:rPr lang="en-US">
                <a:solidFill>
                  <a:srgbClr val="00B0F0"/>
                </a:solidFill>
              </a:rPr>
              <a:t>Technologies used</a:t>
            </a:r>
            <a:endParaRPr/>
          </a:p>
          <a:p>
            <a:pPr indent="0" lvl="0" marL="0" rtl="0" algn="just">
              <a:lnSpc>
                <a:spcPct val="90000"/>
              </a:lnSpc>
              <a:spcBef>
                <a:spcPts val="1600"/>
              </a:spcBef>
              <a:spcAft>
                <a:spcPts val="0"/>
              </a:spcAft>
              <a:buSzPts val="2400"/>
              <a:buNone/>
            </a:pPr>
            <a:r>
              <a:rPr lang="en-US" sz="2400"/>
              <a:t>Flutter</a:t>
            </a:r>
            <a:endParaRPr/>
          </a:p>
          <a:p>
            <a:pPr indent="0" lvl="0" marL="0" rtl="0" algn="just">
              <a:lnSpc>
                <a:spcPct val="100000"/>
              </a:lnSpc>
              <a:spcBef>
                <a:spcPts val="1600"/>
              </a:spcBef>
              <a:spcAft>
                <a:spcPts val="0"/>
              </a:spcAft>
              <a:buSzPts val="2400"/>
              <a:buNone/>
            </a:pPr>
            <a:r>
              <a:rPr lang="en-US" sz="2400"/>
              <a:t>Firebase</a:t>
            </a:r>
            <a:endParaRPr/>
          </a:p>
          <a:p>
            <a:pPr indent="0" lvl="0" marL="0" rtl="0" algn="l">
              <a:lnSpc>
                <a:spcPct val="90000"/>
              </a:lnSpc>
              <a:spcBef>
                <a:spcPts val="1600"/>
              </a:spcBef>
              <a:spcAft>
                <a:spcPts val="0"/>
              </a:spcAft>
              <a:buSzPts val="28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7"/>
          <p:cNvSpPr txBox="1"/>
          <p:nvPr>
            <p:ph type="title"/>
          </p:nvPr>
        </p:nvSpPr>
        <p:spPr>
          <a:xfrm>
            <a:off x="1218883" y="221371"/>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rgbClr val="00B0F0"/>
              </a:buClr>
              <a:buSzPts val="3600"/>
              <a:buFont typeface="Calibri"/>
              <a:buNone/>
            </a:pPr>
            <a:r>
              <a:rPr lang="en-US">
                <a:solidFill>
                  <a:srgbClr val="00B0F0"/>
                </a:solidFill>
              </a:rPr>
              <a:t>                                      RESULTS</a:t>
            </a:r>
            <a:endParaRPr>
              <a:solidFill>
                <a:srgbClr val="00B0F0"/>
              </a:solidFill>
            </a:endParaRPr>
          </a:p>
        </p:txBody>
      </p:sp>
      <p:pic>
        <p:nvPicPr>
          <p:cNvPr id="258" name="Google Shape;258;p27"/>
          <p:cNvPicPr preferRelativeResize="0"/>
          <p:nvPr>
            <p:ph idx="1" type="body"/>
          </p:nvPr>
        </p:nvPicPr>
        <p:blipFill rotWithShape="1">
          <a:blip r:embed="rId3">
            <a:alphaModFix/>
          </a:blip>
          <a:srcRect b="0" l="0" r="0" t="0"/>
          <a:stretch/>
        </p:blipFill>
        <p:spPr>
          <a:xfrm>
            <a:off x="1845939" y="1642110"/>
            <a:ext cx="3205733" cy="3731106"/>
          </a:xfrm>
          <a:prstGeom prst="rect">
            <a:avLst/>
          </a:prstGeom>
          <a:noFill/>
          <a:ln>
            <a:noFill/>
          </a:ln>
        </p:spPr>
      </p:pic>
      <p:pic>
        <p:nvPicPr>
          <p:cNvPr id="259" name="Google Shape;259;p27"/>
          <p:cNvPicPr preferRelativeResize="0"/>
          <p:nvPr/>
        </p:nvPicPr>
        <p:blipFill rotWithShape="1">
          <a:blip r:embed="rId4">
            <a:alphaModFix/>
          </a:blip>
          <a:srcRect b="0" l="0" r="0" t="0"/>
          <a:stretch/>
        </p:blipFill>
        <p:spPr>
          <a:xfrm>
            <a:off x="5734372" y="1642110"/>
            <a:ext cx="3205733" cy="3731106"/>
          </a:xfrm>
          <a:prstGeom prst="rect">
            <a:avLst/>
          </a:prstGeom>
          <a:noFill/>
          <a:ln>
            <a:noFill/>
          </a:ln>
        </p:spPr>
      </p:pic>
      <p:sp>
        <p:nvSpPr>
          <p:cNvPr id="260" name="Google Shape;260;p27"/>
          <p:cNvSpPr txBox="1"/>
          <p:nvPr/>
        </p:nvSpPr>
        <p:spPr>
          <a:xfrm flipH="1">
            <a:off x="2782044" y="5661248"/>
            <a:ext cx="590465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lt1"/>
                </a:solidFill>
                <a:latin typeface="Calibri"/>
                <a:ea typeface="Calibri"/>
                <a:cs typeface="Calibri"/>
                <a:sym typeface="Calibri"/>
              </a:rPr>
              <a:t> Monument/Museum selection</a:t>
            </a:r>
            <a:endParaRPr sz="28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28"/>
          <p:cNvPicPr preferRelativeResize="0"/>
          <p:nvPr>
            <p:ph idx="1" type="body"/>
          </p:nvPr>
        </p:nvPicPr>
        <p:blipFill rotWithShape="1">
          <a:blip r:embed="rId3">
            <a:alphaModFix/>
          </a:blip>
          <a:srcRect b="0" l="0" r="0" t="0"/>
          <a:stretch/>
        </p:blipFill>
        <p:spPr>
          <a:xfrm>
            <a:off x="2998068" y="620688"/>
            <a:ext cx="5328591" cy="4248472"/>
          </a:xfrm>
          <a:prstGeom prst="rect">
            <a:avLst/>
          </a:prstGeom>
          <a:noFill/>
          <a:ln>
            <a:noFill/>
          </a:ln>
        </p:spPr>
      </p:pic>
      <p:sp>
        <p:nvSpPr>
          <p:cNvPr id="266" name="Google Shape;266;p28"/>
          <p:cNvSpPr txBox="1"/>
          <p:nvPr/>
        </p:nvSpPr>
        <p:spPr>
          <a:xfrm>
            <a:off x="3358108" y="5301208"/>
            <a:ext cx="612068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Times New Roman"/>
                <a:ea typeface="Times New Roman"/>
                <a:cs typeface="Times New Roman"/>
                <a:sym typeface="Times New Roman"/>
              </a:rPr>
              <a:t>Monument/museum information </a:t>
            </a:r>
            <a:endParaRPr sz="28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29"/>
          <p:cNvPicPr preferRelativeResize="0"/>
          <p:nvPr>
            <p:ph idx="1" type="body"/>
          </p:nvPr>
        </p:nvPicPr>
        <p:blipFill rotWithShape="1">
          <a:blip r:embed="rId3">
            <a:alphaModFix/>
          </a:blip>
          <a:srcRect b="0" l="0" r="0" t="0"/>
          <a:stretch/>
        </p:blipFill>
        <p:spPr>
          <a:xfrm>
            <a:off x="3862164" y="260648"/>
            <a:ext cx="4032447" cy="4824535"/>
          </a:xfrm>
          <a:prstGeom prst="rect">
            <a:avLst/>
          </a:prstGeom>
          <a:noFill/>
          <a:ln>
            <a:noFill/>
          </a:ln>
        </p:spPr>
      </p:pic>
      <p:sp>
        <p:nvSpPr>
          <p:cNvPr id="272" name="Google Shape;272;p29"/>
          <p:cNvSpPr txBox="1"/>
          <p:nvPr/>
        </p:nvSpPr>
        <p:spPr>
          <a:xfrm flipH="1">
            <a:off x="4042183" y="5301208"/>
            <a:ext cx="367240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Calibri"/>
                <a:ea typeface="Calibri"/>
                <a:cs typeface="Calibri"/>
                <a:sym typeface="Calibri"/>
              </a:rPr>
              <a:t>Ticket Booking Process</a:t>
            </a:r>
            <a:endParaRPr sz="28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rgbClr val="00B0F0"/>
              </a:buClr>
              <a:buSzPts val="4000"/>
              <a:buFont typeface="Calibri"/>
              <a:buNone/>
            </a:pPr>
            <a:r>
              <a:rPr lang="en-US" sz="4000">
                <a:solidFill>
                  <a:srgbClr val="00B0F0"/>
                </a:solidFill>
              </a:rPr>
              <a:t>                               ABSTRACT</a:t>
            </a:r>
            <a:endParaRPr sz="4000">
              <a:solidFill>
                <a:srgbClr val="00B0F0"/>
              </a:solidFill>
            </a:endParaRPr>
          </a:p>
        </p:txBody>
      </p:sp>
      <p:sp>
        <p:nvSpPr>
          <p:cNvPr id="117" name="Google Shape;117;p3"/>
          <p:cNvSpPr txBox="1"/>
          <p:nvPr>
            <p:ph idx="1" type="body"/>
          </p:nvPr>
        </p:nvSpPr>
        <p:spPr>
          <a:xfrm>
            <a:off x="1218883" y="1700808"/>
            <a:ext cx="10360501" cy="4462272"/>
          </a:xfrm>
          <a:prstGeom prst="rect">
            <a:avLst/>
          </a:prstGeom>
          <a:noFill/>
          <a:ln>
            <a:noFill/>
          </a:ln>
        </p:spPr>
        <p:txBody>
          <a:bodyPr anchorCtr="0" anchor="t" bIns="60925" lIns="121875" spcFirstLastPara="1" rIns="121875" wrap="square" tIns="60925">
            <a:normAutofit/>
          </a:bodyPr>
          <a:lstStyle/>
          <a:p>
            <a:pPr indent="0" lvl="0" marL="0" rtl="0" algn="just">
              <a:lnSpc>
                <a:spcPct val="90000"/>
              </a:lnSpc>
              <a:spcBef>
                <a:spcPts val="0"/>
              </a:spcBef>
              <a:spcAft>
                <a:spcPts val="0"/>
              </a:spcAft>
              <a:buSzPts val="2800"/>
              <a:buNone/>
            </a:pPr>
            <a:r>
              <a:rPr lang="en-US"/>
              <a:t>Easing up the process of entry to monuments and museums with the help of a ticketless entry system. It will also help in keeping proper track of people present at the said location, managing proper resources for the people present and preventing fraudulent entries. This application allows organizations and venues to sell tickets in advance and stay within capacity guidelines. It reduces booking expenses by eliminating the need for printing and mailing paper document. It also improves sales as a visitor can book, purchase and print out the electronic ticket any time 24 hours a day. It uses digital modules for access and payment.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30"/>
          <p:cNvPicPr preferRelativeResize="0"/>
          <p:nvPr>
            <p:ph idx="1" type="body"/>
          </p:nvPr>
        </p:nvPicPr>
        <p:blipFill rotWithShape="1">
          <a:blip r:embed="rId3">
            <a:alphaModFix/>
          </a:blip>
          <a:srcRect b="0" l="0" r="0" t="0"/>
          <a:stretch/>
        </p:blipFill>
        <p:spPr>
          <a:xfrm>
            <a:off x="4006180" y="620688"/>
            <a:ext cx="3600400" cy="4752528"/>
          </a:xfrm>
          <a:prstGeom prst="rect">
            <a:avLst/>
          </a:prstGeom>
          <a:noFill/>
          <a:ln>
            <a:noFill/>
          </a:ln>
        </p:spPr>
      </p:pic>
      <p:sp>
        <p:nvSpPr>
          <p:cNvPr id="278" name="Google Shape;278;p30"/>
          <p:cNvSpPr txBox="1"/>
          <p:nvPr/>
        </p:nvSpPr>
        <p:spPr>
          <a:xfrm>
            <a:off x="4726260" y="5517232"/>
            <a:ext cx="230425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Calibri"/>
                <a:ea typeface="Calibri"/>
                <a:cs typeface="Calibri"/>
                <a:sym typeface="Calibri"/>
              </a:rPr>
              <a:t>Booked Ticket</a:t>
            </a:r>
            <a:endParaRPr sz="28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31"/>
          <p:cNvPicPr preferRelativeResize="0"/>
          <p:nvPr>
            <p:ph idx="1" type="body"/>
          </p:nvPr>
        </p:nvPicPr>
        <p:blipFill rotWithShape="1">
          <a:blip r:embed="rId3">
            <a:alphaModFix/>
          </a:blip>
          <a:srcRect b="0" l="0" r="0" t="0"/>
          <a:stretch/>
        </p:blipFill>
        <p:spPr>
          <a:xfrm>
            <a:off x="4006180" y="332657"/>
            <a:ext cx="4104456" cy="4680520"/>
          </a:xfrm>
          <a:prstGeom prst="rect">
            <a:avLst/>
          </a:prstGeom>
          <a:noFill/>
          <a:ln>
            <a:noFill/>
          </a:ln>
        </p:spPr>
      </p:pic>
      <p:sp>
        <p:nvSpPr>
          <p:cNvPr id="284" name="Google Shape;284;p31"/>
          <p:cNvSpPr txBox="1"/>
          <p:nvPr/>
        </p:nvSpPr>
        <p:spPr>
          <a:xfrm>
            <a:off x="4078188" y="5229200"/>
            <a:ext cx="4248472"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Calibri"/>
                <a:ea typeface="Calibri"/>
                <a:cs typeface="Calibri"/>
                <a:sym typeface="Calibri"/>
              </a:rPr>
              <a:t>List of Tickets Scanned by Admin</a:t>
            </a:r>
            <a:endParaRPr sz="28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2"/>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rgbClr val="00B0F0"/>
              </a:buClr>
              <a:buSzPts val="3600"/>
              <a:buFont typeface="Calibri"/>
              <a:buNone/>
            </a:pPr>
            <a:r>
              <a:rPr lang="en-US">
                <a:solidFill>
                  <a:srgbClr val="00B0F0"/>
                </a:solidFill>
              </a:rPr>
              <a:t>REFERENCES</a:t>
            </a:r>
            <a:endParaRPr/>
          </a:p>
        </p:txBody>
      </p:sp>
      <p:sp>
        <p:nvSpPr>
          <p:cNvPr id="290" name="Google Shape;290;p32"/>
          <p:cNvSpPr txBox="1"/>
          <p:nvPr>
            <p:ph idx="1" type="body"/>
          </p:nvPr>
        </p:nvSpPr>
        <p:spPr>
          <a:xfrm>
            <a:off x="1218883" y="1701797"/>
            <a:ext cx="10360501" cy="4462272"/>
          </a:xfrm>
          <a:prstGeom prst="rect">
            <a:avLst/>
          </a:prstGeom>
          <a:noFill/>
          <a:ln>
            <a:noFill/>
          </a:ln>
        </p:spPr>
        <p:txBody>
          <a:bodyPr anchorCtr="0" anchor="t" bIns="60925" lIns="121875" spcFirstLastPara="1" rIns="121875" wrap="square" tIns="60925">
            <a:normAutofit/>
          </a:bodyPr>
          <a:lstStyle/>
          <a:p>
            <a:pPr indent="-304747" lvl="0" marL="304747" rtl="0" algn="just">
              <a:lnSpc>
                <a:spcPct val="90000"/>
              </a:lnSpc>
              <a:spcBef>
                <a:spcPts val="0"/>
              </a:spcBef>
              <a:spcAft>
                <a:spcPts val="0"/>
              </a:spcAft>
              <a:buSzPts val="2400"/>
              <a:buChar char="•"/>
            </a:pPr>
            <a:r>
              <a:rPr lang="en-US" sz="2400"/>
              <a:t>Shailesh Shrivastava,” Trouble ticket processing” in, India,2018.</a:t>
            </a:r>
            <a:endParaRPr/>
          </a:p>
          <a:p>
            <a:pPr indent="-304747" lvl="0" marL="304747" rtl="0" algn="just">
              <a:lnSpc>
                <a:spcPct val="90000"/>
              </a:lnSpc>
              <a:spcBef>
                <a:spcPts val="1600"/>
              </a:spcBef>
              <a:spcAft>
                <a:spcPts val="0"/>
              </a:spcAft>
              <a:buSzPts val="2400"/>
              <a:buChar char="•"/>
            </a:pPr>
            <a:r>
              <a:rPr lang="en-US" sz="2400"/>
              <a:t>Prafulla P S, Kalavathi S N, Hema K J, and Sharath S,” Ticketless system using RFID Device” in, India, 2018.</a:t>
            </a:r>
            <a:endParaRPr/>
          </a:p>
          <a:p>
            <a:pPr indent="-304747" lvl="0" marL="304747" rtl="0" algn="just">
              <a:lnSpc>
                <a:spcPct val="90000"/>
              </a:lnSpc>
              <a:spcBef>
                <a:spcPts val="1600"/>
              </a:spcBef>
              <a:spcAft>
                <a:spcPts val="0"/>
              </a:spcAft>
              <a:buSzPts val="2400"/>
              <a:buChar char="•"/>
            </a:pPr>
            <a:r>
              <a:rPr lang="en-US" sz="2400"/>
              <a:t>Ramya R, Prakruthi N, Sahil Bahri, Reshma,” Smart ticketing system using barcode”in, Bangalore India, 2019.</a:t>
            </a:r>
            <a:endParaRPr/>
          </a:p>
          <a:p>
            <a:pPr indent="-304747" lvl="0" marL="304747" rtl="0" algn="just">
              <a:lnSpc>
                <a:spcPct val="90000"/>
              </a:lnSpc>
              <a:spcBef>
                <a:spcPts val="1600"/>
              </a:spcBef>
              <a:spcAft>
                <a:spcPts val="0"/>
              </a:spcAft>
              <a:buSzPts val="2400"/>
              <a:buChar char="•"/>
            </a:pPr>
            <a:r>
              <a:rPr lang="en-US" sz="2400"/>
              <a:t>Varun Krishna K.G, Selvarathinam s, Ram Kumar R.M,” Modified Ticketing System using RFID” in,</a:t>
            </a:r>
            <a:endParaRPr/>
          </a:p>
          <a:p>
            <a:pPr indent="-304747" lvl="0" marL="304747" rtl="0" algn="just">
              <a:lnSpc>
                <a:spcPct val="90000"/>
              </a:lnSpc>
              <a:spcBef>
                <a:spcPts val="1600"/>
              </a:spcBef>
              <a:spcAft>
                <a:spcPts val="0"/>
              </a:spcAft>
              <a:buSzPts val="2400"/>
              <a:buChar char="•"/>
            </a:pPr>
            <a:r>
              <a:rPr lang="en-US" sz="2400"/>
              <a:t>Ayad Mohammed, Shatt Al-Arab,” Design and Developing ticketing system by using unified modeling language” in, Iraq, 2019.</a:t>
            </a:r>
            <a:endParaRPr sz="2400"/>
          </a:p>
          <a:p>
            <a:pPr indent="-152347" lvl="0" marL="304747" rtl="0" algn="l">
              <a:lnSpc>
                <a:spcPct val="90000"/>
              </a:lnSpc>
              <a:spcBef>
                <a:spcPts val="1600"/>
              </a:spcBef>
              <a:spcAft>
                <a:spcPts val="0"/>
              </a:spcAft>
              <a:buSzPts val="2400"/>
              <a:buNone/>
            </a:pPr>
            <a:r>
              <a:t/>
            </a:r>
            <a:endParaRPr sz="2400"/>
          </a:p>
          <a:p>
            <a:pPr indent="-152347" lvl="0" marL="304747" rtl="0" algn="l">
              <a:lnSpc>
                <a:spcPct val="90000"/>
              </a:lnSpc>
              <a:spcBef>
                <a:spcPts val="1600"/>
              </a:spcBef>
              <a:spcAft>
                <a:spcPts val="0"/>
              </a:spcAft>
              <a:buSzPts val="2400"/>
              <a:buNone/>
            </a:pPr>
            <a:r>
              <a:t/>
            </a:r>
            <a:endParaRPr sz="2400"/>
          </a:p>
          <a:p>
            <a:pPr indent="-152347" lvl="0" marL="304747" rtl="0" algn="l">
              <a:lnSpc>
                <a:spcPct val="90000"/>
              </a:lnSpc>
              <a:spcBef>
                <a:spcPts val="1600"/>
              </a:spcBef>
              <a:spcAft>
                <a:spcPts val="0"/>
              </a:spcAft>
              <a:buSzPts val="2400"/>
              <a:buNone/>
            </a:pPr>
            <a:r>
              <a:t/>
            </a:r>
            <a:endParaRPr sz="2400"/>
          </a:p>
          <a:p>
            <a:pPr indent="-152347" lvl="0" marL="304747" rtl="0" algn="l">
              <a:lnSpc>
                <a:spcPct val="90000"/>
              </a:lnSpc>
              <a:spcBef>
                <a:spcPts val="1600"/>
              </a:spcBef>
              <a:spcAft>
                <a:spcPts val="0"/>
              </a:spcAft>
              <a:buSzPts val="2400"/>
              <a:buNone/>
            </a:pPr>
            <a:r>
              <a:t/>
            </a:r>
            <a:endParaRPr sz="2400"/>
          </a:p>
          <a:p>
            <a:pPr indent="-152347" lvl="0" marL="304747" rtl="0" algn="l">
              <a:lnSpc>
                <a:spcPct val="90000"/>
              </a:lnSpc>
              <a:spcBef>
                <a:spcPts val="1600"/>
              </a:spcBef>
              <a:spcAft>
                <a:spcPts val="0"/>
              </a:spcAft>
              <a:buSzPts val="2400"/>
              <a:buNone/>
            </a:pPr>
            <a:r>
              <a:t/>
            </a:r>
            <a:endParaRPr sz="2400"/>
          </a:p>
          <a:p>
            <a:pPr indent="-152347" lvl="0" marL="304747" rtl="0" algn="l">
              <a:lnSpc>
                <a:spcPct val="90000"/>
              </a:lnSpc>
              <a:spcBef>
                <a:spcPts val="1600"/>
              </a:spcBef>
              <a:spcAft>
                <a:spcPts val="0"/>
              </a:spcAft>
              <a:buSzPts val="2400"/>
              <a:buNone/>
            </a:pPr>
            <a:r>
              <a:t/>
            </a:r>
            <a:endParaRPr sz="2400"/>
          </a:p>
          <a:p>
            <a:pPr indent="-152347" lvl="0" marL="304747" rtl="0" algn="l">
              <a:lnSpc>
                <a:spcPct val="90000"/>
              </a:lnSpc>
              <a:spcBef>
                <a:spcPts val="1600"/>
              </a:spcBef>
              <a:spcAft>
                <a:spcPts val="0"/>
              </a:spcAft>
              <a:buSzPts val="2400"/>
              <a:buNone/>
            </a:pPr>
            <a:r>
              <a:t/>
            </a:r>
            <a:endParaRPr sz="2400"/>
          </a:p>
          <a:p>
            <a:pPr indent="-152347" lvl="0" marL="304747" rtl="0" algn="l">
              <a:lnSpc>
                <a:spcPct val="90000"/>
              </a:lnSpc>
              <a:spcBef>
                <a:spcPts val="1600"/>
              </a:spcBef>
              <a:spcAft>
                <a:spcPts val="0"/>
              </a:spcAft>
              <a:buSzPts val="2400"/>
              <a:buNone/>
            </a:pPr>
            <a:r>
              <a:t/>
            </a:r>
            <a:endParaRPr sz="2400"/>
          </a:p>
          <a:p>
            <a:pPr indent="-152347" lvl="0" marL="304747" rtl="0" algn="l">
              <a:lnSpc>
                <a:spcPct val="90000"/>
              </a:lnSpc>
              <a:spcBef>
                <a:spcPts val="1600"/>
              </a:spcBef>
              <a:spcAft>
                <a:spcPts val="0"/>
              </a:spcAft>
              <a:buSzPts val="2400"/>
              <a:buNone/>
            </a:pPr>
            <a:r>
              <a:t/>
            </a:r>
            <a:endParaRPr sz="2400"/>
          </a:p>
          <a:p>
            <a:pPr indent="-152347" lvl="0" marL="304747" rtl="0" algn="l">
              <a:lnSpc>
                <a:spcPct val="90000"/>
              </a:lnSpc>
              <a:spcBef>
                <a:spcPts val="1600"/>
              </a:spcBef>
              <a:spcAft>
                <a:spcPts val="0"/>
              </a:spcAft>
              <a:buSzPts val="2400"/>
              <a:buNone/>
            </a:pPr>
            <a:r>
              <a:t/>
            </a:r>
            <a:endParaRPr sz="2400"/>
          </a:p>
          <a:p>
            <a:pPr indent="0" lvl="0" marL="0" rtl="0" algn="l">
              <a:lnSpc>
                <a:spcPct val="90000"/>
              </a:lnSpc>
              <a:spcBef>
                <a:spcPts val="1600"/>
              </a:spcBef>
              <a:spcAft>
                <a:spcPts val="0"/>
              </a:spcAft>
              <a:buSzPts val="2400"/>
              <a:buNone/>
            </a:pPr>
            <a:r>
              <a:t/>
            </a:r>
            <a:endParaRPr sz="2400"/>
          </a:p>
          <a:p>
            <a:pPr indent="-152347" lvl="0" marL="304747" rtl="0" algn="l">
              <a:lnSpc>
                <a:spcPct val="90000"/>
              </a:lnSpc>
              <a:spcBef>
                <a:spcPts val="1600"/>
              </a:spcBef>
              <a:spcAft>
                <a:spcPts val="0"/>
              </a:spcAft>
              <a:buSzPts val="2400"/>
              <a:buNone/>
            </a:pPr>
            <a:r>
              <a:t/>
            </a:r>
            <a:endParaRPr sz="2400"/>
          </a:p>
          <a:p>
            <a:pPr indent="-152347" lvl="0" marL="304747" rtl="0" algn="l">
              <a:lnSpc>
                <a:spcPct val="90000"/>
              </a:lnSpc>
              <a:spcBef>
                <a:spcPts val="1600"/>
              </a:spcBef>
              <a:spcAft>
                <a:spcPts val="0"/>
              </a:spcAft>
              <a:buSzPts val="2400"/>
              <a:buNone/>
            </a:pPr>
            <a:r>
              <a:t/>
            </a:r>
            <a:endParaRPr sz="2400"/>
          </a:p>
          <a:p>
            <a:pPr indent="-152347" lvl="0" marL="304747" rtl="0" algn="l">
              <a:lnSpc>
                <a:spcPct val="90000"/>
              </a:lnSpc>
              <a:spcBef>
                <a:spcPts val="1600"/>
              </a:spcBef>
              <a:spcAft>
                <a:spcPts val="0"/>
              </a:spcAft>
              <a:buSzPts val="2400"/>
              <a:buNone/>
            </a:pPr>
            <a:r>
              <a:t/>
            </a:r>
            <a:endParaRPr sz="24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3"/>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rgbClr val="00B0F0"/>
              </a:buClr>
              <a:buSzPts val="3600"/>
              <a:buFont typeface="Calibri"/>
              <a:buNone/>
            </a:pPr>
            <a:r>
              <a:rPr lang="en-US">
                <a:solidFill>
                  <a:srgbClr val="00B0F0"/>
                </a:solidFill>
              </a:rPr>
              <a:t>CONCLUSION</a:t>
            </a:r>
            <a:endParaRPr>
              <a:solidFill>
                <a:srgbClr val="00B0F0"/>
              </a:solidFill>
            </a:endParaRPr>
          </a:p>
        </p:txBody>
      </p:sp>
      <p:sp>
        <p:nvSpPr>
          <p:cNvPr id="296" name="Google Shape;296;p33"/>
          <p:cNvSpPr txBox="1"/>
          <p:nvPr>
            <p:ph idx="1" type="body"/>
          </p:nvPr>
        </p:nvSpPr>
        <p:spPr>
          <a:xfrm>
            <a:off x="1218883" y="1701797"/>
            <a:ext cx="10360501" cy="4462272"/>
          </a:xfrm>
          <a:prstGeom prst="rect">
            <a:avLst/>
          </a:prstGeom>
          <a:noFill/>
          <a:ln>
            <a:noFill/>
          </a:ln>
        </p:spPr>
        <p:txBody>
          <a:bodyPr anchorCtr="0" anchor="t" bIns="60925" lIns="121875" spcFirstLastPara="1" rIns="121875" wrap="square" tIns="60925">
            <a:normAutofit/>
          </a:bodyPr>
          <a:lstStyle/>
          <a:p>
            <a:pPr indent="0" lvl="0" marL="0" rtl="0" algn="l">
              <a:lnSpc>
                <a:spcPct val="90000"/>
              </a:lnSpc>
              <a:spcBef>
                <a:spcPts val="0"/>
              </a:spcBef>
              <a:spcAft>
                <a:spcPts val="0"/>
              </a:spcAft>
              <a:buSzPts val="2800"/>
              <a:buNone/>
            </a:pPr>
            <a:r>
              <a:rPr lang="en-US"/>
              <a:t>We have designed an application which eases up the entry to the monuments/museums based on QR code technology. It reduces the paper waste and enhance visitor experience and embrace technological advancements.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4"/>
          <p:cNvSpPr txBox="1"/>
          <p:nvPr>
            <p:ph type="title"/>
          </p:nvPr>
        </p:nvSpPr>
        <p:spPr>
          <a:xfrm>
            <a:off x="909836" y="1628800"/>
            <a:ext cx="8763962" cy="2438400"/>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accent1"/>
              </a:buClr>
              <a:buSzPts val="7200"/>
              <a:buFont typeface="Calibri"/>
              <a:buNone/>
            </a:pPr>
            <a:r>
              <a:rPr lang="en-US" sz="7200"/>
              <a:t>     </a:t>
            </a:r>
            <a:r>
              <a:rPr lang="en-US" sz="7200">
                <a:solidFill>
                  <a:srgbClr val="00B0F0"/>
                </a:solidFill>
              </a:rPr>
              <a:t>THANK YOU</a:t>
            </a:r>
            <a:endParaRPr sz="7200">
              <a:solidFill>
                <a:srgbClr val="00B0F0"/>
              </a:solidFill>
            </a:endParaRPr>
          </a:p>
        </p:txBody>
      </p:sp>
      <p:pic>
        <p:nvPicPr>
          <p:cNvPr id="302" name="Google Shape;302;p34"/>
          <p:cNvPicPr preferRelativeResize="0"/>
          <p:nvPr>
            <p:ph idx="2" type="body"/>
          </p:nvPr>
        </p:nvPicPr>
        <p:blipFill rotWithShape="1">
          <a:blip r:embed="rId3">
            <a:alphaModFix/>
          </a:blip>
          <a:srcRect b="0" l="0" r="0" t="0"/>
          <a:stretch/>
        </p:blipFill>
        <p:spPr>
          <a:xfrm>
            <a:off x="7462564" y="1167656"/>
            <a:ext cx="3816425" cy="403934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ph type="title"/>
          </p:nvPr>
        </p:nvSpPr>
        <p:spPr>
          <a:xfrm>
            <a:off x="1053852" y="476672"/>
            <a:ext cx="10360501" cy="914401"/>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lt1"/>
              </a:buClr>
              <a:buSzPts val="3600"/>
              <a:buFont typeface="Calibri"/>
              <a:buNone/>
            </a:pPr>
            <a:r>
              <a:rPr lang="en-US"/>
              <a:t>                                 </a:t>
            </a:r>
            <a:r>
              <a:rPr lang="en-US" sz="4000">
                <a:solidFill>
                  <a:srgbClr val="00B0F0"/>
                </a:solidFill>
              </a:rPr>
              <a:t>INTRODUCTION</a:t>
            </a:r>
            <a:endParaRPr/>
          </a:p>
        </p:txBody>
      </p:sp>
      <p:sp>
        <p:nvSpPr>
          <p:cNvPr id="123" name="Google Shape;123;p4"/>
          <p:cNvSpPr txBox="1"/>
          <p:nvPr>
            <p:ph idx="2" type="body"/>
          </p:nvPr>
        </p:nvSpPr>
        <p:spPr>
          <a:xfrm>
            <a:off x="1218882" y="1705002"/>
            <a:ext cx="10360500" cy="4470400"/>
          </a:xfrm>
          <a:prstGeom prst="rect">
            <a:avLst/>
          </a:prstGeom>
          <a:noFill/>
          <a:ln>
            <a:noFill/>
          </a:ln>
        </p:spPr>
        <p:txBody>
          <a:bodyPr anchorCtr="0" anchor="t" bIns="60925" lIns="121875" spcFirstLastPara="1" rIns="121875" wrap="square" tIns="60925">
            <a:noAutofit/>
          </a:bodyPr>
          <a:lstStyle/>
          <a:p>
            <a:pPr indent="-304747" lvl="0" marL="304747" rtl="0" algn="just">
              <a:lnSpc>
                <a:spcPct val="90000"/>
              </a:lnSpc>
              <a:spcBef>
                <a:spcPts val="0"/>
              </a:spcBef>
              <a:spcAft>
                <a:spcPts val="0"/>
              </a:spcAft>
              <a:buSzPts val="2800"/>
              <a:buChar char="•"/>
            </a:pPr>
            <a:r>
              <a:rPr lang="en-US"/>
              <a:t>The ticketless entry system is the one that works without physical tickets. It reduces the need of hardware equipment. It involves the generation of tickets using QR codes.</a:t>
            </a:r>
            <a:endParaRPr/>
          </a:p>
          <a:p>
            <a:pPr indent="-304747" lvl="0" marL="304747" rtl="0" algn="just">
              <a:lnSpc>
                <a:spcPct val="90000"/>
              </a:lnSpc>
              <a:spcBef>
                <a:spcPts val="1600"/>
              </a:spcBef>
              <a:spcAft>
                <a:spcPts val="0"/>
              </a:spcAft>
              <a:buSzPts val="2800"/>
              <a:buChar char="•"/>
            </a:pPr>
            <a:r>
              <a:rPr lang="en-US"/>
              <a:t>The system displays a filtered list of Monuments/Museums on preferred location. All the users can add and view the reviews for each Monument/Museum.</a:t>
            </a:r>
            <a:endParaRPr/>
          </a:p>
          <a:p>
            <a:pPr indent="-304747" lvl="0" marL="304747" rtl="0" algn="just">
              <a:lnSpc>
                <a:spcPct val="90000"/>
              </a:lnSpc>
              <a:spcBef>
                <a:spcPts val="1600"/>
              </a:spcBef>
              <a:spcAft>
                <a:spcPts val="0"/>
              </a:spcAft>
              <a:buSzPts val="2800"/>
              <a:buChar char="•"/>
            </a:pPr>
            <a:r>
              <a:rPr lang="en-US"/>
              <a:t>An e-ticket is a paperless electronic document used for ticketing. Users can also enquire about the museums/monuments. Rating them is also incorporated.</a:t>
            </a:r>
            <a:endParaRPr/>
          </a:p>
          <a:p>
            <a:pPr indent="-304747" lvl="0" marL="304747" rtl="0" algn="just">
              <a:lnSpc>
                <a:spcPct val="90000"/>
              </a:lnSpc>
              <a:spcBef>
                <a:spcPts val="1600"/>
              </a:spcBef>
              <a:spcAft>
                <a:spcPts val="0"/>
              </a:spcAft>
              <a:buSzPts val="2800"/>
              <a:buChar char="•"/>
            </a:pPr>
            <a:r>
              <a:rPr lang="en-US"/>
              <a:t>Using this system enables us to lines move faster, more visitors are able to enter in a shorter amount of time.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5"/>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lt1"/>
              </a:buClr>
              <a:buSzPts val="3600"/>
              <a:buFont typeface="Calibri"/>
              <a:buNone/>
            </a:pPr>
            <a:r>
              <a:rPr lang="en-US"/>
              <a:t>                                </a:t>
            </a:r>
            <a:r>
              <a:rPr lang="en-US" sz="4000">
                <a:solidFill>
                  <a:srgbClr val="00B0F0"/>
                </a:solidFill>
              </a:rPr>
              <a:t>INTRODUCTION</a:t>
            </a:r>
            <a:endParaRPr/>
          </a:p>
        </p:txBody>
      </p:sp>
      <p:sp>
        <p:nvSpPr>
          <p:cNvPr id="129" name="Google Shape;129;p5"/>
          <p:cNvSpPr txBox="1"/>
          <p:nvPr>
            <p:ph idx="1" type="body"/>
          </p:nvPr>
        </p:nvSpPr>
        <p:spPr>
          <a:xfrm>
            <a:off x="1341884" y="1772816"/>
            <a:ext cx="10360501" cy="4391252"/>
          </a:xfrm>
          <a:prstGeom prst="rect">
            <a:avLst/>
          </a:prstGeom>
          <a:noFill/>
          <a:ln>
            <a:noFill/>
          </a:ln>
        </p:spPr>
        <p:txBody>
          <a:bodyPr anchorCtr="0" anchor="t" bIns="60925" lIns="121875" spcFirstLastPara="1" rIns="121875" wrap="square" tIns="60925">
            <a:normAutofit fontScale="57143" lnSpcReduction="20000"/>
          </a:bodyPr>
          <a:lstStyle/>
          <a:p>
            <a:pPr indent="-304747" lvl="0" marL="304747" rtl="0" algn="just">
              <a:lnSpc>
                <a:spcPct val="90000"/>
              </a:lnSpc>
              <a:spcBef>
                <a:spcPts val="0"/>
              </a:spcBef>
              <a:spcAft>
                <a:spcPts val="0"/>
              </a:spcAft>
              <a:buSzPct val="100000"/>
              <a:buChar char="•"/>
            </a:pPr>
            <a:r>
              <a:rPr lang="en-US" sz="4900"/>
              <a:t>Data gathered from ticket sales enables understanding of type of visitors and purchase patterns. Monuments/Museums owners can then create packages, offers, even exhibits with greater appeal.</a:t>
            </a:r>
            <a:endParaRPr/>
          </a:p>
          <a:p>
            <a:pPr indent="-304747" lvl="0" marL="304747" rtl="0" algn="just">
              <a:lnSpc>
                <a:spcPct val="90000"/>
              </a:lnSpc>
              <a:spcBef>
                <a:spcPts val="1600"/>
              </a:spcBef>
              <a:spcAft>
                <a:spcPts val="0"/>
              </a:spcAft>
              <a:buSzPct val="100000"/>
              <a:buChar char="•"/>
            </a:pPr>
            <a:r>
              <a:rPr lang="en-US" sz="4900"/>
              <a:t>The process of entering a museum/monument becomes quick and easy with a scannable quick response ticket.</a:t>
            </a:r>
            <a:endParaRPr/>
          </a:p>
          <a:p>
            <a:pPr indent="-304747" lvl="0" marL="304747" rtl="0" algn="just">
              <a:lnSpc>
                <a:spcPct val="90000"/>
              </a:lnSpc>
              <a:spcBef>
                <a:spcPts val="1600"/>
              </a:spcBef>
              <a:spcAft>
                <a:spcPts val="0"/>
              </a:spcAft>
              <a:buSzPct val="100000"/>
              <a:buChar char="•"/>
            </a:pPr>
            <a:r>
              <a:rPr lang="en-US" sz="4900"/>
              <a:t>Admin can conveniently validate the ticket issued by the app and maintain record of the revenue and visitors.</a:t>
            </a:r>
            <a:endParaRPr/>
          </a:p>
          <a:p>
            <a:pPr indent="-304747" lvl="0" marL="304747" rtl="0" algn="just">
              <a:lnSpc>
                <a:spcPct val="90000"/>
              </a:lnSpc>
              <a:spcBef>
                <a:spcPts val="1600"/>
              </a:spcBef>
              <a:spcAft>
                <a:spcPts val="0"/>
              </a:spcAft>
              <a:buSzPct val="100000"/>
              <a:buChar char="•"/>
            </a:pPr>
            <a:r>
              <a:rPr lang="en-US" sz="4900"/>
              <a:t>With this app we enable the prediction of incoming crowd on any particular day and suggest the visitors with optimal time slots according to the current crowd present at the moment.</a:t>
            </a:r>
            <a:br>
              <a:rPr lang="en-US" sz="4900"/>
            </a:br>
            <a:br>
              <a:rPr lang="en-US" sz="4900"/>
            </a:br>
            <a:br>
              <a:rPr lang="en-US"/>
            </a:br>
            <a:endParaRPr/>
          </a:p>
          <a:p>
            <a:pPr indent="-203147" lvl="0" marL="304747" rtl="0" algn="l">
              <a:lnSpc>
                <a:spcPct val="90000"/>
              </a:lnSpc>
              <a:spcBef>
                <a:spcPts val="1600"/>
              </a:spcBef>
              <a:spcAft>
                <a:spcPts val="0"/>
              </a:spcAft>
              <a:buSzPct val="100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6"/>
          <p:cNvSpPr txBox="1"/>
          <p:nvPr>
            <p:ph type="title"/>
          </p:nvPr>
        </p:nvSpPr>
        <p:spPr>
          <a:xfrm>
            <a:off x="3328286" y="-1323528"/>
            <a:ext cx="5760640" cy="2438400"/>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rgbClr val="00B0F0"/>
              </a:buClr>
              <a:buSzPts val="4000"/>
              <a:buFont typeface="Calibri"/>
              <a:buNone/>
            </a:pPr>
            <a:r>
              <a:rPr lang="en-US" sz="4000">
                <a:solidFill>
                  <a:srgbClr val="00B0F0"/>
                </a:solidFill>
              </a:rPr>
              <a:t>PROBLEM STATEMENT</a:t>
            </a:r>
            <a:endParaRPr/>
          </a:p>
        </p:txBody>
      </p:sp>
      <p:sp>
        <p:nvSpPr>
          <p:cNvPr id="135" name="Google Shape;135;p6"/>
          <p:cNvSpPr txBox="1"/>
          <p:nvPr>
            <p:ph idx="2" type="body"/>
          </p:nvPr>
        </p:nvSpPr>
        <p:spPr>
          <a:xfrm>
            <a:off x="1629916" y="1268760"/>
            <a:ext cx="9157380" cy="3813448"/>
          </a:xfrm>
          <a:prstGeom prst="rect">
            <a:avLst/>
          </a:prstGeom>
          <a:noFill/>
          <a:ln>
            <a:noFill/>
          </a:ln>
        </p:spPr>
        <p:txBody>
          <a:bodyPr anchorCtr="0" anchor="t" bIns="60925" lIns="121875" spcFirstLastPara="1" rIns="121875" wrap="square" tIns="60925">
            <a:normAutofit/>
          </a:bodyPr>
          <a:lstStyle/>
          <a:p>
            <a:pPr indent="-304747" lvl="0" marL="304747" rtl="0" algn="just">
              <a:lnSpc>
                <a:spcPct val="90000"/>
              </a:lnSpc>
              <a:spcBef>
                <a:spcPts val="0"/>
              </a:spcBef>
              <a:spcAft>
                <a:spcPts val="0"/>
              </a:spcAft>
              <a:buSzPts val="2800"/>
              <a:buChar char="•"/>
            </a:pPr>
            <a:r>
              <a:rPr lang="en-US"/>
              <a:t>To develop the ticketless entry system for monuments/museums by generating the e-tickets which consists of QR-code.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rgbClr val="00B0F0"/>
              </a:buClr>
              <a:buSzPts val="3600"/>
              <a:buFont typeface="Calibri"/>
              <a:buNone/>
            </a:pPr>
            <a:r>
              <a:rPr lang="en-US">
                <a:solidFill>
                  <a:srgbClr val="00B0F0"/>
                </a:solidFill>
              </a:rPr>
              <a:t>                          LITERATURE SURVEY</a:t>
            </a:r>
            <a:endParaRPr>
              <a:solidFill>
                <a:srgbClr val="00B0F0"/>
              </a:solidFill>
            </a:endParaRPr>
          </a:p>
        </p:txBody>
      </p:sp>
      <p:graphicFrame>
        <p:nvGraphicFramePr>
          <p:cNvPr id="141" name="Google Shape;141;p7"/>
          <p:cNvGraphicFramePr/>
          <p:nvPr/>
        </p:nvGraphicFramePr>
        <p:xfrm>
          <a:off x="1053852" y="1700808"/>
          <a:ext cx="3000000" cy="3000000"/>
        </p:xfrm>
        <a:graphic>
          <a:graphicData uri="http://schemas.openxmlformats.org/drawingml/2006/table">
            <a:tbl>
              <a:tblPr bandRow="1" firstRow="1">
                <a:noFill/>
                <a:tableStyleId>{5FCE0B65-646D-4EF0-9796-FFAAB3F1DBBA}</a:tableStyleId>
              </a:tblPr>
              <a:tblGrid>
                <a:gridCol w="1152125"/>
                <a:gridCol w="2664300"/>
                <a:gridCol w="2399600"/>
                <a:gridCol w="1992900"/>
                <a:gridCol w="2151125"/>
              </a:tblGrid>
              <a:tr h="792100">
                <a:tc>
                  <a:txBody>
                    <a:bodyPr/>
                    <a:lstStyle/>
                    <a:p>
                      <a:pPr indent="0" lvl="0" marL="0" marR="0" rtl="0" algn="l">
                        <a:spcBef>
                          <a:spcPts val="0"/>
                        </a:spcBef>
                        <a:spcAft>
                          <a:spcPts val="0"/>
                        </a:spcAft>
                        <a:buNone/>
                      </a:pPr>
                      <a:r>
                        <a:rPr lang="en-US" sz="2000" u="none" cap="none" strike="noStrike"/>
                        <a:t>SERIAL NO.</a:t>
                      </a:r>
                      <a:endParaRPr/>
                    </a:p>
                  </a:txBody>
                  <a:tcPr marT="45725" marB="45725" marR="91450" marL="91450"/>
                </a:tc>
                <a:tc>
                  <a:txBody>
                    <a:bodyPr/>
                    <a:lstStyle/>
                    <a:p>
                      <a:pPr indent="0" lvl="0" marL="0" marR="0" rtl="0" algn="l">
                        <a:spcBef>
                          <a:spcPts val="0"/>
                        </a:spcBef>
                        <a:spcAft>
                          <a:spcPts val="0"/>
                        </a:spcAft>
                        <a:buNone/>
                      </a:pPr>
                      <a:r>
                        <a:rPr lang="en-US" sz="2000"/>
                        <a:t>AUTHOR NAME</a:t>
                      </a:r>
                      <a:endParaRPr/>
                    </a:p>
                  </a:txBody>
                  <a:tcPr marT="45725" marB="45725" marR="91450" marL="91450"/>
                </a:tc>
                <a:tc>
                  <a:txBody>
                    <a:bodyPr/>
                    <a:lstStyle/>
                    <a:p>
                      <a:pPr indent="0" lvl="0" marL="0" marR="0" rtl="0" algn="l">
                        <a:spcBef>
                          <a:spcPts val="0"/>
                        </a:spcBef>
                        <a:spcAft>
                          <a:spcPts val="0"/>
                        </a:spcAft>
                        <a:buNone/>
                      </a:pPr>
                      <a:r>
                        <a:rPr lang="en-US" sz="2000"/>
                        <a:t>TITLE OF THE PROJECT</a:t>
                      </a:r>
                      <a:endParaRPr/>
                    </a:p>
                  </a:txBody>
                  <a:tcPr marT="45725" marB="45725" marR="91450" marL="91450"/>
                </a:tc>
                <a:tc>
                  <a:txBody>
                    <a:bodyPr/>
                    <a:lstStyle/>
                    <a:p>
                      <a:pPr indent="0" lvl="0" marL="0" marR="0" rtl="0" algn="l">
                        <a:lnSpc>
                          <a:spcPct val="100000"/>
                        </a:lnSpc>
                        <a:spcBef>
                          <a:spcPts val="0"/>
                        </a:spcBef>
                        <a:spcAft>
                          <a:spcPts val="0"/>
                        </a:spcAft>
                        <a:buClr>
                          <a:schemeClr val="lt1"/>
                        </a:buClr>
                        <a:buSzPts val="2000"/>
                        <a:buFont typeface="Calibri"/>
                        <a:buNone/>
                      </a:pPr>
                      <a:r>
                        <a:rPr lang="en-US" sz="2000"/>
                        <a:t>TECHNOLOGIES USED</a:t>
                      </a:r>
                      <a:endParaRPr/>
                    </a:p>
                    <a:p>
                      <a:pPr indent="0" lvl="0" marL="0" marR="0" rtl="0" algn="l">
                        <a:spcBef>
                          <a:spcPts val="0"/>
                        </a:spcBef>
                        <a:spcAft>
                          <a:spcPts val="0"/>
                        </a:spcAft>
                        <a:buNone/>
                      </a:pPr>
                      <a:r>
                        <a:t/>
                      </a:r>
                      <a:endParaRPr sz="2000"/>
                    </a:p>
                  </a:txBody>
                  <a:tcPr marT="45725" marB="45725" marR="91450" marL="91450"/>
                </a:tc>
                <a:tc>
                  <a:txBody>
                    <a:bodyPr/>
                    <a:lstStyle/>
                    <a:p>
                      <a:pPr indent="0" lvl="0" marL="0" marR="0" rtl="0" algn="l">
                        <a:spcBef>
                          <a:spcPts val="0"/>
                        </a:spcBef>
                        <a:spcAft>
                          <a:spcPts val="0"/>
                        </a:spcAft>
                        <a:buNone/>
                      </a:pPr>
                      <a:r>
                        <a:rPr lang="en-US" sz="2000"/>
                        <a:t>LIMITATIONS</a:t>
                      </a:r>
                      <a:endParaRPr/>
                    </a:p>
                  </a:txBody>
                  <a:tcPr marT="45725" marB="45725" marR="91450" marL="91450"/>
                </a:tc>
              </a:tr>
              <a:tr h="886250">
                <a:tc>
                  <a:txBody>
                    <a:bodyPr/>
                    <a:lstStyle/>
                    <a:p>
                      <a:pPr indent="0" lvl="0" marL="0" marR="0" rtl="0" algn="l">
                        <a:spcBef>
                          <a:spcPts val="0"/>
                        </a:spcBef>
                        <a:spcAft>
                          <a:spcPts val="0"/>
                        </a:spcAft>
                        <a:buNone/>
                      </a:pPr>
                      <a:r>
                        <a:rPr lang="en-US" sz="1800">
                          <a:solidFill>
                            <a:srgbClr val="0C0C0C"/>
                          </a:solidFill>
                        </a:rPr>
                        <a:t>1</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rPr lang="en-US" sz="1800"/>
                        <a:t>Shailesh Shrivastava</a:t>
                      </a:r>
                      <a:endParaRPr/>
                    </a:p>
                  </a:txBody>
                  <a:tcPr marT="45725" marB="45725" marR="91450" marL="91450"/>
                </a:tc>
                <a:tc>
                  <a:txBody>
                    <a:bodyPr/>
                    <a:lstStyle/>
                    <a:p>
                      <a:pPr indent="0" lvl="0" marL="0" marR="0" rtl="0" algn="l">
                        <a:spcBef>
                          <a:spcPts val="0"/>
                        </a:spcBef>
                        <a:spcAft>
                          <a:spcPts val="0"/>
                        </a:spcAft>
                        <a:buNone/>
                      </a:pPr>
                      <a:r>
                        <a:rPr lang="en-US" sz="1800"/>
                        <a:t>Trouble ticket processing</a:t>
                      </a:r>
                      <a:endParaRPr/>
                    </a:p>
                  </a:txBody>
                  <a:tcPr marT="45725" marB="45725" marR="91450" marL="91450"/>
                </a:tc>
                <a:tc>
                  <a:txBody>
                    <a:bodyPr/>
                    <a:lstStyle/>
                    <a:p>
                      <a:pPr indent="0" lvl="0" marL="0" marR="0" rtl="0" algn="l">
                        <a:spcBef>
                          <a:spcPts val="0"/>
                        </a:spcBef>
                        <a:spcAft>
                          <a:spcPts val="0"/>
                        </a:spcAft>
                        <a:buNone/>
                      </a:pPr>
                      <a:r>
                        <a:rPr lang="en-US" sz="1800"/>
                        <a:t>Machine Learning </a:t>
                      </a:r>
                      <a:endParaRPr/>
                    </a:p>
                  </a:txBody>
                  <a:tcPr marT="45725" marB="45725" marR="91450" marL="91450"/>
                </a:tc>
                <a:tc>
                  <a:txBody>
                    <a:bodyPr/>
                    <a:lstStyle/>
                    <a:p>
                      <a:pPr indent="0" lvl="0" marL="0" marR="0" rtl="0" algn="l">
                        <a:spcBef>
                          <a:spcPts val="0"/>
                        </a:spcBef>
                        <a:spcAft>
                          <a:spcPts val="0"/>
                        </a:spcAft>
                        <a:buNone/>
                      </a:pPr>
                      <a:r>
                        <a:rPr lang="en-US" sz="1800"/>
                        <a:t>Multiple scanning of same ticket.</a:t>
                      </a:r>
                      <a:endParaRPr/>
                    </a:p>
                  </a:txBody>
                  <a:tcPr marT="45725" marB="45725" marR="91450" marL="91450"/>
                </a:tc>
              </a:tr>
              <a:tr h="886250">
                <a:tc>
                  <a:txBody>
                    <a:bodyPr/>
                    <a:lstStyle/>
                    <a:p>
                      <a:pPr indent="0" lvl="0" marL="0" marR="0" rtl="0" algn="l">
                        <a:spcBef>
                          <a:spcPts val="0"/>
                        </a:spcBef>
                        <a:spcAft>
                          <a:spcPts val="0"/>
                        </a:spcAft>
                        <a:buNone/>
                      </a:pPr>
                      <a:r>
                        <a:rPr lang="en-US" sz="1800"/>
                        <a:t>2</a:t>
                      </a:r>
                      <a:endParaRPr/>
                    </a:p>
                  </a:txBody>
                  <a:tcPr marT="45725" marB="45725" marR="91450" marL="91450"/>
                </a:tc>
                <a:tc>
                  <a:txBody>
                    <a:bodyPr/>
                    <a:lstStyle/>
                    <a:p>
                      <a:pPr indent="0" lvl="0" marL="0" marR="0" rtl="0" algn="l">
                        <a:spcBef>
                          <a:spcPts val="0"/>
                        </a:spcBef>
                        <a:spcAft>
                          <a:spcPts val="0"/>
                        </a:spcAft>
                        <a:buNone/>
                      </a:pPr>
                      <a:r>
                        <a:rPr lang="en-US" sz="1800"/>
                        <a:t>Prafulla P S, Kalavathi S N</a:t>
                      </a:r>
                      <a:endParaRPr/>
                    </a:p>
                    <a:p>
                      <a:pPr indent="0" lvl="0" marL="0" marR="0" rtl="0" algn="l">
                        <a:spcBef>
                          <a:spcPts val="0"/>
                        </a:spcBef>
                        <a:spcAft>
                          <a:spcPts val="0"/>
                        </a:spcAft>
                        <a:buNone/>
                      </a:pPr>
                      <a:r>
                        <a:rPr lang="en-US" sz="1800"/>
                        <a:t>Hema K J, Sharath S</a:t>
                      </a:r>
                      <a:endParaRPr/>
                    </a:p>
                  </a:txBody>
                  <a:tcPr marT="45725" marB="45725" marR="91450" marL="91450"/>
                </a:tc>
                <a:tc>
                  <a:txBody>
                    <a:bodyPr/>
                    <a:lstStyle/>
                    <a:p>
                      <a:pPr indent="0" lvl="0" marL="0" marR="0" rtl="0" algn="l">
                        <a:spcBef>
                          <a:spcPts val="0"/>
                        </a:spcBef>
                        <a:spcAft>
                          <a:spcPts val="0"/>
                        </a:spcAft>
                        <a:buNone/>
                      </a:pPr>
                      <a:r>
                        <a:rPr lang="en-US" sz="1800"/>
                        <a:t>Ticketless system using RFID Device</a:t>
                      </a:r>
                      <a:endParaRPr/>
                    </a:p>
                  </a:txBody>
                  <a:tcPr marT="45725" marB="45725" marR="91450" marL="91450"/>
                </a:tc>
                <a:tc>
                  <a:txBody>
                    <a:bodyPr/>
                    <a:lstStyle/>
                    <a:p>
                      <a:pPr indent="0" lvl="0" marL="0" marR="0" rtl="0" algn="l">
                        <a:spcBef>
                          <a:spcPts val="0"/>
                        </a:spcBef>
                        <a:spcAft>
                          <a:spcPts val="0"/>
                        </a:spcAft>
                        <a:buNone/>
                      </a:pPr>
                      <a:r>
                        <a:rPr lang="en-US" sz="1800"/>
                        <a:t>Raspberry PI</a:t>
                      </a:r>
                      <a:endParaRPr/>
                    </a:p>
                    <a:p>
                      <a:pPr indent="0" lvl="0" marL="0" marR="0" rtl="0" algn="l">
                        <a:spcBef>
                          <a:spcPts val="0"/>
                        </a:spcBef>
                        <a:spcAft>
                          <a:spcPts val="0"/>
                        </a:spcAft>
                        <a:buNone/>
                      </a:pPr>
                      <a:r>
                        <a:rPr lang="en-US" sz="1800"/>
                        <a:t>Python</a:t>
                      </a:r>
                      <a:endParaRPr/>
                    </a:p>
                  </a:txBody>
                  <a:tcPr marT="45725" marB="45725" marR="91450" marL="91450"/>
                </a:tc>
                <a:tc>
                  <a:txBody>
                    <a:bodyPr/>
                    <a:lstStyle/>
                    <a:p>
                      <a:pPr indent="0" lvl="0" marL="0" marR="0" rtl="0" algn="l">
                        <a:spcBef>
                          <a:spcPts val="0"/>
                        </a:spcBef>
                        <a:spcAft>
                          <a:spcPts val="0"/>
                        </a:spcAft>
                        <a:buNone/>
                      </a:pPr>
                      <a:r>
                        <a:rPr lang="en-US" sz="1800"/>
                        <a:t>Security problems,</a:t>
                      </a:r>
                      <a:endParaRPr/>
                    </a:p>
                    <a:p>
                      <a:pPr indent="0" lvl="0" marL="0" marR="0" rtl="0" algn="l">
                        <a:spcBef>
                          <a:spcPts val="0"/>
                        </a:spcBef>
                        <a:spcAft>
                          <a:spcPts val="0"/>
                        </a:spcAft>
                        <a:buNone/>
                      </a:pPr>
                      <a:r>
                        <a:rPr lang="en-US" sz="1800"/>
                        <a:t>Delay, Inaccuracy.</a:t>
                      </a:r>
                      <a:endParaRPr/>
                    </a:p>
                  </a:txBody>
                  <a:tcPr marT="45725" marB="45725" marR="91450" marL="91450"/>
                </a:tc>
              </a:tr>
              <a:tr h="886250">
                <a:tc>
                  <a:txBody>
                    <a:bodyPr/>
                    <a:lstStyle/>
                    <a:p>
                      <a:pPr indent="0" lvl="0" marL="0" marR="0" rtl="0" algn="l">
                        <a:spcBef>
                          <a:spcPts val="0"/>
                        </a:spcBef>
                        <a:spcAft>
                          <a:spcPts val="0"/>
                        </a:spcAft>
                        <a:buNone/>
                      </a:pPr>
                      <a:r>
                        <a:rPr lang="en-US" sz="1800"/>
                        <a:t>3</a:t>
                      </a:r>
                      <a:endParaRPr/>
                    </a:p>
                  </a:txBody>
                  <a:tcPr marT="45725" marB="45725" marR="91450" marL="91450"/>
                </a:tc>
                <a:tc>
                  <a:txBody>
                    <a:bodyPr/>
                    <a:lstStyle/>
                    <a:p>
                      <a:pPr indent="0" lvl="0" marL="0" marR="0" rtl="0" algn="l">
                        <a:spcBef>
                          <a:spcPts val="0"/>
                        </a:spcBef>
                        <a:spcAft>
                          <a:spcPts val="0"/>
                        </a:spcAft>
                        <a:buNone/>
                      </a:pPr>
                      <a:r>
                        <a:rPr lang="en-US" sz="1800"/>
                        <a:t>Ramya R, Prakruthi N, </a:t>
                      </a:r>
                      <a:endParaRPr/>
                    </a:p>
                    <a:p>
                      <a:pPr indent="0" lvl="0" marL="0" marR="0" rtl="0" algn="l">
                        <a:spcBef>
                          <a:spcPts val="0"/>
                        </a:spcBef>
                        <a:spcAft>
                          <a:spcPts val="0"/>
                        </a:spcAft>
                        <a:buNone/>
                      </a:pPr>
                      <a:r>
                        <a:rPr lang="en-US" sz="1800"/>
                        <a:t>Sahil Bahri, Reshma</a:t>
                      </a:r>
                      <a:endParaRPr sz="1800"/>
                    </a:p>
                  </a:txBody>
                  <a:tcPr marT="45725" marB="45725" marR="91450" marL="91450"/>
                </a:tc>
                <a:tc>
                  <a:txBody>
                    <a:bodyPr/>
                    <a:lstStyle/>
                    <a:p>
                      <a:pPr indent="0" lvl="0" marL="0" marR="0" rtl="0" algn="l">
                        <a:spcBef>
                          <a:spcPts val="0"/>
                        </a:spcBef>
                        <a:spcAft>
                          <a:spcPts val="0"/>
                        </a:spcAft>
                        <a:buNone/>
                      </a:pPr>
                      <a:r>
                        <a:rPr lang="en-US" sz="1800"/>
                        <a:t>Smart ticketing system</a:t>
                      </a:r>
                      <a:endParaRPr/>
                    </a:p>
                    <a:p>
                      <a:pPr indent="0" lvl="0" marL="0" marR="0" rtl="0" algn="l">
                        <a:spcBef>
                          <a:spcPts val="0"/>
                        </a:spcBef>
                        <a:spcAft>
                          <a:spcPts val="0"/>
                        </a:spcAft>
                        <a:buNone/>
                      </a:pPr>
                      <a:r>
                        <a:rPr lang="en-US" sz="1800"/>
                        <a:t>using barcode</a:t>
                      </a:r>
                      <a:endParaRPr sz="1800"/>
                    </a:p>
                  </a:txBody>
                  <a:tcPr marT="45725" marB="45725" marR="91450" marL="91450"/>
                </a:tc>
                <a:tc>
                  <a:txBody>
                    <a:bodyPr/>
                    <a:lstStyle/>
                    <a:p>
                      <a:pPr indent="0" lvl="0" marL="0" marR="0" rtl="0" algn="l">
                        <a:spcBef>
                          <a:spcPts val="0"/>
                        </a:spcBef>
                        <a:spcAft>
                          <a:spcPts val="0"/>
                        </a:spcAft>
                        <a:buNone/>
                      </a:pPr>
                      <a:r>
                        <a:rPr lang="en-US" sz="1800"/>
                        <a:t>Barcode Scan,</a:t>
                      </a:r>
                      <a:endParaRPr/>
                    </a:p>
                    <a:p>
                      <a:pPr indent="0" lvl="0" marL="0" marR="0" rtl="0" algn="l">
                        <a:spcBef>
                          <a:spcPts val="0"/>
                        </a:spcBef>
                        <a:spcAft>
                          <a:spcPts val="0"/>
                        </a:spcAft>
                        <a:buNone/>
                      </a:pPr>
                      <a:r>
                        <a:rPr lang="en-US" sz="1800"/>
                        <a:t>Raspberry PI</a:t>
                      </a:r>
                      <a:endParaRPr sz="1800"/>
                    </a:p>
                  </a:txBody>
                  <a:tcPr marT="45725" marB="45725" marR="91450" marL="91450"/>
                </a:tc>
                <a:tc>
                  <a:txBody>
                    <a:bodyPr/>
                    <a:lstStyle/>
                    <a:p>
                      <a:pPr indent="0" lvl="0" marL="0" marR="0" rtl="0" algn="l">
                        <a:spcBef>
                          <a:spcPts val="0"/>
                        </a:spcBef>
                        <a:spcAft>
                          <a:spcPts val="0"/>
                        </a:spcAft>
                        <a:buNone/>
                      </a:pPr>
                      <a:r>
                        <a:rPr lang="en-US" sz="1800"/>
                        <a:t>Less secure, Physical damages leads to less accuracy</a:t>
                      </a:r>
                      <a:endParaRPr sz="1800"/>
                    </a:p>
                  </a:txBody>
                  <a:tcPr marT="45725" marB="45725" marR="91450" marL="9145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txBox="1"/>
          <p:nvPr>
            <p:ph type="title"/>
          </p:nvPr>
        </p:nvSpPr>
        <p:spPr>
          <a:xfrm>
            <a:off x="986170" y="260648"/>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rgbClr val="00B0F0"/>
              </a:buClr>
              <a:buSzPts val="3600"/>
              <a:buFont typeface="Calibri"/>
              <a:buNone/>
            </a:pPr>
            <a:r>
              <a:rPr lang="en-US">
                <a:solidFill>
                  <a:srgbClr val="00B0F0"/>
                </a:solidFill>
              </a:rPr>
              <a:t>                            LITERATURE SURVEY</a:t>
            </a:r>
            <a:endParaRPr>
              <a:solidFill>
                <a:srgbClr val="00B0F0"/>
              </a:solidFill>
            </a:endParaRPr>
          </a:p>
        </p:txBody>
      </p:sp>
      <p:sp>
        <p:nvSpPr>
          <p:cNvPr id="147" name="Google Shape;147;p8"/>
          <p:cNvSpPr txBox="1"/>
          <p:nvPr>
            <p:ph idx="1" type="body"/>
          </p:nvPr>
        </p:nvSpPr>
        <p:spPr>
          <a:xfrm>
            <a:off x="914161" y="1602831"/>
            <a:ext cx="10360501" cy="4462272"/>
          </a:xfrm>
          <a:prstGeom prst="rect">
            <a:avLst/>
          </a:prstGeom>
          <a:noFill/>
          <a:ln>
            <a:noFill/>
          </a:ln>
        </p:spPr>
        <p:txBody>
          <a:bodyPr anchorCtr="0" anchor="t" bIns="60925" lIns="121875" spcFirstLastPara="1" rIns="121875" wrap="square" tIns="60925">
            <a:normAutofit/>
          </a:bodyPr>
          <a:lstStyle/>
          <a:p>
            <a:pPr indent="0" lvl="0" marL="0" rtl="0" algn="l">
              <a:lnSpc>
                <a:spcPct val="90000"/>
              </a:lnSpc>
              <a:spcBef>
                <a:spcPts val="0"/>
              </a:spcBef>
              <a:spcAft>
                <a:spcPts val="0"/>
              </a:spcAft>
              <a:buSzPts val="1800"/>
              <a:buNone/>
            </a:pPr>
            <a:r>
              <a:rPr b="0" i="0" lang="en-US" sz="1800" u="none" strike="noStrike">
                <a:solidFill>
                  <a:srgbClr val="000000"/>
                </a:solidFill>
                <a:latin typeface="Calibri"/>
                <a:ea typeface="Calibri"/>
                <a:cs typeface="Calibri"/>
                <a:sym typeface="Calibri"/>
              </a:rPr>
              <a:t>y</a:t>
            </a:r>
            <a:endParaRPr b="0" i="0" sz="1800" u="none" strike="noStrike">
              <a:latin typeface="Arial"/>
              <a:ea typeface="Arial"/>
              <a:cs typeface="Arial"/>
              <a:sym typeface="Arial"/>
            </a:endParaRPr>
          </a:p>
          <a:p>
            <a:pPr indent="-126947" lvl="0" marL="304747" rtl="0" algn="l">
              <a:lnSpc>
                <a:spcPct val="90000"/>
              </a:lnSpc>
              <a:spcBef>
                <a:spcPts val="1600"/>
              </a:spcBef>
              <a:spcAft>
                <a:spcPts val="0"/>
              </a:spcAft>
              <a:buSzPts val="2800"/>
              <a:buNone/>
            </a:pPr>
            <a:r>
              <a:t/>
            </a:r>
            <a:endParaRPr/>
          </a:p>
        </p:txBody>
      </p:sp>
      <p:graphicFrame>
        <p:nvGraphicFramePr>
          <p:cNvPr id="148" name="Google Shape;148;p8"/>
          <p:cNvGraphicFramePr/>
          <p:nvPr/>
        </p:nvGraphicFramePr>
        <p:xfrm>
          <a:off x="1125860" y="1844040"/>
          <a:ext cx="3000000" cy="3000000"/>
        </p:xfrm>
        <a:graphic>
          <a:graphicData uri="http://schemas.openxmlformats.org/drawingml/2006/table">
            <a:tbl>
              <a:tblPr bandRow="1" firstRow="1">
                <a:noFill/>
                <a:tableStyleId>{5FCE0B65-646D-4EF0-9796-FFAAB3F1DBBA}</a:tableStyleId>
              </a:tblPr>
              <a:tblGrid>
                <a:gridCol w="901725"/>
                <a:gridCol w="2787150"/>
                <a:gridCol w="2459250"/>
                <a:gridCol w="2213325"/>
                <a:gridCol w="2131350"/>
              </a:tblGrid>
              <a:tr h="888100">
                <a:tc>
                  <a:txBody>
                    <a:bodyPr/>
                    <a:lstStyle/>
                    <a:p>
                      <a:pPr indent="0" lvl="0" marL="0" marR="0" rtl="0" algn="l">
                        <a:spcBef>
                          <a:spcPts val="0"/>
                        </a:spcBef>
                        <a:spcAft>
                          <a:spcPts val="0"/>
                        </a:spcAft>
                        <a:buNone/>
                      </a:pPr>
                      <a:r>
                        <a:rPr lang="en-US" sz="2000"/>
                        <a:t>SERIAL NO.</a:t>
                      </a:r>
                      <a:endParaRPr sz="2000"/>
                    </a:p>
                  </a:txBody>
                  <a:tcPr marT="45725" marB="45725" marR="91450" marL="91450"/>
                </a:tc>
                <a:tc>
                  <a:txBody>
                    <a:bodyPr/>
                    <a:lstStyle/>
                    <a:p>
                      <a:pPr indent="0" lvl="0" marL="0" marR="0" rtl="0" algn="l">
                        <a:spcBef>
                          <a:spcPts val="0"/>
                        </a:spcBef>
                        <a:spcAft>
                          <a:spcPts val="0"/>
                        </a:spcAft>
                        <a:buNone/>
                      </a:pPr>
                      <a:r>
                        <a:rPr lang="en-US" sz="2000"/>
                        <a:t>AUTHOR NAME</a:t>
                      </a:r>
                      <a:endParaRPr sz="2000"/>
                    </a:p>
                  </a:txBody>
                  <a:tcPr marT="45725" marB="45725" marR="91450" marL="91450"/>
                </a:tc>
                <a:tc>
                  <a:txBody>
                    <a:bodyPr/>
                    <a:lstStyle/>
                    <a:p>
                      <a:pPr indent="0" lvl="0" marL="0" marR="0" rtl="0" algn="l">
                        <a:lnSpc>
                          <a:spcPct val="100000"/>
                        </a:lnSpc>
                        <a:spcBef>
                          <a:spcPts val="0"/>
                        </a:spcBef>
                        <a:spcAft>
                          <a:spcPts val="0"/>
                        </a:spcAft>
                        <a:buClr>
                          <a:schemeClr val="lt1"/>
                        </a:buClr>
                        <a:buSzPts val="2000"/>
                        <a:buFont typeface="Calibri"/>
                        <a:buNone/>
                      </a:pPr>
                      <a:r>
                        <a:rPr lang="en-US" sz="2000"/>
                        <a:t>TITLE OF THE PROJECT</a:t>
                      </a:r>
                      <a:endParaRPr sz="2000"/>
                    </a:p>
                    <a:p>
                      <a:pPr indent="0" lvl="0" marL="0" marR="0" rtl="0" algn="l">
                        <a:spcBef>
                          <a:spcPts val="0"/>
                        </a:spcBef>
                        <a:spcAft>
                          <a:spcPts val="0"/>
                        </a:spcAft>
                        <a:buNone/>
                      </a:pPr>
                      <a:r>
                        <a:t/>
                      </a:r>
                      <a:endParaRPr sz="2400"/>
                    </a:p>
                  </a:txBody>
                  <a:tcPr marT="45725" marB="45725" marR="91450" marL="91450"/>
                </a:tc>
                <a:tc>
                  <a:txBody>
                    <a:bodyPr/>
                    <a:lstStyle/>
                    <a:p>
                      <a:pPr indent="0" lvl="0" marL="0" marR="0" rtl="0" algn="l">
                        <a:spcBef>
                          <a:spcPts val="0"/>
                        </a:spcBef>
                        <a:spcAft>
                          <a:spcPts val="0"/>
                        </a:spcAft>
                        <a:buNone/>
                      </a:pPr>
                      <a:r>
                        <a:rPr lang="en-US" sz="2000"/>
                        <a:t>TECHNOLOGIES USED</a:t>
                      </a:r>
                      <a:endParaRPr sz="2000"/>
                    </a:p>
                  </a:txBody>
                  <a:tcPr marT="45725" marB="45725" marR="91450" marL="91450"/>
                </a:tc>
                <a:tc>
                  <a:txBody>
                    <a:bodyPr/>
                    <a:lstStyle/>
                    <a:p>
                      <a:pPr indent="0" lvl="0" marL="0" marR="0" rtl="0" algn="l">
                        <a:spcBef>
                          <a:spcPts val="0"/>
                        </a:spcBef>
                        <a:spcAft>
                          <a:spcPts val="0"/>
                        </a:spcAft>
                        <a:buNone/>
                      </a:pPr>
                      <a:r>
                        <a:rPr lang="en-US" sz="2000"/>
                        <a:t>LIMITATIONS</a:t>
                      </a:r>
                      <a:endParaRPr sz="2000"/>
                    </a:p>
                  </a:txBody>
                  <a:tcPr marT="45725" marB="45725" marR="91450" marL="91450"/>
                </a:tc>
              </a:tr>
              <a:tr h="888100">
                <a:tc>
                  <a:txBody>
                    <a:bodyPr/>
                    <a:lstStyle/>
                    <a:p>
                      <a:pPr indent="0" lvl="0" marL="0" marR="0" rtl="0" algn="l">
                        <a:spcBef>
                          <a:spcPts val="0"/>
                        </a:spcBef>
                        <a:spcAft>
                          <a:spcPts val="0"/>
                        </a:spcAft>
                        <a:buNone/>
                      </a:pPr>
                      <a:r>
                        <a:rPr lang="en-US" sz="1800">
                          <a:solidFill>
                            <a:schemeClr val="dk1"/>
                          </a:solidFill>
                        </a:rPr>
                        <a:t>4</a:t>
                      </a:r>
                      <a:endParaRPr sz="1800">
                        <a:solidFill>
                          <a:schemeClr val="dk1"/>
                        </a:solidFill>
                      </a:endParaRPr>
                    </a:p>
                  </a:txBody>
                  <a:tcPr marT="45725" marB="45725" marR="91450" marL="91450"/>
                </a:tc>
                <a:tc>
                  <a:txBody>
                    <a:bodyPr/>
                    <a:lstStyle/>
                    <a:p>
                      <a:pPr indent="0" lvl="0" marL="0" marR="0" rtl="0" algn="l">
                        <a:spcBef>
                          <a:spcPts val="0"/>
                        </a:spcBef>
                        <a:spcAft>
                          <a:spcPts val="0"/>
                        </a:spcAft>
                        <a:buNone/>
                      </a:pPr>
                      <a:r>
                        <a:rPr lang="en-US" sz="1800"/>
                        <a:t>Varun Krishna K.G, Selvarathinam s, Ram Kumar R.M</a:t>
                      </a:r>
                      <a:endParaRPr sz="1800"/>
                    </a:p>
                  </a:txBody>
                  <a:tcPr marT="45725" marB="45725" marR="91450" marL="91450"/>
                </a:tc>
                <a:tc>
                  <a:txBody>
                    <a:bodyPr/>
                    <a:lstStyle/>
                    <a:p>
                      <a:pPr indent="0" lvl="0" marL="0" marR="0" rtl="0" algn="l">
                        <a:spcBef>
                          <a:spcPts val="0"/>
                        </a:spcBef>
                        <a:spcAft>
                          <a:spcPts val="0"/>
                        </a:spcAft>
                        <a:buNone/>
                      </a:pPr>
                      <a:r>
                        <a:rPr lang="en-US" sz="1800"/>
                        <a:t>Modified Ticketing System using RFID</a:t>
                      </a:r>
                      <a:endParaRPr sz="1800"/>
                    </a:p>
                  </a:txBody>
                  <a:tcPr marT="45725" marB="45725" marR="91450" marL="91450"/>
                </a:tc>
                <a:tc>
                  <a:txBody>
                    <a:bodyPr/>
                    <a:lstStyle/>
                    <a:p>
                      <a:pPr indent="0" lvl="0" marL="0" marR="0" rtl="0" algn="l">
                        <a:spcBef>
                          <a:spcPts val="0"/>
                        </a:spcBef>
                        <a:spcAft>
                          <a:spcPts val="0"/>
                        </a:spcAft>
                        <a:buNone/>
                      </a:pPr>
                      <a:r>
                        <a:rPr lang="en-US" sz="1800"/>
                        <a:t>Cyclometer coupled to the wheels of bus</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Time consuming,</a:t>
                      </a:r>
                      <a:endParaRPr/>
                    </a:p>
                    <a:p>
                      <a:pPr indent="0" lvl="0" marL="0" marR="0" rtl="0" algn="l">
                        <a:spcBef>
                          <a:spcPts val="0"/>
                        </a:spcBef>
                        <a:spcAft>
                          <a:spcPts val="0"/>
                        </a:spcAft>
                        <a:buNone/>
                      </a:pPr>
                      <a:r>
                        <a:rPr lang="en-US" sz="1800"/>
                        <a:t>malfunctioning</a:t>
                      </a:r>
                      <a:endParaRPr sz="1800"/>
                    </a:p>
                  </a:txBody>
                  <a:tcPr marT="45725" marB="45725" marR="91450" marL="91450"/>
                </a:tc>
              </a:tr>
              <a:tr h="888100">
                <a:tc>
                  <a:txBody>
                    <a:bodyPr/>
                    <a:lstStyle/>
                    <a:p>
                      <a:pPr indent="0" lvl="0" marL="0" marR="0" rtl="0" algn="l">
                        <a:spcBef>
                          <a:spcPts val="0"/>
                        </a:spcBef>
                        <a:spcAft>
                          <a:spcPts val="0"/>
                        </a:spcAft>
                        <a:buNone/>
                      </a:pPr>
                      <a:r>
                        <a:rPr lang="en-US" sz="1800"/>
                        <a:t>5</a:t>
                      </a:r>
                      <a:endParaRPr sz="1800"/>
                    </a:p>
                  </a:txBody>
                  <a:tcPr marT="45725" marB="45725" marR="91450" marL="91450"/>
                </a:tc>
                <a:tc>
                  <a:txBody>
                    <a:bodyPr/>
                    <a:lstStyle/>
                    <a:p>
                      <a:pPr indent="0" lvl="0" marL="0" marR="0" rtl="0" algn="l">
                        <a:spcBef>
                          <a:spcPts val="0"/>
                        </a:spcBef>
                        <a:spcAft>
                          <a:spcPts val="0"/>
                        </a:spcAft>
                        <a:buNone/>
                      </a:pPr>
                      <a:r>
                        <a:rPr lang="en-US" sz="1800"/>
                        <a:t>Ayad Mohammed, Shatt Al-Arab</a:t>
                      </a:r>
                      <a:endParaRPr/>
                    </a:p>
                    <a:p>
                      <a:pPr indent="0" lvl="0" marL="0" marR="0" rtl="0" algn="l">
                        <a:spcBef>
                          <a:spcPts val="0"/>
                        </a:spcBef>
                        <a:spcAft>
                          <a:spcPts val="0"/>
                        </a:spcAft>
                        <a:buNone/>
                      </a:pPr>
                      <a:r>
                        <a:t/>
                      </a:r>
                      <a:endParaRPr sz="2400"/>
                    </a:p>
                  </a:txBody>
                  <a:tcPr marT="45725" marB="45725" marR="91450" marL="91450"/>
                </a:tc>
                <a:tc>
                  <a:txBody>
                    <a:bodyPr/>
                    <a:lstStyle/>
                    <a:p>
                      <a:pPr indent="0" lvl="0" marL="0" marR="0" rtl="0" algn="l">
                        <a:spcBef>
                          <a:spcPts val="0"/>
                        </a:spcBef>
                        <a:spcAft>
                          <a:spcPts val="0"/>
                        </a:spcAft>
                        <a:buNone/>
                      </a:pPr>
                      <a:r>
                        <a:rPr lang="en-US" sz="1800"/>
                        <a:t>Design and Developing ticketing system by using unified modeling language</a:t>
                      </a:r>
                      <a:endParaRPr sz="1800"/>
                    </a:p>
                  </a:txBody>
                  <a:tcPr marT="45725" marB="45725" marR="91450" marL="91450"/>
                </a:tc>
                <a:tc>
                  <a:txBody>
                    <a:bodyPr/>
                    <a:lstStyle/>
                    <a:p>
                      <a:pPr indent="0" lvl="0" marL="0" marR="0" rtl="0" algn="l">
                        <a:spcBef>
                          <a:spcPts val="0"/>
                        </a:spcBef>
                        <a:spcAft>
                          <a:spcPts val="0"/>
                        </a:spcAft>
                        <a:buNone/>
                      </a:pPr>
                      <a:r>
                        <a:rPr lang="en-US" sz="1800"/>
                        <a:t>PHP, SQL, Ajax, CSS, JavaScript</a:t>
                      </a:r>
                      <a:endParaRPr sz="1800"/>
                    </a:p>
                  </a:txBody>
                  <a:tcPr marT="45725" marB="45725" marR="91450" marL="91450"/>
                </a:tc>
                <a:tc>
                  <a:txBody>
                    <a:bodyPr/>
                    <a:lstStyle/>
                    <a:p>
                      <a:pPr indent="0" lvl="0" marL="0" marR="0" rtl="0" algn="l">
                        <a:spcBef>
                          <a:spcPts val="0"/>
                        </a:spcBef>
                        <a:spcAft>
                          <a:spcPts val="0"/>
                        </a:spcAft>
                        <a:buNone/>
                      </a:pPr>
                      <a:r>
                        <a:rPr lang="en-US" sz="1800"/>
                        <a:t>Usability issues,</a:t>
                      </a:r>
                      <a:endParaRPr/>
                    </a:p>
                    <a:p>
                      <a:pPr indent="0" lvl="0" marL="0" marR="0" rtl="0" algn="l">
                        <a:spcBef>
                          <a:spcPts val="0"/>
                        </a:spcBef>
                        <a:spcAft>
                          <a:spcPts val="0"/>
                        </a:spcAft>
                        <a:buNone/>
                      </a:pPr>
                      <a:r>
                        <a:rPr lang="en-US" sz="1800"/>
                        <a:t>Security issues.</a:t>
                      </a:r>
                      <a:endParaRPr sz="1800"/>
                    </a:p>
                  </a:txBody>
                  <a:tcPr marT="45725" marB="45725" marR="91450" marL="9145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9"/>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rgbClr val="00B0F0"/>
              </a:buClr>
              <a:buSzPts val="3600"/>
              <a:buFont typeface="Calibri"/>
              <a:buNone/>
            </a:pPr>
            <a:r>
              <a:rPr lang="en-US">
                <a:solidFill>
                  <a:srgbClr val="00B0F0"/>
                </a:solidFill>
              </a:rPr>
              <a:t>EXISTING SYSTEM</a:t>
            </a:r>
            <a:endParaRPr/>
          </a:p>
        </p:txBody>
      </p:sp>
      <p:sp>
        <p:nvSpPr>
          <p:cNvPr id="154" name="Google Shape;154;p9"/>
          <p:cNvSpPr txBox="1"/>
          <p:nvPr>
            <p:ph idx="1" type="body"/>
          </p:nvPr>
        </p:nvSpPr>
        <p:spPr>
          <a:xfrm>
            <a:off x="1218883" y="1701797"/>
            <a:ext cx="10360501" cy="4462272"/>
          </a:xfrm>
          <a:prstGeom prst="rect">
            <a:avLst/>
          </a:prstGeom>
          <a:noFill/>
          <a:ln>
            <a:noFill/>
          </a:ln>
        </p:spPr>
        <p:txBody>
          <a:bodyPr anchorCtr="0" anchor="t" bIns="60925" lIns="121875" spcFirstLastPara="1" rIns="121875" wrap="square" tIns="60925">
            <a:normAutofit/>
          </a:bodyPr>
          <a:lstStyle/>
          <a:p>
            <a:pPr indent="-304747" lvl="0" marL="304747" rtl="0" algn="l">
              <a:lnSpc>
                <a:spcPct val="90000"/>
              </a:lnSpc>
              <a:spcBef>
                <a:spcPts val="0"/>
              </a:spcBef>
              <a:spcAft>
                <a:spcPts val="0"/>
              </a:spcAft>
              <a:buSzPts val="2400"/>
              <a:buChar char="•"/>
            </a:pPr>
            <a:r>
              <a:rPr lang="en-US" sz="2400"/>
              <a:t>The existing system is the traditional paper based ticketing system which requires a more number of staff, ticket can be lost or stolen.</a:t>
            </a:r>
            <a:endParaRPr/>
          </a:p>
          <a:p>
            <a:pPr indent="-304747" lvl="0" marL="304747" rtl="0" algn="l">
              <a:lnSpc>
                <a:spcPct val="90000"/>
              </a:lnSpc>
              <a:spcBef>
                <a:spcPts val="1600"/>
              </a:spcBef>
              <a:spcAft>
                <a:spcPts val="0"/>
              </a:spcAft>
              <a:buSzPts val="2400"/>
              <a:buChar char="•"/>
            </a:pPr>
            <a:r>
              <a:rPr lang="en-US" sz="2400"/>
              <a:t>This system requires paper which is produced by enormous amount of energy, paper and plants.</a:t>
            </a:r>
            <a:endParaRPr/>
          </a:p>
          <a:p>
            <a:pPr indent="-304747" lvl="0" marL="304747" rtl="0" algn="l">
              <a:lnSpc>
                <a:spcPct val="90000"/>
              </a:lnSpc>
              <a:spcBef>
                <a:spcPts val="1600"/>
              </a:spcBef>
              <a:spcAft>
                <a:spcPts val="0"/>
              </a:spcAft>
              <a:buSzPts val="2400"/>
              <a:buChar char="•"/>
            </a:pPr>
            <a:r>
              <a:rPr lang="en-US" sz="2400"/>
              <a:t>It is a time consuming process as manual entry is required.</a:t>
            </a:r>
            <a:endParaRPr/>
          </a:p>
          <a:p>
            <a:pPr indent="-304747" lvl="0" marL="304747" rtl="0" algn="l">
              <a:lnSpc>
                <a:spcPct val="90000"/>
              </a:lnSpc>
              <a:spcBef>
                <a:spcPts val="1600"/>
              </a:spcBef>
              <a:spcAft>
                <a:spcPts val="0"/>
              </a:spcAft>
              <a:buSzPts val="2400"/>
              <a:buChar char="•"/>
            </a:pPr>
            <a:r>
              <a:rPr lang="en-US" sz="2400"/>
              <a:t>Visitors need to wait for a long time if there is more crowd.</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Tech_16x9">
      <a:dk1>
        <a:srgbClr val="000000"/>
      </a:dk1>
      <a:lt1>
        <a:srgbClr val="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ch 16x9">
  <a:themeElements>
    <a:clrScheme name="Tech_16x9">
      <a:dk1>
        <a:srgbClr val="000000"/>
      </a:dk1>
      <a:lt1>
        <a:srgbClr val="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2022-10-31T02:34:13Z</dcterms:created>
  <dc:creator>KARTHIK K</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ICV">
    <vt:lpwstr>121952df0a88404c82e2ce790e90a6b5</vt:lpwstr>
  </property>
</Properties>
</file>