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bc0c966-5b4a-45b2-b1d4-4c2ced3b07b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5d793d9fc2645f0" /><Relationship Type="http://schemas.openxmlformats.org/officeDocument/2006/relationships/slideLayout" Target="/ppt/slideLayouts/slideLayout8.xml" Id="Rc6b964fa4a1e4478" /><Relationship Type="http://schemas.openxmlformats.org/officeDocument/2006/relationships/hyperlink" Target="https://app.powerbi.com/groups/me/reports/bbc0c966-5b4a-45b2-b1d4-4c2ced3b07b2/?pbi_source=PowerPoint" TargetMode="External" Id="RelId0" /><Relationship Type="http://schemas.openxmlformats.org/officeDocument/2006/relationships/image" Target="/ppt/media/image4.png" Id="imgId3964632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Power_Bi_Project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1/10/2024 12:00:36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1/10/2024 11:54:35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image ,image ,image ,image ,image ,textbox ,textbox ,textbox ,textbox ,textbox ,textbox ,textbox ,textbox ,textbox ,textbox ,textbox ,textbox ,textbox ,textbox ,textbox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964632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