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notesSlides/notesSlide1.xml" ContentType="application/vnd.openxmlformats-officedocument.presentationml.notesSlide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notesSlides/notesSlide2.xml" ContentType="application/vnd.openxmlformats-officedocument.presentationml.notesSlide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notesSlides/notesSlide3.xml" ContentType="application/vnd.openxmlformats-officedocument.presentationml.notesSlide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notesSlides/notesSlide4.xml" ContentType="application/vnd.openxmlformats-officedocument.presentationml.notesSlide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notesSlides/notesSlide5.xml" ContentType="application/vnd.openxmlformats-officedocument.presentationml.notesSlide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notesSlides/notesSlide6.xml" ContentType="application/vnd.openxmlformats-officedocument.presentationml.notesSlide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notesSlides/notesSlide7.xml" ContentType="application/vnd.openxmlformats-officedocument.presentationml.notesSlide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311" r:id="rId2"/>
    <p:sldId id="335" r:id="rId3"/>
    <p:sldId id="492" r:id="rId4"/>
    <p:sldId id="440" r:id="rId5"/>
    <p:sldId id="439" r:id="rId6"/>
    <p:sldId id="438" r:id="rId7"/>
    <p:sldId id="437" r:id="rId8"/>
    <p:sldId id="465" r:id="rId9"/>
    <p:sldId id="493" r:id="rId10"/>
    <p:sldId id="467" r:id="rId11"/>
    <p:sldId id="464" r:id="rId12"/>
    <p:sldId id="490" r:id="rId13"/>
    <p:sldId id="494" r:id="rId14"/>
    <p:sldId id="491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F80A5"/>
    <a:srgbClr val="8A99A8"/>
    <a:srgbClr val="517D74"/>
    <a:srgbClr val="62988E"/>
    <a:srgbClr val="9BBEB8"/>
    <a:srgbClr val="616687"/>
    <a:srgbClr val="C0BEAF"/>
    <a:srgbClr val="616787"/>
    <a:srgbClr val="F9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60" autoAdjust="0"/>
    <p:restoredTop sz="94628" autoAdjust="0"/>
  </p:normalViewPr>
  <p:slideViewPr>
    <p:cSldViewPr snapToGrid="0">
      <p:cViewPr varScale="1">
        <p:scale>
          <a:sx n="61" d="100"/>
          <a:sy n="61" d="100"/>
        </p:scale>
        <p:origin x="122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2020/5/10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5A8C7-CC1A-4A08-9B4B-31F43B054C7F}" type="datetimeFigureOut">
              <a:rPr lang="zh-CN" altLang="en-US" smtClean="0"/>
              <a:t>2020/5/10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1B693-632D-4080-9CF6-EA28B66DC80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5E8DB0-55DC-4221-A99C-988BCD133BF3}" type="slidenum">
              <a:rPr lang="en-US" altLang="zh-CN" smtClean="0"/>
              <a:t>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18F03C3-53C1-4F10-8DAF-D1F318E96C6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SimSun" panose="02010600030101010101" pitchFamily="2" charset="-122"/>
                <a:cs typeface="+mn-cs"/>
              </a:r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18F03C3-53C1-4F10-8DAF-D1F318E96C6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SimSun" panose="02010600030101010101" pitchFamily="2" charset="-122"/>
                <a:cs typeface="+mn-cs"/>
              </a:r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18F03C3-53C1-4F10-8DAF-D1F318E96C6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SimSun" panose="02010600030101010101" pitchFamily="2" charset="-122"/>
                <a:cs typeface="+mn-cs"/>
              </a:r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18F03C3-53C1-4F10-8DAF-D1F318E96C6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SimSun" panose="02010600030101010101" pitchFamily="2" charset="-122"/>
                <a:cs typeface="+mn-cs"/>
              </a:r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18F03C3-53C1-4F10-8DAF-D1F318E96C6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SimSun" panose="02010600030101010101" pitchFamily="2" charset="-122"/>
                <a:cs typeface="+mn-cs"/>
              </a:r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tags" Target="../tags/tag9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63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tags" Target="../tags/tag6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6" Type="http://schemas.openxmlformats.org/officeDocument/2006/relationships/tags" Target="../tags/tag69.xml"/><Relationship Id="rId5" Type="http://schemas.openxmlformats.org/officeDocument/2006/relationships/tags" Target="../tags/tag68.xml"/><Relationship Id="rId4" Type="http://schemas.openxmlformats.org/officeDocument/2006/relationships/tags" Target="../tags/tag67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tags" Target="../tags/tag7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74.xml"/><Relationship Id="rId4" Type="http://schemas.openxmlformats.org/officeDocument/2006/relationships/tags" Target="../tags/tag73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tags" Target="../tags/tag82.xml"/><Relationship Id="rId3" Type="http://schemas.openxmlformats.org/officeDocument/2006/relationships/tags" Target="../tags/tag77.xml"/><Relationship Id="rId7" Type="http://schemas.openxmlformats.org/officeDocument/2006/relationships/tags" Target="../tags/tag81.xml"/><Relationship Id="rId2" Type="http://schemas.openxmlformats.org/officeDocument/2006/relationships/tags" Target="../tags/tag76.xml"/><Relationship Id="rId1" Type="http://schemas.openxmlformats.org/officeDocument/2006/relationships/tags" Target="../tags/tag75.xml"/><Relationship Id="rId6" Type="http://schemas.openxmlformats.org/officeDocument/2006/relationships/tags" Target="../tags/tag80.xml"/><Relationship Id="rId5" Type="http://schemas.openxmlformats.org/officeDocument/2006/relationships/tags" Target="../tags/tag79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78.xml"/><Relationship Id="rId9" Type="http://schemas.openxmlformats.org/officeDocument/2006/relationships/tags" Target="../tags/tag83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tags" Target="../tags/tag91.xml"/><Relationship Id="rId3" Type="http://schemas.openxmlformats.org/officeDocument/2006/relationships/tags" Target="../tags/tag86.xml"/><Relationship Id="rId7" Type="http://schemas.openxmlformats.org/officeDocument/2006/relationships/tags" Target="../tags/tag90.xml"/><Relationship Id="rId2" Type="http://schemas.openxmlformats.org/officeDocument/2006/relationships/tags" Target="../tags/tag85.xml"/><Relationship Id="rId1" Type="http://schemas.openxmlformats.org/officeDocument/2006/relationships/tags" Target="../tags/tag84.xml"/><Relationship Id="rId6" Type="http://schemas.openxmlformats.org/officeDocument/2006/relationships/tags" Target="../tags/tag89.xml"/><Relationship Id="rId5" Type="http://schemas.openxmlformats.org/officeDocument/2006/relationships/tags" Target="../tags/tag88.xml"/><Relationship Id="rId4" Type="http://schemas.openxmlformats.org/officeDocument/2006/relationships/tags" Target="../tags/tag87.xml"/><Relationship Id="rId9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99.xml"/><Relationship Id="rId3" Type="http://schemas.openxmlformats.org/officeDocument/2006/relationships/tags" Target="../tags/tag94.xml"/><Relationship Id="rId7" Type="http://schemas.openxmlformats.org/officeDocument/2006/relationships/tags" Target="../tags/tag98.xml"/><Relationship Id="rId2" Type="http://schemas.openxmlformats.org/officeDocument/2006/relationships/tags" Target="../tags/tag93.xml"/><Relationship Id="rId1" Type="http://schemas.openxmlformats.org/officeDocument/2006/relationships/tags" Target="../tags/tag92.xml"/><Relationship Id="rId6" Type="http://schemas.openxmlformats.org/officeDocument/2006/relationships/tags" Target="../tags/tag97.xml"/><Relationship Id="rId5" Type="http://schemas.openxmlformats.org/officeDocument/2006/relationships/tags" Target="../tags/tag96.xml"/><Relationship Id="rId4" Type="http://schemas.openxmlformats.org/officeDocument/2006/relationships/tags" Target="../tags/tag95.xml"/><Relationship Id="rId9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107.xml"/><Relationship Id="rId3" Type="http://schemas.openxmlformats.org/officeDocument/2006/relationships/tags" Target="../tags/tag102.xml"/><Relationship Id="rId7" Type="http://schemas.openxmlformats.org/officeDocument/2006/relationships/tags" Target="../tags/tag106.xml"/><Relationship Id="rId2" Type="http://schemas.openxmlformats.org/officeDocument/2006/relationships/tags" Target="../tags/tag101.xml"/><Relationship Id="rId1" Type="http://schemas.openxmlformats.org/officeDocument/2006/relationships/tags" Target="../tags/tag100.xml"/><Relationship Id="rId6" Type="http://schemas.openxmlformats.org/officeDocument/2006/relationships/tags" Target="../tags/tag105.xml"/><Relationship Id="rId5" Type="http://schemas.openxmlformats.org/officeDocument/2006/relationships/tags" Target="../tags/tag104.xml"/><Relationship Id="rId4" Type="http://schemas.openxmlformats.org/officeDocument/2006/relationships/tags" Target="../tags/tag103.xml"/><Relationship Id="rId9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tags" Target="../tags/tag115.xml"/><Relationship Id="rId3" Type="http://schemas.openxmlformats.org/officeDocument/2006/relationships/tags" Target="../tags/tag110.xml"/><Relationship Id="rId7" Type="http://schemas.openxmlformats.org/officeDocument/2006/relationships/tags" Target="../tags/tag114.xml"/><Relationship Id="rId2" Type="http://schemas.openxmlformats.org/officeDocument/2006/relationships/tags" Target="../tags/tag109.xml"/><Relationship Id="rId1" Type="http://schemas.openxmlformats.org/officeDocument/2006/relationships/tags" Target="../tags/tag108.xml"/><Relationship Id="rId6" Type="http://schemas.openxmlformats.org/officeDocument/2006/relationships/tags" Target="../tags/tag113.xml"/><Relationship Id="rId11" Type="http://schemas.openxmlformats.org/officeDocument/2006/relationships/slideMaster" Target="../slideMasters/slideMaster1.xml"/><Relationship Id="rId5" Type="http://schemas.openxmlformats.org/officeDocument/2006/relationships/tags" Target="../tags/tag112.xml"/><Relationship Id="rId10" Type="http://schemas.openxmlformats.org/officeDocument/2006/relationships/tags" Target="../tags/tag117.xml"/><Relationship Id="rId4" Type="http://schemas.openxmlformats.org/officeDocument/2006/relationships/tags" Target="../tags/tag111.xml"/><Relationship Id="rId9" Type="http://schemas.openxmlformats.org/officeDocument/2006/relationships/tags" Target="../tags/tag116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tags" Target="../tags/tag125.xml"/><Relationship Id="rId3" Type="http://schemas.openxmlformats.org/officeDocument/2006/relationships/tags" Target="../tags/tag120.xml"/><Relationship Id="rId7" Type="http://schemas.openxmlformats.org/officeDocument/2006/relationships/tags" Target="../tags/tag124.xml"/><Relationship Id="rId2" Type="http://schemas.openxmlformats.org/officeDocument/2006/relationships/tags" Target="../tags/tag119.xml"/><Relationship Id="rId1" Type="http://schemas.openxmlformats.org/officeDocument/2006/relationships/tags" Target="../tags/tag118.xml"/><Relationship Id="rId6" Type="http://schemas.openxmlformats.org/officeDocument/2006/relationships/tags" Target="../tags/tag123.xml"/><Relationship Id="rId5" Type="http://schemas.openxmlformats.org/officeDocument/2006/relationships/tags" Target="../tags/tag122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121.xml"/><Relationship Id="rId9" Type="http://schemas.openxmlformats.org/officeDocument/2006/relationships/tags" Target="../tags/tag126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7.xml"/><Relationship Id="rId4" Type="http://schemas.openxmlformats.org/officeDocument/2006/relationships/tags" Target="../tags/tag16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tags" Target="../tags/tag25.xml"/><Relationship Id="rId3" Type="http://schemas.openxmlformats.org/officeDocument/2006/relationships/tags" Target="../tags/tag20.xml"/><Relationship Id="rId7" Type="http://schemas.openxmlformats.org/officeDocument/2006/relationships/tags" Target="../tags/tag24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tags" Target="../tags/tag23.xml"/><Relationship Id="rId11" Type="http://schemas.openxmlformats.org/officeDocument/2006/relationships/image" Target="../media/image2.png"/><Relationship Id="rId5" Type="http://schemas.openxmlformats.org/officeDocument/2006/relationships/tags" Target="../tags/tag22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21.xml"/><Relationship Id="rId9" Type="http://schemas.openxmlformats.org/officeDocument/2006/relationships/tags" Target="../tags/tag26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9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tags" Target="../tags/tag32.xml"/><Relationship Id="rId5" Type="http://schemas.openxmlformats.org/officeDocument/2006/relationships/tags" Target="../tags/tag31.xml"/><Relationship Id="rId4" Type="http://schemas.openxmlformats.org/officeDocument/2006/relationships/tags" Target="../tags/tag30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40.xml"/><Relationship Id="rId3" Type="http://schemas.openxmlformats.org/officeDocument/2006/relationships/tags" Target="../tags/tag35.xml"/><Relationship Id="rId7" Type="http://schemas.openxmlformats.org/officeDocument/2006/relationships/tags" Target="../tags/tag39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tags" Target="../tags/tag38.xml"/><Relationship Id="rId5" Type="http://schemas.openxmlformats.org/officeDocument/2006/relationships/tags" Target="../tags/tag37.xml"/><Relationship Id="rId4" Type="http://schemas.openxmlformats.org/officeDocument/2006/relationships/tags" Target="../tags/tag36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45.xml"/><Relationship Id="rId4" Type="http://schemas.openxmlformats.org/officeDocument/2006/relationships/tags" Target="../tags/tag44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tags" Target="../tags/tag54.xml"/><Relationship Id="rId5" Type="http://schemas.openxmlformats.org/officeDocument/2006/relationships/tags" Target="../tags/tag53.xml"/><Relationship Id="rId4" Type="http://schemas.openxmlformats.org/officeDocument/2006/relationships/tags" Target="../tags/tag5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9.xml"/><Relationship Id="rId4" Type="http://schemas.openxmlformats.org/officeDocument/2006/relationships/tags" Target="../tags/tag5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1"/>
            </p:custDataLst>
          </p:nvPr>
        </p:nvSpPr>
        <p:spPr>
          <a:xfrm>
            <a:off x="-19050" y="2928620"/>
            <a:ext cx="8934450" cy="2809875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chemeClr val="accent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2020/5/10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5"/>
            </p:custDataLst>
          </p:nvPr>
        </p:nvSpPr>
        <p:spPr>
          <a:xfrm>
            <a:off x="190911" y="4425022"/>
            <a:ext cx="6491968" cy="899167"/>
          </a:xfrm>
        </p:spPr>
        <p:txBody>
          <a:bodyPr lIns="90000" tIns="0" rIns="90000" bIns="46800">
            <a:normAutofit/>
          </a:bodyPr>
          <a:lstStyle>
            <a:lvl1pPr marL="0" indent="0" algn="l" eaLnBrk="1" fontAlgn="auto" latinLnBrk="0" hangingPunct="1">
              <a:lnSpc>
                <a:spcPct val="100000"/>
              </a:lnSpc>
              <a:spcBef>
                <a:spcPts val="1800"/>
              </a:spcBef>
              <a:buNone/>
              <a:defRPr sz="1800" u="none" strike="noStrike" kern="1200" cap="none" spc="200" normalizeH="0" baseline="0">
                <a:solidFill>
                  <a:schemeClr val="bg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6"/>
            </p:custDataLst>
          </p:nvPr>
        </p:nvSpPr>
        <p:spPr>
          <a:xfrm>
            <a:off x="190911" y="3447143"/>
            <a:ext cx="6491968" cy="899167"/>
          </a:xfrm>
        </p:spPr>
        <p:txBody>
          <a:bodyPr lIns="90000" tIns="46800" rIns="90000" bIns="0" anchor="b" anchorCtr="0">
            <a:normAutofit/>
          </a:bodyPr>
          <a:lstStyle>
            <a:lvl1pPr algn="l">
              <a:defRPr sz="5400" spc="600" baseline="0">
                <a:solidFill>
                  <a:schemeClr val="bg1"/>
                </a:solidFill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2020/5/10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>
            <p:custDataLst>
              <p:tags r:id="rId1"/>
            </p:custDataLst>
          </p:nvPr>
        </p:nvSpPr>
        <p:spPr>
          <a:xfrm>
            <a:off x="-19050" y="2928620"/>
            <a:ext cx="8934450" cy="2809875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chemeClr val="accent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2020/5/10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281952" y="3419147"/>
            <a:ext cx="6595580" cy="899167"/>
          </a:xfrm>
        </p:spPr>
        <p:txBody>
          <a:bodyPr vert="horz" lIns="90000" tIns="46800" rIns="9000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1" i="0" u="none" strike="noStrike" kern="1200" cap="none" spc="6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3" hasCustomPrompt="1"/>
            <p:custDataLst>
              <p:tags r:id="rId6"/>
            </p:custDataLst>
          </p:nvPr>
        </p:nvSpPr>
        <p:spPr>
          <a:xfrm>
            <a:off x="261834" y="4473122"/>
            <a:ext cx="6615698" cy="899167"/>
          </a:xfrm>
        </p:spPr>
        <p:txBody>
          <a:bodyPr lIns="90000" rIns="90000" bIns="46800"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单击此处编辑文本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2020/5/10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6" name="矩形 5"/>
          <p:cNvSpPr/>
          <p:nvPr userDrawn="1">
            <p:custDataLst>
              <p:tags r:id="rId5"/>
            </p:custDataLst>
          </p:nvPr>
        </p:nvSpPr>
        <p:spPr>
          <a:xfrm>
            <a:off x="11367750" y="6000750"/>
            <a:ext cx="428625" cy="857250"/>
          </a:xfrm>
          <a:prstGeom prst="rect">
            <a:avLst/>
          </a:prstGeom>
          <a:gradFill>
            <a:gsLst>
              <a:gs pos="100000">
                <a:schemeClr val="bg1">
                  <a:lumMod val="5000"/>
                  <a:lumOff val="95000"/>
                </a:schemeClr>
              </a:gs>
              <a:gs pos="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>
            <a:normAutofit/>
          </a:bodyPr>
          <a:lstStyle>
            <a:lvl1pPr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3"/>
            </p:custDataLst>
          </p:nvPr>
        </p:nvSpPr>
        <p:spPr>
          <a:xfrm>
            <a:off x="1281113" y="2163600"/>
            <a:ext cx="9626600" cy="34452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2020/5/10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grpSp>
        <p:nvGrpSpPr>
          <p:cNvPr id="6" name="组合 5"/>
          <p:cNvGrpSpPr/>
          <p:nvPr userDrawn="1">
            <p:custDataLst>
              <p:tags r:id="rId7"/>
            </p:custDataLst>
          </p:nvPr>
        </p:nvGrpSpPr>
        <p:grpSpPr>
          <a:xfrm>
            <a:off x="413999" y="0"/>
            <a:ext cx="11382375" cy="6858000"/>
            <a:chOff x="413999" y="0"/>
            <a:chExt cx="11382375" cy="6858000"/>
          </a:xfrm>
        </p:grpSpPr>
        <p:sp>
          <p:nvSpPr>
            <p:cNvPr id="14" name="矩形 13"/>
            <p:cNvSpPr/>
            <p:nvPr userDrawn="1">
              <p:custDataLst>
                <p:tags r:id="rId8"/>
              </p:custDataLst>
            </p:nvPr>
          </p:nvSpPr>
          <p:spPr>
            <a:xfrm>
              <a:off x="11367749" y="6000750"/>
              <a:ext cx="428625" cy="857250"/>
            </a:xfrm>
            <a:prstGeom prst="rect">
              <a:avLst/>
            </a:prstGeom>
            <a:gradFill>
              <a:gsLst>
                <a:gs pos="100000">
                  <a:schemeClr val="bg1">
                    <a:lumMod val="5000"/>
                    <a:lumOff val="95000"/>
                  </a:schemeClr>
                </a:gs>
                <a:gs pos="0">
                  <a:schemeClr val="accent1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 userDrawn="1">
              <p:custDataLst>
                <p:tags r:id="rId9"/>
              </p:custDataLst>
            </p:nvPr>
          </p:nvSpPr>
          <p:spPr>
            <a:xfrm>
              <a:off x="413999" y="0"/>
              <a:ext cx="428625" cy="857250"/>
            </a:xfrm>
            <a:prstGeom prst="rect">
              <a:avLst/>
            </a:prstGeom>
            <a:gradFill>
              <a:gsLst>
                <a:gs pos="100000">
                  <a:schemeClr val="bg1">
                    <a:lumMod val="5000"/>
                    <a:lumOff val="95000"/>
                  </a:schemeClr>
                </a:gs>
                <a:gs pos="0">
                  <a:schemeClr val="accent1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451117" y="7208"/>
            <a:ext cx="428625" cy="857250"/>
          </a:xfrm>
          <a:prstGeom prst="rect">
            <a:avLst/>
          </a:prstGeom>
          <a:gradFill>
            <a:gsLst>
              <a:gs pos="100000">
                <a:schemeClr val="bg1">
                  <a:lumMod val="5000"/>
                  <a:lumOff val="95000"/>
                </a:schemeClr>
              </a:gs>
              <a:gs pos="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>
            <a:normAutofit/>
          </a:bodyPr>
          <a:lstStyle>
            <a:lvl1pPr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2020/5/10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586800" y="1764000"/>
            <a:ext cx="3956400" cy="40932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5101200" y="769938"/>
            <a:ext cx="6480000" cy="5087937"/>
          </a:xfrm>
        </p:spPr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defRPr baseline="0"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defRPr baseline="0"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defRPr baseline="0"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defRPr baseline="0">
                <a:latin typeface="Arial" panose="020B0604020202020204" pitchFamily="34" charset="0"/>
                <a:ea typeface="Microsoft YaHei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12" name="矩形 11"/>
          <p:cNvSpPr/>
          <p:nvPr userDrawn="1">
            <p:custDataLst>
              <p:tags r:id="rId2"/>
            </p:custDataLst>
          </p:nvPr>
        </p:nvSpPr>
        <p:spPr>
          <a:xfrm>
            <a:off x="11569436" y="100575"/>
            <a:ext cx="428625" cy="857250"/>
          </a:xfrm>
          <a:prstGeom prst="rect">
            <a:avLst/>
          </a:prstGeom>
          <a:gradFill>
            <a:gsLst>
              <a:gs pos="100000">
                <a:schemeClr val="bg1">
                  <a:lumMod val="5000"/>
                  <a:lumOff val="95000"/>
                </a:schemeClr>
              </a:gs>
              <a:gs pos="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>
            <a:normAutofit/>
          </a:bodyPr>
          <a:lstStyle>
            <a:lvl1pPr algn="ctr"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2020/5/10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612000" y="1659600"/>
            <a:ext cx="10975975" cy="828000"/>
          </a:xfrm>
        </p:spPr>
        <p:txBody>
          <a:bodyPr>
            <a:normAutofit/>
          </a:bodyPr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12775" y="2808000"/>
            <a:ext cx="10965600" cy="3430800"/>
          </a:xfrm>
        </p:spPr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defRPr baseline="0"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defRPr baseline="0"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defRPr baseline="0"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defRPr baseline="0">
                <a:latin typeface="Arial" panose="020B0604020202020204" pitchFamily="34" charset="0"/>
                <a:ea typeface="Microsoft YaHei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11367750" y="6000750"/>
            <a:ext cx="428625" cy="857250"/>
          </a:xfrm>
          <a:prstGeom prst="rect">
            <a:avLst/>
          </a:prstGeom>
          <a:gradFill>
            <a:gsLst>
              <a:gs pos="100000">
                <a:schemeClr val="bg1">
                  <a:lumMod val="5000"/>
                  <a:lumOff val="95000"/>
                </a:schemeClr>
              </a:gs>
              <a:gs pos="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>
            <a:normAutofit/>
          </a:bodyPr>
          <a:lstStyle>
            <a:lvl1pPr algn="ctr">
              <a:defRPr sz="3200" baseline="0"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2020/5/10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604837" y="1681200"/>
            <a:ext cx="10990800" cy="3211200"/>
          </a:xfrm>
        </p:spPr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defRPr baseline="0"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defRPr baseline="0"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defRPr baseline="0"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defRPr baseline="0">
                <a:latin typeface="Arial" panose="020B0604020202020204" pitchFamily="34" charset="0"/>
                <a:ea typeface="Microsoft YaHei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8"/>
            </p:custDataLst>
          </p:nvPr>
        </p:nvSpPr>
        <p:spPr>
          <a:xfrm>
            <a:off x="594000" y="5180400"/>
            <a:ext cx="11001600" cy="10116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1"/>
            </p:custDataLst>
          </p:nvPr>
        </p:nvSpPr>
        <p:spPr>
          <a:xfrm>
            <a:off x="11367750" y="6000750"/>
            <a:ext cx="428625" cy="857250"/>
          </a:xfrm>
          <a:prstGeom prst="rect">
            <a:avLst/>
          </a:prstGeom>
          <a:gradFill>
            <a:gsLst>
              <a:gs pos="100000">
                <a:schemeClr val="bg1">
                  <a:lumMod val="5000"/>
                  <a:lumOff val="95000"/>
                </a:schemeClr>
              </a:gs>
              <a:gs pos="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79600" y="237600"/>
            <a:ext cx="11037600" cy="441964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2020/5/10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79600" y="1663200"/>
            <a:ext cx="5342400" cy="2894400"/>
          </a:xfrm>
        </p:spPr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defRPr baseline="0"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defRPr baseline="0"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defRPr baseline="0"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defRPr baseline="0">
                <a:latin typeface="Arial" panose="020B0604020202020204" pitchFamily="34" charset="0"/>
                <a:ea typeface="Microsoft YaHei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242400" y="1663200"/>
            <a:ext cx="5367600" cy="2894400"/>
          </a:xfrm>
        </p:spPr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defRPr baseline="0"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defRPr baseline="0"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defRPr baseline="0"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defRPr baseline="0">
                <a:latin typeface="Arial" panose="020B0604020202020204" pitchFamily="34" charset="0"/>
                <a:ea typeface="Microsoft YaHei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9"/>
            </p:custDataLst>
          </p:nvPr>
        </p:nvSpPr>
        <p:spPr>
          <a:xfrm>
            <a:off x="572400" y="4816800"/>
            <a:ext cx="5342400" cy="781200"/>
          </a:xfrm>
        </p:spPr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0"/>
            </p:custDataLst>
          </p:nvPr>
        </p:nvSpPr>
        <p:spPr>
          <a:xfrm>
            <a:off x="6253200" y="4813200"/>
            <a:ext cx="5367600" cy="781200"/>
          </a:xfrm>
        </p:spPr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323053" y="0"/>
            <a:ext cx="11549633" cy="6858000"/>
            <a:chOff x="323053" y="0"/>
            <a:chExt cx="11549633" cy="6858000"/>
          </a:xfrm>
        </p:grpSpPr>
        <p:sp>
          <p:nvSpPr>
            <p:cNvPr id="8" name="矩形 7"/>
            <p:cNvSpPr/>
            <p:nvPr userDrawn="1">
              <p:custDataLst>
                <p:tags r:id="rId8"/>
              </p:custDataLst>
            </p:nvPr>
          </p:nvSpPr>
          <p:spPr>
            <a:xfrm>
              <a:off x="11049111" y="5384800"/>
              <a:ext cx="823575" cy="1473200"/>
            </a:xfrm>
            <a:prstGeom prst="rect">
              <a:avLst/>
            </a:prstGeom>
            <a:gradFill>
              <a:gsLst>
                <a:gs pos="100000">
                  <a:schemeClr val="accent1">
                    <a:lumMod val="20000"/>
                    <a:lumOff val="80000"/>
                    <a:alpha val="49000"/>
                  </a:schemeClr>
                </a:gs>
                <a:gs pos="0">
                  <a:schemeClr val="accent1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 userDrawn="1">
              <p:custDataLst>
                <p:tags r:id="rId9"/>
              </p:custDataLst>
            </p:nvPr>
          </p:nvSpPr>
          <p:spPr>
            <a:xfrm>
              <a:off x="323053" y="0"/>
              <a:ext cx="823575" cy="1473200"/>
            </a:xfrm>
            <a:prstGeom prst="rect">
              <a:avLst/>
            </a:prstGeom>
            <a:gradFill>
              <a:gsLst>
                <a:gs pos="100000">
                  <a:schemeClr val="accent1">
                    <a:lumMod val="20000"/>
                    <a:lumOff val="80000"/>
                    <a:alpha val="48000"/>
                  </a:schemeClr>
                </a:gs>
                <a:gs pos="0">
                  <a:schemeClr val="accent1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>
            <a:normAutofit/>
          </a:bodyPr>
          <a:lstStyle>
            <a:lvl1pPr algn="ctr">
              <a:defRPr sz="6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2020/5/10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1522413" y="3862800"/>
            <a:ext cx="9144000" cy="1656000"/>
          </a:xfrm>
        </p:spPr>
        <p:txBody>
          <a:bodyPr>
            <a:normAutofit/>
          </a:bodyPr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 rotWithShape="1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1"/>
            </p:custDataLst>
          </p:nvPr>
        </p:nvSpPr>
        <p:spPr>
          <a:xfrm>
            <a:off x="1572260" y="0"/>
            <a:ext cx="3239770" cy="3239770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chemeClr val="accent1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031265" y="3925430"/>
            <a:ext cx="4320000" cy="901448"/>
          </a:xfrm>
        </p:spPr>
        <p:txBody>
          <a:bodyPr lIns="90000" tIns="46800" rIns="90000" bIns="46800" anchor="ctr" anchorCtr="0">
            <a:normAutofit/>
          </a:bodyPr>
          <a:lstStyle>
            <a:lvl1pPr algn="ctr">
              <a:defRPr sz="4800" u="none" strike="noStrike" kern="1200" cap="none" spc="300" normalizeH="0" baseline="0">
                <a:solidFill>
                  <a:schemeClr val="accent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6"/>
            </p:custDataLst>
          </p:nvPr>
        </p:nvSpPr>
        <p:spPr>
          <a:xfrm>
            <a:off x="1031259" y="4896769"/>
            <a:ext cx="2124000" cy="432000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r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编辑文本</a:t>
            </a:r>
          </a:p>
        </p:txBody>
      </p:sp>
      <p:sp>
        <p:nvSpPr>
          <p:cNvPr id="21" name="文本占位符 20"/>
          <p:cNvSpPr>
            <a:spLocks noGrp="1"/>
          </p:cNvSpPr>
          <p:nvPr>
            <p:ph type="body" sz="quarter" idx="13" hasCustomPrompt="1"/>
            <p:custDataLst>
              <p:tags r:id="rId7"/>
            </p:custDataLst>
          </p:nvPr>
        </p:nvSpPr>
        <p:spPr>
          <a:xfrm>
            <a:off x="3225128" y="4896769"/>
            <a:ext cx="2124000" cy="432000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</a:p>
        </p:txBody>
      </p:sp>
      <p:sp>
        <p:nvSpPr>
          <p:cNvPr id="23" name="文本占位符 22"/>
          <p:cNvSpPr>
            <a:spLocks noGrp="1"/>
          </p:cNvSpPr>
          <p:nvPr>
            <p:ph type="body" sz="quarter" idx="14" hasCustomPrompt="1"/>
            <p:custDataLst>
              <p:tags r:id="rId8"/>
            </p:custDataLst>
          </p:nvPr>
        </p:nvSpPr>
        <p:spPr>
          <a:xfrm>
            <a:off x="3225128" y="5400836"/>
            <a:ext cx="2124000" cy="432000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</a:p>
        </p:txBody>
      </p:sp>
      <p:sp>
        <p:nvSpPr>
          <p:cNvPr id="25" name="文本占位符 24"/>
          <p:cNvSpPr>
            <a:spLocks noGrp="1"/>
          </p:cNvSpPr>
          <p:nvPr>
            <p:ph type="body" sz="quarter" idx="15" hasCustomPrompt="1"/>
            <p:custDataLst>
              <p:tags r:id="rId9"/>
            </p:custDataLst>
          </p:nvPr>
        </p:nvSpPr>
        <p:spPr>
          <a:xfrm>
            <a:off x="1031259" y="5400836"/>
            <a:ext cx="2124000" cy="432000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3pPr marL="914400" indent="0">
              <a:buNone/>
              <a:defRPr/>
            </a:lvl3pPr>
          </a:lstStyle>
          <a:p>
            <a:pPr lvl="0"/>
            <a:r>
              <a:rPr lang="zh-CN" altLang="en-US" dirty="0"/>
              <a:t>编辑文本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>
              <a:defRPr sz="1600">
                <a:latin typeface="Microsoft YaHei" panose="020B0503020204020204" pitchFamily="34" charset="-122"/>
                <a:ea typeface="Microsoft YaHei" panose="020B0503020204020204" pitchFamily="34" charset="-122"/>
              </a:defRPr>
            </a:lvl2pPr>
            <a:lvl3pPr>
              <a:defRPr sz="1600">
                <a:latin typeface="Microsoft YaHei" panose="020B0503020204020204" pitchFamily="34" charset="-122"/>
                <a:ea typeface="Microsoft YaHei" panose="020B0503020204020204" pitchFamily="34" charset="-122"/>
              </a:defRPr>
            </a:lvl3pPr>
            <a:lvl4pPr>
              <a:defRPr sz="1600">
                <a:latin typeface="Microsoft YaHei" panose="020B0503020204020204" pitchFamily="34" charset="-122"/>
                <a:ea typeface="Microsoft YaHei" panose="020B0503020204020204" pitchFamily="34" charset="-122"/>
              </a:defRPr>
            </a:lvl4pPr>
            <a:lvl5pPr>
              <a:defRPr sz="1600">
                <a:latin typeface="Microsoft YaHei" panose="020B0503020204020204" pitchFamily="34" charset="-122"/>
                <a:ea typeface="Microsoft YaHei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2020/5/10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2020/5/10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>
            <p:custDataLst>
              <p:tags r:id="rId1"/>
            </p:custDataLst>
          </p:nvPr>
        </p:nvSpPr>
        <p:spPr>
          <a:xfrm>
            <a:off x="382108" y="0"/>
            <a:ext cx="823575" cy="1473200"/>
          </a:xfrm>
          <a:prstGeom prst="rect">
            <a:avLst/>
          </a:prstGeom>
          <a:gradFill>
            <a:gsLst>
              <a:gs pos="100000">
                <a:schemeClr val="accent2">
                  <a:lumMod val="20000"/>
                  <a:lumOff val="80000"/>
                  <a:alpha val="86000"/>
                </a:schemeClr>
              </a:gs>
              <a:gs pos="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2020/5/10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2020/5/10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2020/5/10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indent="0" eaLnBrk="1" fontAlgn="auto" latinLnBrk="0" hangingPunct="1"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2pPr>
            <a:lvl3pPr indent="0" eaLnBrk="1" fontAlgn="auto" latinLnBrk="0" hangingPunct="1"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3pPr>
            <a:lvl4pPr indent="0" eaLnBrk="1" fontAlgn="auto" latinLnBrk="0" hangingPunct="1"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4pPr>
            <a:lvl5pPr indent="0" eaLnBrk="1" fontAlgn="auto" latinLnBrk="0" hangingPunct="1"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2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ags" Target="../tags/tag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2020/5/10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Microsoft YaHei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Microsoft YaHei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Microsoft YaHei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Microsoft YaHei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Microsoft YaHei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Microsoft YaHe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129.xml"/><Relationship Id="rId2" Type="http://schemas.openxmlformats.org/officeDocument/2006/relationships/tags" Target="../tags/tag128.xml"/><Relationship Id="rId1" Type="http://schemas.openxmlformats.org/officeDocument/2006/relationships/tags" Target="../tags/tag127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201.xml"/><Relationship Id="rId7" Type="http://schemas.openxmlformats.org/officeDocument/2006/relationships/slideLayout" Target="../slideLayouts/slideLayout6.xml"/><Relationship Id="rId2" Type="http://schemas.openxmlformats.org/officeDocument/2006/relationships/tags" Target="../tags/tag200.xml"/><Relationship Id="rId1" Type="http://schemas.openxmlformats.org/officeDocument/2006/relationships/tags" Target="../tags/tag199.xml"/><Relationship Id="rId6" Type="http://schemas.openxmlformats.org/officeDocument/2006/relationships/tags" Target="../tags/tag204.xml"/><Relationship Id="rId5" Type="http://schemas.openxmlformats.org/officeDocument/2006/relationships/tags" Target="../tags/tag203.xml"/><Relationship Id="rId4" Type="http://schemas.openxmlformats.org/officeDocument/2006/relationships/tags" Target="../tags/tag20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.xml"/><Relationship Id="rId3" Type="http://schemas.openxmlformats.org/officeDocument/2006/relationships/tags" Target="../tags/tag207.xml"/><Relationship Id="rId7" Type="http://schemas.openxmlformats.org/officeDocument/2006/relationships/tags" Target="../tags/tag211.xml"/><Relationship Id="rId2" Type="http://schemas.openxmlformats.org/officeDocument/2006/relationships/tags" Target="../tags/tag206.xml"/><Relationship Id="rId1" Type="http://schemas.openxmlformats.org/officeDocument/2006/relationships/tags" Target="../tags/tag205.xml"/><Relationship Id="rId6" Type="http://schemas.openxmlformats.org/officeDocument/2006/relationships/tags" Target="../tags/tag210.xml"/><Relationship Id="rId5" Type="http://schemas.openxmlformats.org/officeDocument/2006/relationships/tags" Target="../tags/tag209.xml"/><Relationship Id="rId4" Type="http://schemas.openxmlformats.org/officeDocument/2006/relationships/tags" Target="../tags/tag208.xml"/><Relationship Id="rId9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2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215.xml"/><Relationship Id="rId2" Type="http://schemas.openxmlformats.org/officeDocument/2006/relationships/tags" Target="../tags/tag214.xml"/><Relationship Id="rId1" Type="http://schemas.openxmlformats.org/officeDocument/2006/relationships/tags" Target="../tags/tag213.xml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37.xml"/><Relationship Id="rId13" Type="http://schemas.openxmlformats.org/officeDocument/2006/relationships/tags" Target="../tags/tag142.xml"/><Relationship Id="rId18" Type="http://schemas.openxmlformats.org/officeDocument/2006/relationships/image" Target="../media/image3.jpeg"/><Relationship Id="rId3" Type="http://schemas.openxmlformats.org/officeDocument/2006/relationships/tags" Target="../tags/tag132.xml"/><Relationship Id="rId7" Type="http://schemas.openxmlformats.org/officeDocument/2006/relationships/tags" Target="../tags/tag136.xml"/><Relationship Id="rId12" Type="http://schemas.openxmlformats.org/officeDocument/2006/relationships/tags" Target="../tags/tag141.xml"/><Relationship Id="rId17" Type="http://schemas.openxmlformats.org/officeDocument/2006/relationships/notesSlide" Target="../notesSlides/notesSlide2.xml"/><Relationship Id="rId2" Type="http://schemas.openxmlformats.org/officeDocument/2006/relationships/tags" Target="../tags/tag131.xml"/><Relationship Id="rId16" Type="http://schemas.openxmlformats.org/officeDocument/2006/relationships/slideLayout" Target="../slideLayouts/slideLayout7.xml"/><Relationship Id="rId20" Type="http://schemas.openxmlformats.org/officeDocument/2006/relationships/image" Target="../media/image5.svg"/><Relationship Id="rId1" Type="http://schemas.openxmlformats.org/officeDocument/2006/relationships/tags" Target="../tags/tag130.xml"/><Relationship Id="rId6" Type="http://schemas.openxmlformats.org/officeDocument/2006/relationships/tags" Target="../tags/tag135.xml"/><Relationship Id="rId11" Type="http://schemas.openxmlformats.org/officeDocument/2006/relationships/tags" Target="../tags/tag140.xml"/><Relationship Id="rId5" Type="http://schemas.openxmlformats.org/officeDocument/2006/relationships/tags" Target="../tags/tag134.xml"/><Relationship Id="rId15" Type="http://schemas.openxmlformats.org/officeDocument/2006/relationships/tags" Target="../tags/tag144.xml"/><Relationship Id="rId10" Type="http://schemas.openxmlformats.org/officeDocument/2006/relationships/tags" Target="../tags/tag139.xml"/><Relationship Id="rId19" Type="http://schemas.openxmlformats.org/officeDocument/2006/relationships/image" Target="../media/image4.png"/><Relationship Id="rId4" Type="http://schemas.openxmlformats.org/officeDocument/2006/relationships/tags" Target="../tags/tag133.xml"/><Relationship Id="rId9" Type="http://schemas.openxmlformats.org/officeDocument/2006/relationships/tags" Target="../tags/tag138.xml"/><Relationship Id="rId14" Type="http://schemas.openxmlformats.org/officeDocument/2006/relationships/tags" Target="../tags/tag14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46.xml"/><Relationship Id="rId1" Type="http://schemas.openxmlformats.org/officeDocument/2006/relationships/tags" Target="../tags/tag145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154.xml"/><Relationship Id="rId13" Type="http://schemas.openxmlformats.org/officeDocument/2006/relationships/slideLayout" Target="../slideLayouts/slideLayout6.xml"/><Relationship Id="rId3" Type="http://schemas.openxmlformats.org/officeDocument/2006/relationships/tags" Target="../tags/tag149.xml"/><Relationship Id="rId7" Type="http://schemas.openxmlformats.org/officeDocument/2006/relationships/tags" Target="../tags/tag153.xml"/><Relationship Id="rId12" Type="http://schemas.openxmlformats.org/officeDocument/2006/relationships/tags" Target="../tags/tag158.xml"/><Relationship Id="rId2" Type="http://schemas.openxmlformats.org/officeDocument/2006/relationships/tags" Target="../tags/tag148.xml"/><Relationship Id="rId1" Type="http://schemas.openxmlformats.org/officeDocument/2006/relationships/tags" Target="../tags/tag147.xml"/><Relationship Id="rId6" Type="http://schemas.openxmlformats.org/officeDocument/2006/relationships/tags" Target="../tags/tag152.xml"/><Relationship Id="rId11" Type="http://schemas.openxmlformats.org/officeDocument/2006/relationships/tags" Target="../tags/tag157.xml"/><Relationship Id="rId5" Type="http://schemas.openxmlformats.org/officeDocument/2006/relationships/tags" Target="../tags/tag151.xml"/><Relationship Id="rId10" Type="http://schemas.openxmlformats.org/officeDocument/2006/relationships/tags" Target="../tags/tag156.xml"/><Relationship Id="rId4" Type="http://schemas.openxmlformats.org/officeDocument/2006/relationships/tags" Target="../tags/tag150.xml"/><Relationship Id="rId9" Type="http://schemas.openxmlformats.org/officeDocument/2006/relationships/tags" Target="../tags/tag155.xml"/><Relationship Id="rId14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166.xml"/><Relationship Id="rId13" Type="http://schemas.openxmlformats.org/officeDocument/2006/relationships/tags" Target="../tags/tag171.xml"/><Relationship Id="rId18" Type="http://schemas.openxmlformats.org/officeDocument/2006/relationships/notesSlide" Target="../notesSlides/notesSlide4.xml"/><Relationship Id="rId3" Type="http://schemas.openxmlformats.org/officeDocument/2006/relationships/tags" Target="../tags/tag161.xml"/><Relationship Id="rId7" Type="http://schemas.openxmlformats.org/officeDocument/2006/relationships/tags" Target="../tags/tag165.xml"/><Relationship Id="rId12" Type="http://schemas.openxmlformats.org/officeDocument/2006/relationships/tags" Target="../tags/tag170.xml"/><Relationship Id="rId17" Type="http://schemas.openxmlformats.org/officeDocument/2006/relationships/slideLayout" Target="../slideLayouts/slideLayout6.xml"/><Relationship Id="rId2" Type="http://schemas.openxmlformats.org/officeDocument/2006/relationships/tags" Target="../tags/tag160.xml"/><Relationship Id="rId16" Type="http://schemas.openxmlformats.org/officeDocument/2006/relationships/tags" Target="../tags/tag174.xml"/><Relationship Id="rId1" Type="http://schemas.openxmlformats.org/officeDocument/2006/relationships/tags" Target="../tags/tag159.xml"/><Relationship Id="rId6" Type="http://schemas.openxmlformats.org/officeDocument/2006/relationships/tags" Target="../tags/tag164.xml"/><Relationship Id="rId11" Type="http://schemas.openxmlformats.org/officeDocument/2006/relationships/tags" Target="../tags/tag169.xml"/><Relationship Id="rId5" Type="http://schemas.openxmlformats.org/officeDocument/2006/relationships/tags" Target="../tags/tag163.xml"/><Relationship Id="rId15" Type="http://schemas.openxmlformats.org/officeDocument/2006/relationships/tags" Target="../tags/tag173.xml"/><Relationship Id="rId10" Type="http://schemas.openxmlformats.org/officeDocument/2006/relationships/tags" Target="../tags/tag168.xml"/><Relationship Id="rId4" Type="http://schemas.openxmlformats.org/officeDocument/2006/relationships/tags" Target="../tags/tag162.xml"/><Relationship Id="rId9" Type="http://schemas.openxmlformats.org/officeDocument/2006/relationships/tags" Target="../tags/tag167.xml"/><Relationship Id="rId14" Type="http://schemas.openxmlformats.org/officeDocument/2006/relationships/tags" Target="../tags/tag17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182.xml"/><Relationship Id="rId13" Type="http://schemas.openxmlformats.org/officeDocument/2006/relationships/tags" Target="../tags/tag187.xml"/><Relationship Id="rId3" Type="http://schemas.openxmlformats.org/officeDocument/2006/relationships/tags" Target="../tags/tag177.xml"/><Relationship Id="rId7" Type="http://schemas.openxmlformats.org/officeDocument/2006/relationships/tags" Target="../tags/tag181.xml"/><Relationship Id="rId12" Type="http://schemas.openxmlformats.org/officeDocument/2006/relationships/tags" Target="../tags/tag186.xml"/><Relationship Id="rId2" Type="http://schemas.openxmlformats.org/officeDocument/2006/relationships/tags" Target="../tags/tag176.xml"/><Relationship Id="rId1" Type="http://schemas.openxmlformats.org/officeDocument/2006/relationships/tags" Target="../tags/tag175.xml"/><Relationship Id="rId6" Type="http://schemas.openxmlformats.org/officeDocument/2006/relationships/tags" Target="../tags/tag180.xml"/><Relationship Id="rId11" Type="http://schemas.openxmlformats.org/officeDocument/2006/relationships/tags" Target="../tags/tag185.xml"/><Relationship Id="rId5" Type="http://schemas.openxmlformats.org/officeDocument/2006/relationships/tags" Target="../tags/tag179.xml"/><Relationship Id="rId15" Type="http://schemas.openxmlformats.org/officeDocument/2006/relationships/notesSlide" Target="../notesSlides/notesSlide5.xml"/><Relationship Id="rId10" Type="http://schemas.openxmlformats.org/officeDocument/2006/relationships/tags" Target="../tags/tag184.xml"/><Relationship Id="rId4" Type="http://schemas.openxmlformats.org/officeDocument/2006/relationships/tags" Target="../tags/tag178.xml"/><Relationship Id="rId9" Type="http://schemas.openxmlformats.org/officeDocument/2006/relationships/tags" Target="../tags/tag183.xml"/><Relationship Id="rId14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195.xml"/><Relationship Id="rId3" Type="http://schemas.openxmlformats.org/officeDocument/2006/relationships/tags" Target="../tags/tag190.xml"/><Relationship Id="rId7" Type="http://schemas.openxmlformats.org/officeDocument/2006/relationships/tags" Target="../tags/tag194.xml"/><Relationship Id="rId2" Type="http://schemas.openxmlformats.org/officeDocument/2006/relationships/tags" Target="../tags/tag189.xml"/><Relationship Id="rId1" Type="http://schemas.openxmlformats.org/officeDocument/2006/relationships/tags" Target="../tags/tag188.xml"/><Relationship Id="rId6" Type="http://schemas.openxmlformats.org/officeDocument/2006/relationships/tags" Target="../tags/tag193.xml"/><Relationship Id="rId5" Type="http://schemas.openxmlformats.org/officeDocument/2006/relationships/tags" Target="../tags/tag192.xml"/><Relationship Id="rId10" Type="http://schemas.openxmlformats.org/officeDocument/2006/relationships/notesSlide" Target="../notesSlides/notesSlide6.xml"/><Relationship Id="rId4" Type="http://schemas.openxmlformats.org/officeDocument/2006/relationships/tags" Target="../tags/tag191.xml"/><Relationship Id="rId9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198.xml"/><Relationship Id="rId2" Type="http://schemas.openxmlformats.org/officeDocument/2006/relationships/tags" Target="../tags/tag197.xml"/><Relationship Id="rId1" Type="http://schemas.openxmlformats.org/officeDocument/2006/relationships/tags" Target="../tags/tag196.xml"/><Relationship Id="rId5" Type="http://schemas.openxmlformats.org/officeDocument/2006/relationships/image" Target="../media/image7.png"/><Relationship Id="rId4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副标题 6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endParaRPr lang="en-IN" altLang="en-US"/>
          </a:p>
          <a:p>
            <a:endParaRPr lang="en-IN" altLang="en-US"/>
          </a:p>
        </p:txBody>
      </p:sp>
      <p:sp>
        <p:nvSpPr>
          <p:cNvPr id="6" name="标题 5"/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>
          <a:xfrm>
            <a:off x="1905" y="3147060"/>
            <a:ext cx="7517130" cy="899160"/>
          </a:xfrm>
        </p:spPr>
        <p:txBody>
          <a:bodyPr>
            <a:normAutofit fontScale="90000"/>
          </a:bodyPr>
          <a:lstStyle/>
          <a:p>
            <a:r>
              <a:rPr lang="en-IN" altLang="en-US" sz="4000"/>
              <a:t>Breast Cancer Prediction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MH_Number_4"/>
          <p:cNvSpPr/>
          <p:nvPr>
            <p:custDataLst>
              <p:tags r:id="rId2"/>
            </p:custDataLst>
          </p:nvPr>
        </p:nvSpPr>
        <p:spPr>
          <a:xfrm>
            <a:off x="1365519" y="225571"/>
            <a:ext cx="563808" cy="572593"/>
          </a:xfrm>
          <a:prstGeom prst="ellipse">
            <a:avLst/>
          </a:prstGeom>
          <a:solidFill>
            <a:schemeClr val="accent5"/>
          </a:solidFill>
          <a:ln w="28575">
            <a:solidFill>
              <a:schemeClr val="bg1"/>
            </a:solidFill>
          </a:ln>
          <a:effectLst>
            <a:outerShdw blurRad="2032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ctr">
            <a:noAutofit/>
          </a:bodyPr>
          <a:lstStyle/>
          <a:p>
            <a:pPr algn="ctr" defTabSz="866775" fontAlgn="base">
              <a:spcBef>
                <a:spcPct val="0"/>
              </a:spcBef>
              <a:spcAft>
                <a:spcPct val="0"/>
              </a:spcAft>
            </a:pPr>
            <a:r>
              <a:rPr lang="en-I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5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2104390" y="286385"/>
            <a:ext cx="7233920" cy="798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2300" b="1">
                <a:solidFill>
                  <a:schemeClr val="accent6"/>
                </a:solidFill>
              </a:rPr>
              <a:t>Scaling the Data:- </a:t>
            </a:r>
            <a:r>
              <a:rPr lang="en-IN" altLang="en-US" sz="2000">
                <a:solidFill>
                  <a:schemeClr val="tx1"/>
                </a:solidFill>
              </a:rPr>
              <a:t>StandardScaler()</a:t>
            </a:r>
            <a:endParaRPr lang="en-IN" altLang="en-US" sz="2300" b="1">
              <a:solidFill>
                <a:schemeClr val="accent6"/>
              </a:solidFill>
            </a:endParaRPr>
          </a:p>
          <a:p>
            <a:endParaRPr lang="en-IN" altLang="en-US" sz="2300" b="1">
              <a:solidFill>
                <a:schemeClr val="accent6"/>
              </a:solidFill>
            </a:endParaRPr>
          </a:p>
        </p:txBody>
      </p:sp>
      <p:sp>
        <p:nvSpPr>
          <p:cNvPr id="5" name="MH_Number_4"/>
          <p:cNvSpPr/>
          <p:nvPr>
            <p:custDataLst>
              <p:tags r:id="rId3"/>
            </p:custDataLst>
          </p:nvPr>
        </p:nvSpPr>
        <p:spPr>
          <a:xfrm>
            <a:off x="1365519" y="1179976"/>
            <a:ext cx="563808" cy="572593"/>
          </a:xfrm>
          <a:prstGeom prst="ellipse">
            <a:avLst/>
          </a:prstGeom>
          <a:gradFill>
            <a:gsLst>
              <a:gs pos="0">
                <a:srgbClr val="14CD68"/>
              </a:gs>
              <a:gs pos="100000">
                <a:srgbClr val="035C7D"/>
              </a:gs>
            </a:gsLst>
            <a:lin scaled="0"/>
          </a:gradFill>
          <a:ln w="28575">
            <a:solidFill>
              <a:schemeClr val="bg1"/>
            </a:solidFill>
          </a:ln>
          <a:effectLst>
            <a:outerShdw blurRad="2032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ctr">
            <a:noAutofit/>
          </a:bodyPr>
          <a:lstStyle/>
          <a:p>
            <a:pPr algn="ctr" defTabSz="866775" fontAlgn="base">
              <a:spcBef>
                <a:spcPct val="0"/>
              </a:spcBef>
              <a:spcAft>
                <a:spcPct val="0"/>
              </a:spcAft>
            </a:pPr>
            <a:r>
              <a:rPr lang="en-I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6</a:t>
            </a:r>
          </a:p>
        </p:txBody>
      </p:sp>
      <p:sp>
        <p:nvSpPr>
          <p:cNvPr id="7" name="Text Box 6"/>
          <p:cNvSpPr txBox="1"/>
          <p:nvPr/>
        </p:nvSpPr>
        <p:spPr>
          <a:xfrm>
            <a:off x="2104390" y="1274445"/>
            <a:ext cx="5909310" cy="445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2300" b="1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Splitting the Data:- </a:t>
            </a:r>
            <a:r>
              <a:rPr lang="en-IN" altLang="en-US" sz="2000">
                <a:solidFill>
                  <a:schemeClr val="tx1"/>
                </a:solidFill>
              </a:rPr>
              <a:t>train_test_split()</a:t>
            </a:r>
            <a:endParaRPr lang="en-IN" altLang="en-US" sz="2000" b="1">
              <a:solidFill>
                <a:schemeClr val="tx1"/>
              </a:solidFill>
            </a:endParaRPr>
          </a:p>
        </p:txBody>
      </p:sp>
      <p:sp>
        <p:nvSpPr>
          <p:cNvPr id="8" name="MH_Number_4"/>
          <p:cNvSpPr/>
          <p:nvPr>
            <p:custDataLst>
              <p:tags r:id="rId4"/>
            </p:custDataLst>
          </p:nvPr>
        </p:nvSpPr>
        <p:spPr>
          <a:xfrm>
            <a:off x="1365519" y="2166131"/>
            <a:ext cx="563808" cy="572593"/>
          </a:xfrm>
          <a:prstGeom prst="ellipse">
            <a:avLst/>
          </a:prstGeom>
          <a:solidFill>
            <a:srgbClr val="0070C0"/>
          </a:solidFill>
          <a:ln w="28575">
            <a:solidFill>
              <a:schemeClr val="bg1"/>
            </a:solidFill>
          </a:ln>
          <a:effectLst>
            <a:outerShdw blurRad="2032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ctr">
            <a:noAutofit/>
          </a:bodyPr>
          <a:lstStyle/>
          <a:p>
            <a:pPr algn="ctr" defTabSz="866775" fontAlgn="base">
              <a:spcBef>
                <a:spcPct val="0"/>
              </a:spcBef>
              <a:spcAft>
                <a:spcPct val="0"/>
              </a:spcAft>
            </a:pPr>
            <a:r>
              <a:rPr lang="en-I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7</a:t>
            </a:r>
          </a:p>
        </p:txBody>
      </p:sp>
      <p:sp>
        <p:nvSpPr>
          <p:cNvPr id="9" name="Text Box 8"/>
          <p:cNvSpPr txBox="1"/>
          <p:nvPr/>
        </p:nvSpPr>
        <p:spPr>
          <a:xfrm>
            <a:off x="2105025" y="2196465"/>
            <a:ext cx="5908675" cy="798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2300" b="1">
                <a:solidFill>
                  <a:srgbClr val="0070C0"/>
                </a:solidFill>
              </a:rPr>
              <a:t>Selecting k-value:-</a:t>
            </a:r>
          </a:p>
          <a:p>
            <a:r>
              <a:rPr lang="en-IN" altLang="en-US" sz="2300" b="1">
                <a:solidFill>
                  <a:srgbClr val="0070C0"/>
                </a:solidFill>
              </a:rPr>
              <a:t>                             </a:t>
            </a:r>
          </a:p>
        </p:txBody>
      </p:sp>
      <p:sp>
        <p:nvSpPr>
          <p:cNvPr id="10" name="Oval 9"/>
          <p:cNvSpPr/>
          <p:nvPr/>
        </p:nvSpPr>
        <p:spPr>
          <a:xfrm>
            <a:off x="4338955" y="2588260"/>
            <a:ext cx="373380" cy="35941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altLang="en-US">
                <a:effectLst/>
              </a:rPr>
              <a:t>i1i</a:t>
            </a:r>
          </a:p>
        </p:txBody>
      </p:sp>
      <p:sp>
        <p:nvSpPr>
          <p:cNvPr id="11" name="Oval 10"/>
          <p:cNvSpPr/>
          <p:nvPr/>
        </p:nvSpPr>
        <p:spPr>
          <a:xfrm>
            <a:off x="4323715" y="3014980"/>
            <a:ext cx="373380" cy="35941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altLang="en-US">
                <a:effectLst/>
              </a:rPr>
              <a:t>i2i</a:t>
            </a:r>
          </a:p>
        </p:txBody>
      </p:sp>
      <p:sp>
        <p:nvSpPr>
          <p:cNvPr id="12" name="Text Box 11"/>
          <p:cNvSpPr txBox="1"/>
          <p:nvPr/>
        </p:nvSpPr>
        <p:spPr>
          <a:xfrm>
            <a:off x="4740910" y="2577465"/>
            <a:ext cx="44278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2000"/>
              <a:t>By Sq Root Method</a:t>
            </a:r>
          </a:p>
        </p:txBody>
      </p:sp>
      <p:sp>
        <p:nvSpPr>
          <p:cNvPr id="13" name="Text Box 12"/>
          <p:cNvSpPr txBox="1"/>
          <p:nvPr/>
        </p:nvSpPr>
        <p:spPr>
          <a:xfrm>
            <a:off x="4771390" y="2969260"/>
            <a:ext cx="32740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2000"/>
              <a:t>By Manually using Range</a:t>
            </a:r>
          </a:p>
        </p:txBody>
      </p:sp>
      <p:sp>
        <p:nvSpPr>
          <p:cNvPr id="14" name="MH_Number_4"/>
          <p:cNvSpPr/>
          <p:nvPr>
            <p:custDataLst>
              <p:tags r:id="rId5"/>
            </p:custDataLst>
          </p:nvPr>
        </p:nvSpPr>
        <p:spPr>
          <a:xfrm>
            <a:off x="1401079" y="3497091"/>
            <a:ext cx="563808" cy="572593"/>
          </a:xfrm>
          <a:prstGeom prst="ellipse">
            <a:avLst/>
          </a:prstGeom>
          <a:solidFill>
            <a:schemeClr val="tx2">
              <a:lumMod val="25000"/>
            </a:schemeClr>
          </a:solidFill>
          <a:ln w="28575">
            <a:solidFill>
              <a:schemeClr val="bg1"/>
            </a:solidFill>
          </a:ln>
          <a:effectLst>
            <a:outerShdw blurRad="2032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ctr">
            <a:noAutofit/>
          </a:bodyPr>
          <a:lstStyle/>
          <a:p>
            <a:pPr algn="ctr" defTabSz="866775" fontAlgn="base">
              <a:spcBef>
                <a:spcPct val="0"/>
              </a:spcBef>
              <a:spcAft>
                <a:spcPct val="0"/>
              </a:spcAft>
            </a:pPr>
            <a:r>
              <a:rPr lang="en-I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8</a:t>
            </a:r>
          </a:p>
        </p:txBody>
      </p:sp>
      <p:sp>
        <p:nvSpPr>
          <p:cNvPr id="17" name="Text Box 16"/>
          <p:cNvSpPr txBox="1"/>
          <p:nvPr/>
        </p:nvSpPr>
        <p:spPr>
          <a:xfrm>
            <a:off x="2119630" y="3545840"/>
            <a:ext cx="5955665" cy="798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2300" b="1">
                <a:solidFill>
                  <a:schemeClr val="tx2">
                    <a:lumMod val="25000"/>
                  </a:schemeClr>
                </a:solidFill>
              </a:rPr>
              <a:t>Building the model:-</a:t>
            </a:r>
          </a:p>
          <a:p>
            <a:r>
              <a:rPr lang="en-IN" altLang="en-US" sz="2300" b="1">
                <a:solidFill>
                  <a:schemeClr val="tx2">
                    <a:lumMod val="25000"/>
                  </a:schemeClr>
                </a:solidFill>
              </a:rPr>
              <a:t>                            </a:t>
            </a:r>
          </a:p>
        </p:txBody>
      </p:sp>
      <p:sp>
        <p:nvSpPr>
          <p:cNvPr id="18" name="Oval 17"/>
          <p:cNvSpPr/>
          <p:nvPr/>
        </p:nvSpPr>
        <p:spPr>
          <a:xfrm>
            <a:off x="4389755" y="3919220"/>
            <a:ext cx="373380" cy="35941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altLang="en-US">
                <a:effectLst/>
              </a:rPr>
              <a:t>i11</a:t>
            </a:r>
          </a:p>
        </p:txBody>
      </p:sp>
      <p:sp>
        <p:nvSpPr>
          <p:cNvPr id="19" name="Oval 18"/>
          <p:cNvSpPr/>
          <p:nvPr/>
        </p:nvSpPr>
        <p:spPr>
          <a:xfrm>
            <a:off x="4404995" y="4300220"/>
            <a:ext cx="373380" cy="35941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altLang="en-US">
                <a:effectLst/>
              </a:rPr>
              <a:t>i2i</a:t>
            </a:r>
          </a:p>
        </p:txBody>
      </p:sp>
      <p:sp>
        <p:nvSpPr>
          <p:cNvPr id="20" name="Oval 19"/>
          <p:cNvSpPr/>
          <p:nvPr/>
        </p:nvSpPr>
        <p:spPr>
          <a:xfrm>
            <a:off x="4394835" y="4686300"/>
            <a:ext cx="373380" cy="35941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altLang="en-US">
                <a:effectLst/>
              </a:rPr>
              <a:t>i3i</a:t>
            </a:r>
          </a:p>
        </p:txBody>
      </p:sp>
      <p:sp>
        <p:nvSpPr>
          <p:cNvPr id="21" name="Text Box 20"/>
          <p:cNvSpPr txBox="1"/>
          <p:nvPr/>
        </p:nvSpPr>
        <p:spPr>
          <a:xfrm>
            <a:off x="4847590" y="3966210"/>
            <a:ext cx="662686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2000" b="1">
                <a:solidFill>
                  <a:schemeClr val="tx2">
                    <a:lumMod val="25000"/>
                  </a:schemeClr>
                </a:solidFill>
              </a:rPr>
              <a:t>Create: </a:t>
            </a:r>
            <a:r>
              <a:rPr lang="en-IN" altLang="en-US" sz="2000">
                <a:solidFill>
                  <a:schemeClr val="tx1"/>
                </a:solidFill>
              </a:rPr>
              <a:t>model_knn=KNeighborsClassifier()</a:t>
            </a:r>
            <a:endParaRPr lang="en-IN" altLang="en-US" sz="2000" b="1">
              <a:solidFill>
                <a:schemeClr val="tx2">
                  <a:lumMod val="25000"/>
                </a:schemeClr>
              </a:solidFill>
            </a:endParaRPr>
          </a:p>
          <a:p>
            <a:r>
              <a:rPr lang="en-IN" altLang="en-US" sz="2000" b="1">
                <a:solidFill>
                  <a:schemeClr val="tx2">
                    <a:lumMod val="25000"/>
                  </a:schemeClr>
                </a:solidFill>
              </a:rPr>
              <a:t>Train: </a:t>
            </a:r>
            <a:r>
              <a:rPr lang="en-IN" altLang="en-US" sz="2000">
                <a:solidFill>
                  <a:schemeClr val="tx1"/>
                </a:solidFill>
              </a:rPr>
              <a:t>model_knn.fit(X_train.Y_train)</a:t>
            </a:r>
            <a:endParaRPr lang="en-IN" altLang="en-US" sz="2000" b="1">
              <a:solidFill>
                <a:schemeClr val="tx1"/>
              </a:solidFill>
            </a:endParaRPr>
          </a:p>
        </p:txBody>
      </p:sp>
      <p:sp>
        <p:nvSpPr>
          <p:cNvPr id="22" name="Text Box 21"/>
          <p:cNvSpPr txBox="1"/>
          <p:nvPr/>
        </p:nvSpPr>
        <p:spPr>
          <a:xfrm>
            <a:off x="4880610" y="4638040"/>
            <a:ext cx="569087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2000" b="1">
                <a:solidFill>
                  <a:schemeClr val="tx2">
                    <a:lumMod val="25000"/>
                  </a:schemeClr>
                </a:solidFill>
              </a:rPr>
              <a:t>Predict: </a:t>
            </a:r>
            <a:r>
              <a:rPr lang="en-IN" altLang="en-US" sz="2000">
                <a:solidFill>
                  <a:schemeClr val="tx1"/>
                </a:solidFill>
              </a:rPr>
              <a:t>Y_pred=model_knn.predict(X_test)</a:t>
            </a:r>
            <a:endParaRPr lang="en-IN" altLang="en-US" sz="2000" b="1">
              <a:solidFill>
                <a:schemeClr val="tx1"/>
              </a:solidFill>
            </a:endParaRPr>
          </a:p>
        </p:txBody>
      </p:sp>
      <p:sp>
        <p:nvSpPr>
          <p:cNvPr id="23" name="MH_Number_4"/>
          <p:cNvSpPr/>
          <p:nvPr>
            <p:custDataLst>
              <p:tags r:id="rId6"/>
            </p:custDataLst>
          </p:nvPr>
        </p:nvSpPr>
        <p:spPr>
          <a:xfrm>
            <a:off x="1421399" y="5148091"/>
            <a:ext cx="563808" cy="572593"/>
          </a:xfrm>
          <a:prstGeom prst="ellipse">
            <a:avLst/>
          </a:prstGeom>
          <a:solidFill>
            <a:srgbClr val="002060"/>
          </a:solidFill>
          <a:ln w="28575">
            <a:solidFill>
              <a:schemeClr val="bg1"/>
            </a:solidFill>
          </a:ln>
          <a:effectLst>
            <a:outerShdw blurRad="2032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ctr">
            <a:noAutofit/>
          </a:bodyPr>
          <a:lstStyle/>
          <a:p>
            <a:pPr algn="ctr" defTabSz="866775" fontAlgn="base">
              <a:spcBef>
                <a:spcPct val="0"/>
              </a:spcBef>
              <a:spcAft>
                <a:spcPct val="0"/>
              </a:spcAft>
            </a:pPr>
            <a:r>
              <a:rPr lang="en-I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9</a:t>
            </a:r>
          </a:p>
        </p:txBody>
      </p:sp>
      <p:sp>
        <p:nvSpPr>
          <p:cNvPr id="24" name="Text Box 23"/>
          <p:cNvSpPr txBox="1"/>
          <p:nvPr/>
        </p:nvSpPr>
        <p:spPr>
          <a:xfrm>
            <a:off x="2109470" y="5151120"/>
            <a:ext cx="5955665" cy="798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2300" b="1">
                <a:solidFill>
                  <a:srgbClr val="002060"/>
                </a:solidFill>
              </a:rPr>
              <a:t>Evaluating the model:-</a:t>
            </a:r>
          </a:p>
          <a:p>
            <a:r>
              <a:rPr lang="en-IN" altLang="en-US" sz="2300" b="1">
                <a:solidFill>
                  <a:schemeClr val="tx2">
                    <a:lumMod val="25000"/>
                  </a:schemeClr>
                </a:solidFill>
              </a:rPr>
              <a:t>                            </a:t>
            </a:r>
          </a:p>
        </p:txBody>
      </p:sp>
      <p:sp>
        <p:nvSpPr>
          <p:cNvPr id="25" name="Oval 24"/>
          <p:cNvSpPr/>
          <p:nvPr/>
        </p:nvSpPr>
        <p:spPr>
          <a:xfrm>
            <a:off x="4394835" y="5554980"/>
            <a:ext cx="373380" cy="35941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altLang="en-US">
                <a:effectLst/>
              </a:rPr>
              <a:t>i11</a:t>
            </a:r>
          </a:p>
        </p:txBody>
      </p:sp>
      <p:sp>
        <p:nvSpPr>
          <p:cNvPr id="26" name="Oval 25"/>
          <p:cNvSpPr/>
          <p:nvPr/>
        </p:nvSpPr>
        <p:spPr>
          <a:xfrm>
            <a:off x="4410075" y="5935980"/>
            <a:ext cx="373380" cy="35941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altLang="en-US">
                <a:effectLst/>
              </a:rPr>
              <a:t>i2i</a:t>
            </a:r>
          </a:p>
        </p:txBody>
      </p:sp>
      <p:sp>
        <p:nvSpPr>
          <p:cNvPr id="28" name="Oval 27"/>
          <p:cNvSpPr/>
          <p:nvPr/>
        </p:nvSpPr>
        <p:spPr>
          <a:xfrm>
            <a:off x="4415155" y="6337300"/>
            <a:ext cx="373380" cy="35941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altLang="en-US">
                <a:effectLst/>
              </a:rPr>
              <a:t>i3i</a:t>
            </a:r>
          </a:p>
        </p:txBody>
      </p:sp>
      <p:sp>
        <p:nvSpPr>
          <p:cNvPr id="29" name="Text Box 28"/>
          <p:cNvSpPr txBox="1"/>
          <p:nvPr/>
        </p:nvSpPr>
        <p:spPr>
          <a:xfrm>
            <a:off x="4820920" y="5532120"/>
            <a:ext cx="662686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2000" b="1">
                <a:solidFill>
                  <a:srgbClr val="002060"/>
                </a:solidFill>
              </a:rPr>
              <a:t>Confusion Matrix:</a:t>
            </a:r>
            <a:r>
              <a:rPr lang="en-IN" altLang="en-US" sz="2000" b="1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en-IN" altLang="en-US" sz="2000">
                <a:solidFill>
                  <a:schemeClr val="tx1"/>
                </a:solidFill>
              </a:rPr>
              <a:t>(Y_test,Y_pred)</a:t>
            </a:r>
            <a:endParaRPr lang="en-IN" altLang="en-US" sz="2000" b="1">
              <a:solidFill>
                <a:schemeClr val="tx2">
                  <a:lumMod val="25000"/>
                </a:schemeClr>
              </a:solidFill>
            </a:endParaRPr>
          </a:p>
          <a:p>
            <a:endParaRPr lang="en-IN" altLang="en-US" sz="2000" b="1">
              <a:solidFill>
                <a:schemeClr val="tx1"/>
              </a:solidFill>
            </a:endParaRPr>
          </a:p>
        </p:txBody>
      </p:sp>
      <p:sp>
        <p:nvSpPr>
          <p:cNvPr id="30" name="Text Box 29"/>
          <p:cNvSpPr txBox="1"/>
          <p:nvPr/>
        </p:nvSpPr>
        <p:spPr>
          <a:xfrm>
            <a:off x="4880610" y="5914390"/>
            <a:ext cx="56546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2000" b="1">
                <a:solidFill>
                  <a:srgbClr val="002060"/>
                </a:solidFill>
              </a:rPr>
              <a:t>Accuracy Score:</a:t>
            </a:r>
            <a:r>
              <a:rPr lang="en-IN" altLang="en-US"/>
              <a:t> accuracy_score(Y_test,Y_pred)</a:t>
            </a:r>
          </a:p>
        </p:txBody>
      </p:sp>
      <p:sp>
        <p:nvSpPr>
          <p:cNvPr id="31" name="Text Box 30"/>
          <p:cNvSpPr txBox="1"/>
          <p:nvPr/>
        </p:nvSpPr>
        <p:spPr>
          <a:xfrm>
            <a:off x="4871085" y="6295390"/>
            <a:ext cx="57003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2000" b="1">
                <a:solidFill>
                  <a:srgbClr val="002060"/>
                </a:solidFill>
              </a:rPr>
              <a:t>Classification_report()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MH_Others_2"/>
          <p:cNvSpPr txBox="1"/>
          <p:nvPr>
            <p:custDataLst>
              <p:tags r:id="rId2"/>
            </p:custDataLst>
          </p:nvPr>
        </p:nvSpPr>
        <p:spPr>
          <a:xfrm>
            <a:off x="3980586" y="663228"/>
            <a:ext cx="3128050" cy="642035"/>
          </a:xfrm>
          <a:prstGeom prst="rect">
            <a:avLst/>
          </a:prstGeom>
          <a:noFill/>
        </p:spPr>
        <p:txBody>
          <a:bodyPr wrap="square" lIns="90000" tIns="46800" rIns="90000" bIns="46800">
            <a:normAutofit fontScale="90000" lnSpcReduction="10000"/>
          </a:bodyPr>
          <a:lstStyle/>
          <a:p>
            <a:pPr algn="ctr" defTabSz="866775" fontAlgn="base">
              <a:spcBef>
                <a:spcPct val="0"/>
              </a:spcBef>
              <a:spcAft>
                <a:spcPct val="0"/>
              </a:spcAft>
              <a:defRPr/>
            </a:pPr>
            <a:endParaRPr lang="en-IN" altLang="en-US" sz="4170" b="1">
              <a:solidFill>
                <a:schemeClr val="accent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3092450" y="2395220"/>
            <a:ext cx="826452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000"/>
              <a:t> Higher the AUC, better the model is at predicting 0s as 0s and 1s as 1s.</a:t>
            </a:r>
          </a:p>
        </p:txBody>
      </p:sp>
      <p:sp>
        <p:nvSpPr>
          <p:cNvPr id="23" name="MH_Number_4"/>
          <p:cNvSpPr/>
          <p:nvPr>
            <p:custDataLst>
              <p:tags r:id="rId3"/>
            </p:custDataLst>
          </p:nvPr>
        </p:nvSpPr>
        <p:spPr>
          <a:xfrm>
            <a:off x="1263650" y="889635"/>
            <a:ext cx="721360" cy="620395"/>
          </a:xfrm>
          <a:prstGeom prst="ellipse">
            <a:avLst/>
          </a:prstGeom>
          <a:solidFill>
            <a:srgbClr val="002060"/>
          </a:solidFill>
          <a:ln w="28575">
            <a:solidFill>
              <a:schemeClr val="bg1"/>
            </a:solidFill>
          </a:ln>
          <a:effectLst>
            <a:outerShdw blurRad="2032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ctr">
            <a:noAutofit/>
          </a:bodyPr>
          <a:lstStyle/>
          <a:p>
            <a:pPr algn="ctr" defTabSz="866775" fontAlgn="base">
              <a:spcBef>
                <a:spcPct val="0"/>
              </a:spcBef>
              <a:spcAft>
                <a:spcPct val="0"/>
              </a:spcAft>
            </a:pPr>
            <a:r>
              <a:rPr lang="en-IN" altLang="en-US" sz="22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10</a:t>
            </a:r>
          </a:p>
        </p:txBody>
      </p:sp>
      <p:sp>
        <p:nvSpPr>
          <p:cNvPr id="2" name="Text Box 1"/>
          <p:cNvSpPr txBox="1"/>
          <p:nvPr/>
        </p:nvSpPr>
        <p:spPr>
          <a:xfrm>
            <a:off x="2112645" y="1022985"/>
            <a:ext cx="9668510" cy="445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2300" b="1">
                <a:solidFill>
                  <a:srgbClr val="002060"/>
                </a:solidFill>
              </a:rPr>
              <a:t>AUC:-</a:t>
            </a:r>
          </a:p>
        </p:txBody>
      </p:sp>
      <p:sp>
        <p:nvSpPr>
          <p:cNvPr id="3" name="MH_Number_4"/>
          <p:cNvSpPr/>
          <p:nvPr>
            <p:custDataLst>
              <p:tags r:id="rId4"/>
            </p:custDataLst>
          </p:nvPr>
        </p:nvSpPr>
        <p:spPr>
          <a:xfrm>
            <a:off x="2573020" y="1550035"/>
            <a:ext cx="438150" cy="400685"/>
          </a:xfrm>
          <a:prstGeom prst="ellipse">
            <a:avLst/>
          </a:prstGeom>
          <a:solidFill>
            <a:srgbClr val="002060"/>
          </a:solidFill>
          <a:ln w="28575">
            <a:solidFill>
              <a:schemeClr val="bg1"/>
            </a:solidFill>
          </a:ln>
          <a:effectLst>
            <a:outerShdw blurRad="2032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ctr">
            <a:noAutofit/>
          </a:bodyPr>
          <a:lstStyle/>
          <a:p>
            <a:pPr algn="ctr" defTabSz="866775" fontAlgn="base">
              <a:spcBef>
                <a:spcPct val="0"/>
              </a:spcBef>
              <a:spcAft>
                <a:spcPct val="0"/>
              </a:spcAft>
            </a:pPr>
            <a:r>
              <a:rPr lang="en-IN" altLang="en-US" sz="22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1</a:t>
            </a:r>
          </a:p>
        </p:txBody>
      </p:sp>
      <p:sp>
        <p:nvSpPr>
          <p:cNvPr id="5" name="Text Box 4"/>
          <p:cNvSpPr txBox="1"/>
          <p:nvPr/>
        </p:nvSpPr>
        <p:spPr>
          <a:xfrm>
            <a:off x="3138170" y="1514475"/>
            <a:ext cx="837501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AUC represents degree or measure of separability.</a:t>
            </a:r>
          </a:p>
          <a:p>
            <a:r>
              <a:rPr lang="en-US" sz="2000"/>
              <a:t>It tells how much model is capable of distinguishing between classes.</a:t>
            </a:r>
          </a:p>
        </p:txBody>
      </p:sp>
      <p:sp>
        <p:nvSpPr>
          <p:cNvPr id="6" name="MH_Number_4"/>
          <p:cNvSpPr/>
          <p:nvPr>
            <p:custDataLst>
              <p:tags r:id="rId5"/>
            </p:custDataLst>
          </p:nvPr>
        </p:nvSpPr>
        <p:spPr>
          <a:xfrm>
            <a:off x="2593340" y="2393315"/>
            <a:ext cx="438150" cy="400685"/>
          </a:xfrm>
          <a:prstGeom prst="ellipse">
            <a:avLst/>
          </a:prstGeom>
          <a:solidFill>
            <a:srgbClr val="002060"/>
          </a:solidFill>
          <a:ln w="28575">
            <a:solidFill>
              <a:schemeClr val="bg1"/>
            </a:solidFill>
          </a:ln>
          <a:effectLst>
            <a:outerShdw blurRad="2032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ctr">
            <a:noAutofit/>
          </a:bodyPr>
          <a:lstStyle/>
          <a:p>
            <a:pPr algn="ctr" defTabSz="866775" fontAlgn="base">
              <a:spcBef>
                <a:spcPct val="0"/>
              </a:spcBef>
              <a:spcAft>
                <a:spcPct val="0"/>
              </a:spcAft>
            </a:pPr>
            <a:r>
              <a:rPr lang="en-IN" altLang="en-US" sz="22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2</a:t>
            </a:r>
          </a:p>
        </p:txBody>
      </p:sp>
      <p:sp>
        <p:nvSpPr>
          <p:cNvPr id="7" name="MH_Number_4"/>
          <p:cNvSpPr/>
          <p:nvPr>
            <p:custDataLst>
              <p:tags r:id="rId6"/>
            </p:custDataLst>
          </p:nvPr>
        </p:nvSpPr>
        <p:spPr>
          <a:xfrm>
            <a:off x="2598420" y="3129915"/>
            <a:ext cx="438150" cy="400685"/>
          </a:xfrm>
          <a:prstGeom prst="ellipse">
            <a:avLst/>
          </a:prstGeom>
          <a:solidFill>
            <a:srgbClr val="002060"/>
          </a:solidFill>
          <a:ln w="28575">
            <a:solidFill>
              <a:schemeClr val="bg1"/>
            </a:solidFill>
          </a:ln>
          <a:effectLst>
            <a:outerShdw blurRad="2032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ctr">
            <a:noAutofit/>
          </a:bodyPr>
          <a:lstStyle/>
          <a:p>
            <a:pPr algn="ctr" defTabSz="866775" fontAlgn="base">
              <a:spcBef>
                <a:spcPct val="0"/>
              </a:spcBef>
              <a:spcAft>
                <a:spcPct val="0"/>
              </a:spcAft>
            </a:pPr>
            <a:r>
              <a:rPr lang="en-IN" altLang="en-US" sz="22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3</a:t>
            </a:r>
          </a:p>
        </p:txBody>
      </p:sp>
      <p:sp>
        <p:nvSpPr>
          <p:cNvPr id="8" name="Text Box 7"/>
          <p:cNvSpPr txBox="1"/>
          <p:nvPr/>
        </p:nvSpPr>
        <p:spPr>
          <a:xfrm>
            <a:off x="3187065" y="3119755"/>
            <a:ext cx="85490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2000"/>
              <a:t>Range of AUC should be between 0 and 1.</a:t>
            </a:r>
          </a:p>
        </p:txBody>
      </p:sp>
      <p:sp>
        <p:nvSpPr>
          <p:cNvPr id="9" name="MH_Number_4"/>
          <p:cNvSpPr/>
          <p:nvPr>
            <p:custDataLst>
              <p:tags r:id="rId7"/>
            </p:custDataLst>
          </p:nvPr>
        </p:nvSpPr>
        <p:spPr>
          <a:xfrm>
            <a:off x="2588260" y="3866515"/>
            <a:ext cx="438150" cy="400685"/>
          </a:xfrm>
          <a:prstGeom prst="ellipse">
            <a:avLst/>
          </a:prstGeom>
          <a:solidFill>
            <a:srgbClr val="002060"/>
          </a:solidFill>
          <a:ln w="28575">
            <a:solidFill>
              <a:schemeClr val="bg1"/>
            </a:solidFill>
          </a:ln>
          <a:effectLst>
            <a:outerShdw blurRad="2032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ctr">
            <a:noAutofit/>
          </a:bodyPr>
          <a:lstStyle/>
          <a:p>
            <a:pPr algn="ctr" defTabSz="866775" fontAlgn="base">
              <a:spcBef>
                <a:spcPct val="0"/>
              </a:spcBef>
              <a:spcAft>
                <a:spcPct val="0"/>
              </a:spcAft>
            </a:pPr>
            <a:r>
              <a:rPr lang="en-IN" altLang="en-US" sz="22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4</a:t>
            </a:r>
          </a:p>
        </p:txBody>
      </p:sp>
      <p:sp>
        <p:nvSpPr>
          <p:cNvPr id="10" name="Text Box 9"/>
          <p:cNvSpPr txBox="1"/>
          <p:nvPr/>
        </p:nvSpPr>
        <p:spPr>
          <a:xfrm>
            <a:off x="3218180" y="3848735"/>
            <a:ext cx="66243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/>
              <a:t>AUC Of Model: </a:t>
            </a:r>
            <a:r>
              <a:rPr lang="en-IN" altLang="en-US" sz="2000" b="1"/>
              <a:t>0.9916239316239316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-5532578" y="638989"/>
            <a:ext cx="21391703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7926885"/>
              </p:ext>
            </p:extLst>
          </p:nvPr>
        </p:nvGraphicFramePr>
        <p:xfrm>
          <a:off x="0" y="0"/>
          <a:ext cx="12192000" cy="7036231"/>
        </p:xfrm>
        <a:graphic>
          <a:graphicData uri="http://schemas.openxmlformats.org/drawingml/2006/table">
            <a:tbl>
              <a:tblPr/>
              <a:tblGrid>
                <a:gridCol w="2032000">
                  <a:extLst>
                    <a:ext uri="{9D8B030D-6E8A-4147-A177-3AD203B41FA5}">
                      <a16:colId xmlns:a16="http://schemas.microsoft.com/office/drawing/2014/main" val="220480540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9162624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97021213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5678360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26365043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338084502"/>
                    </a:ext>
                  </a:extLst>
                </a:gridCol>
              </a:tblGrid>
              <a:tr h="563311">
                <a:tc>
                  <a:txBody>
                    <a:bodyPr/>
                    <a:lstStyle/>
                    <a:p>
                      <a:pPr fontAlgn="t"/>
                      <a:r>
                        <a:rPr lang="en-IN" sz="1400" b="1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1120" marR="61120" marT="61120" marB="6112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i="0" u="sng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ACCURACY</a:t>
                      </a:r>
                      <a:endParaRPr lang="en-IN" sz="1400" b="1" u="sng" dirty="0">
                        <a:effectLst/>
                        <a:latin typeface="+mn-lt"/>
                      </a:endParaRPr>
                    </a:p>
                  </a:txBody>
                  <a:tcPr marL="61120" marR="61120" marT="61120" marB="6112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i="0" u="sng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TYPE 1 ERROR</a:t>
                      </a:r>
                      <a:endParaRPr lang="en-IN" sz="1400" b="1" u="sng" dirty="0">
                        <a:effectLst/>
                        <a:latin typeface="+mn-lt"/>
                      </a:endParaRPr>
                    </a:p>
                  </a:txBody>
                  <a:tcPr marL="61120" marR="61120" marT="61120" marB="6112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i="0" u="sng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TYPE 2 ERROR</a:t>
                      </a:r>
                      <a:endParaRPr lang="en-IN" sz="1400" b="1" u="sng" dirty="0">
                        <a:effectLst/>
                        <a:latin typeface="+mn-lt"/>
                      </a:endParaRPr>
                    </a:p>
                  </a:txBody>
                  <a:tcPr marL="61120" marR="61120" marT="61120" marB="6112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i="0" u="sng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RECALL (0)</a:t>
                      </a:r>
                      <a:endParaRPr lang="en-IN" sz="1400" b="1" u="sng" dirty="0">
                        <a:effectLst/>
                        <a:latin typeface="+mn-lt"/>
                      </a:endParaRPr>
                    </a:p>
                  </a:txBody>
                  <a:tcPr marL="61120" marR="61120" marT="61120" marB="6112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i="0" u="sng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RECALL(1)</a:t>
                      </a:r>
                      <a:endParaRPr lang="en-IN" sz="1400" b="1" u="sng" dirty="0">
                        <a:effectLst/>
                        <a:latin typeface="+mn-lt"/>
                      </a:endParaRPr>
                    </a:p>
                  </a:txBody>
                  <a:tcPr marL="61120" marR="61120" marT="61120" marB="6112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7296344"/>
                  </a:ext>
                </a:extLst>
              </a:tr>
              <a:tr h="845738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KNN </a:t>
                      </a:r>
                      <a:endParaRPr lang="pl-PL" sz="1400" b="1">
                        <a:effectLst/>
                        <a:latin typeface="+mn-lt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K=21</a:t>
                      </a:r>
                      <a:endParaRPr lang="pl-PL" sz="1400" b="1">
                        <a:effectLst/>
                        <a:latin typeface="+mn-lt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(Euclidean/Minkowski Distance)</a:t>
                      </a:r>
                      <a:endParaRPr lang="pl-PL" sz="1400" b="1">
                        <a:effectLst/>
                        <a:latin typeface="+mn-lt"/>
                      </a:endParaRPr>
                    </a:p>
                  </a:txBody>
                  <a:tcPr marL="61120" marR="61120" marT="61120" marB="6112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93.85%</a:t>
                      </a:r>
                      <a:endParaRPr lang="en-IN" sz="1400" b="1" dirty="0">
                        <a:effectLst/>
                        <a:latin typeface="+mn-lt"/>
                      </a:endParaRPr>
                    </a:p>
                  </a:txBody>
                  <a:tcPr marL="61120" marR="61120" marT="61120" marB="6112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IN" sz="1400" b="1">
                        <a:effectLst/>
                        <a:latin typeface="+mn-lt"/>
                      </a:endParaRPr>
                    </a:p>
                  </a:txBody>
                  <a:tcPr marL="61120" marR="61120" marT="61120" marB="6112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  <a:endParaRPr lang="en-IN" sz="1400" b="1" dirty="0">
                        <a:effectLst/>
                        <a:latin typeface="+mn-lt"/>
                      </a:endParaRPr>
                    </a:p>
                  </a:txBody>
                  <a:tcPr marL="61120" marR="61120" marT="61120" marB="6112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1.00</a:t>
                      </a:r>
                      <a:endParaRPr lang="en-IN" sz="1400" b="1" dirty="0">
                        <a:effectLst/>
                        <a:latin typeface="+mn-lt"/>
                      </a:endParaRPr>
                    </a:p>
                  </a:txBody>
                  <a:tcPr marL="61120" marR="61120" marT="61120" marB="6112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0.82</a:t>
                      </a:r>
                      <a:endParaRPr lang="en-IN" sz="1400" b="1">
                        <a:effectLst/>
                        <a:latin typeface="+mn-lt"/>
                      </a:endParaRPr>
                    </a:p>
                  </a:txBody>
                  <a:tcPr marL="61120" marR="61120" marT="61120" marB="6112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6739082"/>
                  </a:ext>
                </a:extLst>
              </a:tr>
              <a:tr h="1290214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KNN</a:t>
                      </a:r>
                      <a:endParaRPr lang="en-IN" sz="1400" b="1">
                        <a:effectLst/>
                        <a:latin typeface="+mn-lt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K=21</a:t>
                      </a:r>
                      <a:endParaRPr lang="en-IN" sz="1400" b="1">
                        <a:effectLst/>
                        <a:latin typeface="+mn-lt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(Hamming Distance)</a:t>
                      </a:r>
                      <a:endParaRPr lang="en-IN" sz="1400" b="1">
                        <a:effectLst/>
                        <a:latin typeface="+mn-lt"/>
                      </a:endParaRPr>
                    </a:p>
                    <a:p>
                      <a:pPr fontAlgn="t"/>
                      <a:br>
                        <a:rPr lang="en-IN" sz="1400" b="1">
                          <a:effectLst/>
                          <a:latin typeface="+mn-lt"/>
                        </a:rPr>
                      </a:br>
                      <a:endParaRPr lang="en-IN" sz="1400" b="1">
                        <a:effectLst/>
                        <a:latin typeface="+mn-lt"/>
                      </a:endParaRPr>
                    </a:p>
                  </a:txBody>
                  <a:tcPr marL="61120" marR="61120" marT="61120" marB="6112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65.7%</a:t>
                      </a:r>
                      <a:endParaRPr lang="en-IN" sz="1400" b="1" dirty="0">
                        <a:effectLst/>
                        <a:latin typeface="+mn-lt"/>
                      </a:endParaRPr>
                    </a:p>
                  </a:txBody>
                  <a:tcPr marL="61120" marR="61120" marT="61120" marB="6112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IN" sz="1400" b="1" dirty="0">
                        <a:effectLst/>
                        <a:latin typeface="+mn-lt"/>
                      </a:endParaRPr>
                    </a:p>
                  </a:txBody>
                  <a:tcPr marL="61120" marR="61120" marT="61120" marB="6112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39</a:t>
                      </a:r>
                      <a:endParaRPr lang="en-IN" sz="1400" b="1" dirty="0">
                        <a:effectLst/>
                        <a:latin typeface="+mn-lt"/>
                      </a:endParaRPr>
                    </a:p>
                  </a:txBody>
                  <a:tcPr marL="61120" marR="61120" marT="61120" marB="6112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1.00</a:t>
                      </a:r>
                      <a:endParaRPr lang="en-IN" sz="1400" b="1" dirty="0">
                        <a:effectLst/>
                        <a:latin typeface="+mn-lt"/>
                      </a:endParaRPr>
                    </a:p>
                  </a:txBody>
                  <a:tcPr marL="61120" marR="61120" marT="61120" marB="6112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</a:t>
                      </a:r>
                      <a:endParaRPr lang="en-IN" sz="1400" b="1">
                        <a:effectLst/>
                        <a:latin typeface="+mn-lt"/>
                      </a:endParaRPr>
                    </a:p>
                  </a:txBody>
                  <a:tcPr marL="61120" marR="61120" marT="61120" marB="6112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2866225"/>
                  </a:ext>
                </a:extLst>
              </a:tr>
              <a:tr h="1290214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KNN</a:t>
                      </a:r>
                      <a:endParaRPr lang="en-IN" sz="1400" b="1">
                        <a:effectLst/>
                        <a:latin typeface="+mn-lt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K=21</a:t>
                      </a:r>
                      <a:endParaRPr lang="en-IN" sz="1400" b="1">
                        <a:effectLst/>
                        <a:latin typeface="+mn-lt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(Manhattan Distance)</a:t>
                      </a:r>
                      <a:endParaRPr lang="en-IN" sz="1400" b="1">
                        <a:effectLst/>
                        <a:latin typeface="+mn-lt"/>
                      </a:endParaRPr>
                    </a:p>
                    <a:p>
                      <a:pPr fontAlgn="t"/>
                      <a:br>
                        <a:rPr lang="en-IN" sz="1400" b="1">
                          <a:effectLst/>
                          <a:latin typeface="+mn-lt"/>
                        </a:rPr>
                      </a:br>
                      <a:endParaRPr lang="en-IN" sz="1400" b="1">
                        <a:effectLst/>
                        <a:latin typeface="+mn-lt"/>
                      </a:endParaRPr>
                    </a:p>
                  </a:txBody>
                  <a:tcPr marL="61120" marR="61120" marT="61120" marB="6112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95.61%</a:t>
                      </a:r>
                      <a:endParaRPr lang="en-IN" sz="1400" b="1">
                        <a:effectLst/>
                        <a:latin typeface="+mn-lt"/>
                      </a:endParaRPr>
                    </a:p>
                  </a:txBody>
                  <a:tcPr marL="61120" marR="61120" marT="61120" marB="6112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IN" sz="1400" b="1">
                        <a:effectLst/>
                        <a:latin typeface="+mn-lt"/>
                      </a:endParaRPr>
                    </a:p>
                  </a:txBody>
                  <a:tcPr marL="61120" marR="61120" marT="61120" marB="6112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n-IN" sz="1400" b="1">
                        <a:effectLst/>
                        <a:latin typeface="+mn-lt"/>
                      </a:endParaRPr>
                    </a:p>
                  </a:txBody>
                  <a:tcPr marL="61120" marR="61120" marT="61120" marB="6112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0.99</a:t>
                      </a:r>
                      <a:endParaRPr lang="en-IN" sz="1400" b="1" dirty="0">
                        <a:effectLst/>
                        <a:latin typeface="+mn-lt"/>
                      </a:endParaRPr>
                    </a:p>
                  </a:txBody>
                  <a:tcPr marL="61120" marR="61120" marT="61120" marB="6112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0.90</a:t>
                      </a:r>
                      <a:endParaRPr lang="en-IN" sz="1400" b="1" dirty="0">
                        <a:effectLst/>
                        <a:latin typeface="+mn-lt"/>
                      </a:endParaRPr>
                    </a:p>
                  </a:txBody>
                  <a:tcPr marL="61120" marR="61120" marT="61120" marB="6112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7045019"/>
                  </a:ext>
                </a:extLst>
              </a:tr>
              <a:tr h="50067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KNN</a:t>
                      </a:r>
                      <a:endParaRPr lang="en-IN" sz="1400" b="1">
                        <a:effectLst/>
                        <a:latin typeface="+mn-lt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K=9</a:t>
                      </a:r>
                      <a:endParaRPr lang="en-IN" sz="1400" b="1">
                        <a:effectLst/>
                        <a:latin typeface="+mn-lt"/>
                      </a:endParaRPr>
                    </a:p>
                  </a:txBody>
                  <a:tcPr marL="61120" marR="61120" marT="61120" marB="6112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95.61%</a:t>
                      </a:r>
                      <a:endParaRPr lang="en-IN" sz="1400" b="1">
                        <a:effectLst/>
                        <a:latin typeface="+mn-lt"/>
                      </a:endParaRPr>
                    </a:p>
                  </a:txBody>
                  <a:tcPr marL="61120" marR="61120" marT="61120" marB="6112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IN" sz="1400" b="1">
                        <a:effectLst/>
                        <a:latin typeface="+mn-lt"/>
                      </a:endParaRPr>
                    </a:p>
                  </a:txBody>
                  <a:tcPr marL="61120" marR="61120" marT="61120" marB="6112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en-IN" sz="1400" b="1">
                        <a:effectLst/>
                        <a:latin typeface="+mn-lt"/>
                      </a:endParaRPr>
                    </a:p>
                  </a:txBody>
                  <a:tcPr marL="61120" marR="61120" marT="61120" marB="6112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1.00</a:t>
                      </a:r>
                      <a:endParaRPr lang="en-IN" sz="1400" b="1">
                        <a:effectLst/>
                        <a:latin typeface="+mn-lt"/>
                      </a:endParaRPr>
                    </a:p>
                  </a:txBody>
                  <a:tcPr marL="61120" marR="61120" marT="61120" marB="6112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0.87</a:t>
                      </a:r>
                      <a:endParaRPr lang="en-IN" sz="1400" b="1" dirty="0">
                        <a:effectLst/>
                        <a:latin typeface="+mn-lt"/>
                      </a:endParaRPr>
                    </a:p>
                  </a:txBody>
                  <a:tcPr marL="61120" marR="61120" marT="61120" marB="6112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2864249"/>
                  </a:ext>
                </a:extLst>
              </a:tr>
              <a:tr h="789284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LOGISTIC</a:t>
                      </a:r>
                      <a:endParaRPr lang="en-IN" sz="1400" b="1">
                        <a:effectLst/>
                        <a:latin typeface="+mn-lt"/>
                      </a:endParaRPr>
                    </a:p>
                    <a:p>
                      <a:pPr fontAlgn="t"/>
                      <a:br>
                        <a:rPr lang="en-IN" sz="1400" b="1">
                          <a:effectLst/>
                          <a:latin typeface="+mn-lt"/>
                        </a:rPr>
                      </a:br>
                      <a:endParaRPr lang="en-IN" sz="1400" b="1">
                        <a:effectLst/>
                        <a:latin typeface="+mn-lt"/>
                      </a:endParaRPr>
                    </a:p>
                  </a:txBody>
                  <a:tcPr marL="61120" marR="61120" marT="61120" marB="6112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97.36%</a:t>
                      </a:r>
                      <a:endParaRPr lang="en-IN" sz="1400" b="1">
                        <a:effectLst/>
                        <a:latin typeface="+mn-lt"/>
                      </a:endParaRPr>
                    </a:p>
                    <a:p>
                      <a:pPr fontAlgn="t"/>
                      <a:br>
                        <a:rPr lang="en-IN" sz="1400" b="1">
                          <a:effectLst/>
                          <a:latin typeface="+mn-lt"/>
                        </a:rPr>
                      </a:br>
                      <a:endParaRPr lang="en-IN" sz="1400" b="1">
                        <a:effectLst/>
                        <a:latin typeface="+mn-lt"/>
                      </a:endParaRPr>
                    </a:p>
                  </a:txBody>
                  <a:tcPr marL="61120" marR="61120" marT="61120" marB="6112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IN" sz="1400" b="1">
                        <a:effectLst/>
                        <a:latin typeface="+mn-lt"/>
                      </a:endParaRPr>
                    </a:p>
                  </a:txBody>
                  <a:tcPr marL="61120" marR="61120" marT="61120" marB="6112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IN" sz="1400" b="1">
                        <a:effectLst/>
                        <a:latin typeface="+mn-lt"/>
                      </a:endParaRPr>
                    </a:p>
                  </a:txBody>
                  <a:tcPr marL="61120" marR="61120" marT="61120" marB="6112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0.97</a:t>
                      </a:r>
                      <a:endParaRPr lang="en-IN" sz="1400" b="1">
                        <a:effectLst/>
                        <a:latin typeface="+mn-lt"/>
                      </a:endParaRPr>
                    </a:p>
                  </a:txBody>
                  <a:tcPr marL="61120" marR="61120" marT="61120" marB="6112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0.97</a:t>
                      </a:r>
                      <a:endParaRPr lang="en-IN" sz="1400" b="1" dirty="0">
                        <a:effectLst/>
                        <a:latin typeface="+mn-lt"/>
                      </a:endParaRPr>
                    </a:p>
                  </a:txBody>
                  <a:tcPr marL="61120" marR="61120" marT="61120" marB="6112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8316120"/>
                  </a:ext>
                </a:extLst>
              </a:tr>
              <a:tr h="789284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SVM</a:t>
                      </a:r>
                      <a:endParaRPr lang="en-IN" sz="1400" b="1">
                        <a:effectLst/>
                        <a:latin typeface="+mn-lt"/>
                      </a:endParaRPr>
                    </a:p>
                    <a:p>
                      <a:pPr fontAlgn="t"/>
                      <a:br>
                        <a:rPr lang="en-IN" sz="1400" b="1">
                          <a:effectLst/>
                          <a:latin typeface="+mn-lt"/>
                        </a:rPr>
                      </a:br>
                      <a:endParaRPr lang="en-IN" sz="1400" b="1">
                        <a:effectLst/>
                        <a:latin typeface="+mn-lt"/>
                      </a:endParaRPr>
                    </a:p>
                  </a:txBody>
                  <a:tcPr marL="61120" marR="61120" marT="61120" marB="6112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98.24%</a:t>
                      </a:r>
                      <a:endParaRPr lang="en-IN" sz="1400" b="1">
                        <a:effectLst/>
                        <a:latin typeface="+mn-lt"/>
                      </a:endParaRPr>
                    </a:p>
                    <a:p>
                      <a:pPr fontAlgn="t"/>
                      <a:br>
                        <a:rPr lang="en-IN" sz="1400" b="1">
                          <a:effectLst/>
                          <a:latin typeface="+mn-lt"/>
                        </a:rPr>
                      </a:br>
                      <a:endParaRPr lang="en-IN" sz="1400" b="1">
                        <a:effectLst/>
                        <a:latin typeface="+mn-lt"/>
                      </a:endParaRPr>
                    </a:p>
                  </a:txBody>
                  <a:tcPr marL="61120" marR="61120" marT="61120" marB="6112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IN" sz="1400" b="1">
                        <a:effectLst/>
                        <a:latin typeface="+mn-lt"/>
                      </a:endParaRPr>
                    </a:p>
                  </a:txBody>
                  <a:tcPr marL="61120" marR="61120" marT="61120" marB="6112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IN" sz="1400" b="1">
                        <a:effectLst/>
                        <a:latin typeface="+mn-lt"/>
                      </a:endParaRPr>
                    </a:p>
                  </a:txBody>
                  <a:tcPr marL="61120" marR="61120" marT="61120" marB="6112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1.00</a:t>
                      </a:r>
                      <a:endParaRPr lang="en-IN" sz="1400" b="1">
                        <a:effectLst/>
                        <a:latin typeface="+mn-lt"/>
                      </a:endParaRPr>
                    </a:p>
                  </a:txBody>
                  <a:tcPr marL="61120" marR="61120" marT="61120" marB="6112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0.95</a:t>
                      </a:r>
                      <a:endParaRPr lang="en-IN" sz="1400" b="1" dirty="0">
                        <a:effectLst/>
                        <a:latin typeface="+mn-lt"/>
                      </a:endParaRPr>
                    </a:p>
                  </a:txBody>
                  <a:tcPr marL="61120" marR="61120" marT="61120" marB="6112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14741"/>
                  </a:ext>
                </a:extLst>
              </a:tr>
              <a:tr h="789284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DT</a:t>
                      </a:r>
                      <a:endParaRPr lang="en-IN" sz="1400" b="1">
                        <a:effectLst/>
                        <a:latin typeface="+mn-lt"/>
                      </a:endParaRPr>
                    </a:p>
                    <a:p>
                      <a:pPr fontAlgn="t"/>
                      <a:br>
                        <a:rPr lang="en-IN" sz="1400" b="1">
                          <a:effectLst/>
                          <a:latin typeface="+mn-lt"/>
                        </a:rPr>
                      </a:br>
                      <a:endParaRPr lang="en-IN" sz="1400" b="1">
                        <a:effectLst/>
                        <a:latin typeface="+mn-lt"/>
                      </a:endParaRPr>
                    </a:p>
                  </a:txBody>
                  <a:tcPr marL="61120" marR="61120" marT="61120" marB="6112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94.73</a:t>
                      </a:r>
                      <a:endParaRPr lang="en-IN" sz="1400" b="1">
                        <a:effectLst/>
                        <a:latin typeface="+mn-lt"/>
                      </a:endParaRPr>
                    </a:p>
                  </a:txBody>
                  <a:tcPr marL="61120" marR="61120" marT="61120" marB="6112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</a:t>
                      </a:r>
                      <a:endParaRPr lang="en-IN" sz="1400" b="1">
                        <a:effectLst/>
                        <a:latin typeface="+mn-lt"/>
                      </a:endParaRPr>
                    </a:p>
                  </a:txBody>
                  <a:tcPr marL="61120" marR="61120" marT="61120" marB="6112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IN" sz="1400" b="1">
                        <a:effectLst/>
                        <a:latin typeface="+mn-lt"/>
                      </a:endParaRPr>
                    </a:p>
                  </a:txBody>
                  <a:tcPr marL="61120" marR="61120" marT="61120" marB="6112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0.92</a:t>
                      </a:r>
                      <a:endParaRPr lang="en-IN" sz="1400" b="1">
                        <a:effectLst/>
                        <a:latin typeface="+mn-lt"/>
                      </a:endParaRPr>
                    </a:p>
                  </a:txBody>
                  <a:tcPr marL="61120" marR="61120" marT="61120" marB="6112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1.00</a:t>
                      </a:r>
                      <a:endParaRPr lang="en-IN" sz="1400" b="1" dirty="0">
                        <a:effectLst/>
                        <a:latin typeface="+mn-lt"/>
                      </a:endParaRPr>
                    </a:p>
                  </a:txBody>
                  <a:tcPr marL="61120" marR="61120" marT="61120" marB="6112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3319965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181350" y="9159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882" y="137160"/>
            <a:ext cx="10852237" cy="6202680"/>
          </a:xfrm>
        </p:spPr>
        <p:txBody>
          <a:bodyPr/>
          <a:lstStyle/>
          <a:p>
            <a:pPr algn="ctr"/>
            <a:br>
              <a:rPr lang="en-US" altLang="en-US" dirty="0"/>
            </a:br>
            <a:r>
              <a:rPr lang="en-US" altLang="en-US" sz="4000" u="sng" dirty="0"/>
              <a:t>CONCLUSION</a:t>
            </a:r>
            <a:br>
              <a:rPr lang="en-US" altLang="en-US" sz="4000" dirty="0"/>
            </a:br>
            <a:br>
              <a:rPr lang="en-US" altLang="en-US" dirty="0"/>
            </a:br>
            <a:br>
              <a:rPr lang="en-US" altLang="en-US" dirty="0"/>
            </a:br>
            <a:br>
              <a:rPr lang="en-US" altLang="en-US" dirty="0"/>
            </a:br>
            <a:br>
              <a:rPr lang="en-US" altLang="en-US" dirty="0"/>
            </a:br>
            <a:r>
              <a:rPr lang="en-US" altLang="en-US" dirty="0">
                <a:latin typeface="+mn-lt"/>
              </a:rPr>
              <a:t>Therefore we have built the aimed KNN model with optimal K-value K=9 giving the lowest misclassification error, highest accuracy and highest AUC.</a:t>
            </a:r>
            <a:br>
              <a:rPr lang="en-IN" altLang="en-US" dirty="0">
                <a:latin typeface="+mn-lt"/>
              </a:rPr>
            </a:br>
            <a:r>
              <a:rPr lang="en-IN" altLang="en-US" dirty="0">
                <a:latin typeface="+mn-lt"/>
              </a:rPr>
              <a:t> </a:t>
            </a:r>
            <a:br>
              <a:rPr lang="en-IN" altLang="en-US" dirty="0">
                <a:latin typeface="+mn-lt"/>
              </a:rPr>
            </a:br>
            <a:r>
              <a:rPr lang="en-IN" altLang="en-US" dirty="0">
                <a:latin typeface="+mn-lt"/>
              </a:rPr>
              <a:t>And further successfully classified the Benign and Malignant Tumour </a:t>
            </a:r>
            <a:br>
              <a:rPr lang="en-US" altLang="en-US" dirty="0">
                <a:latin typeface="+mn-lt"/>
              </a:rPr>
            </a:br>
            <a:br>
              <a:rPr lang="en-US" altLang="en-US" dirty="0">
                <a:latin typeface="+mn-lt"/>
              </a:rPr>
            </a:br>
            <a:br>
              <a:rPr lang="en-US" alt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767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副标题 6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endParaRPr lang="en-IN" altLang="en-US"/>
          </a:p>
          <a:p>
            <a:endParaRPr lang="en-IN" altLang="en-US"/>
          </a:p>
        </p:txBody>
      </p:sp>
      <p:sp>
        <p:nvSpPr>
          <p:cNvPr id="6" name="标题 5"/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>
          <a:xfrm>
            <a:off x="1905" y="3147060"/>
            <a:ext cx="7517130" cy="899160"/>
          </a:xfrm>
        </p:spPr>
        <p:txBody>
          <a:bodyPr>
            <a:normAutofit/>
          </a:bodyPr>
          <a:lstStyle/>
          <a:p>
            <a:r>
              <a:rPr lang="en-IN" altLang="en-US" sz="4000"/>
              <a:t>Thank You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6"/>
          <p:cNvCxnSpPr>
            <a:cxnSpLocks noChangeShapeType="1"/>
          </p:cNvCxnSpPr>
          <p:nvPr>
            <p:custDataLst>
              <p:tags r:id="rId2"/>
            </p:custDataLst>
          </p:nvPr>
        </p:nvCxnSpPr>
        <p:spPr bwMode="auto">
          <a:xfrm flipH="1">
            <a:off x="5579745" y="1397635"/>
            <a:ext cx="3810" cy="4598670"/>
          </a:xfrm>
          <a:prstGeom prst="line">
            <a:avLst/>
          </a:prstGeom>
          <a:noFill/>
          <a:ln w="6350" cmpd="sng">
            <a:solidFill>
              <a:schemeClr val="tx1">
                <a:lumMod val="85000"/>
                <a:lumOff val="15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" name="圆角矩形 7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729288" y="475010"/>
            <a:ext cx="6051274" cy="1945949"/>
          </a:xfrm>
          <a:prstGeom prst="roundRect">
            <a:avLst>
              <a:gd name="adj" fmla="val 9083"/>
            </a:avLst>
          </a:prstGeom>
          <a:noFill/>
          <a:ln w="12700" cmpd="sng">
            <a:solidFill>
              <a:schemeClr val="tx1">
                <a:lumMod val="85000"/>
                <a:lumOff val="15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40" tIns="45720" rIns="91440" bIns="45720"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9pPr>
          </a:lstStyle>
          <a:p>
            <a:pPr algn="ctr" eaLnBrk="1" hangingPunct="1"/>
            <a:endParaRPr lang="zh-CN" altLang="en-US" sz="2400">
              <a:solidFill>
                <a:srgbClr val="FFFFFF"/>
              </a:solidFill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4" name="矩形 8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729605" y="800100"/>
            <a:ext cx="592709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no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9pPr>
          </a:lstStyle>
          <a:p>
            <a:pPr algn="ctr" defTabSz="1621155">
              <a:lnSpc>
                <a:spcPct val="120000"/>
              </a:lnSpc>
              <a:spcBef>
                <a:spcPct val="20000"/>
              </a:spcBef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Breast cancer is one of the most common cancers among women in the world. Early detection of breast cancer is essential in reducing their life losses. Build a predictive model using machine learning algorithms to predict whether the tumor is benign or malignant</a:t>
            </a:r>
            <a:r>
              <a:rPr lang="en-US" altLang="zh-CN" sz="1600" dirty="0">
                <a:sym typeface="+mn-ea"/>
              </a:rPr>
              <a:t>. </a:t>
            </a:r>
          </a:p>
        </p:txBody>
      </p:sp>
      <p:sp>
        <p:nvSpPr>
          <p:cNvPr id="25" name="圆角矩形 10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594091" y="161290"/>
            <a:ext cx="4322936" cy="6084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91440" tIns="45720" rIns="91440" bIns="4572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9pPr>
          </a:lstStyle>
          <a:p>
            <a:pPr algn="ctr" eaLnBrk="1" hangingPunct="1"/>
            <a:r>
              <a:rPr lang="en-IN" altLang="zh-CN" sz="2000" b="1">
                <a:solidFill>
                  <a:srgbClr val="FFFFFF"/>
                </a:solidFill>
                <a:latin typeface="+mn-lt"/>
                <a:ea typeface="Microsoft YaHei" panose="020B0503020204020204" pitchFamily="34" charset="-122"/>
                <a:cs typeface="+mn-ea"/>
                <a:sym typeface="+mn-lt"/>
              </a:rPr>
              <a:t>Problem Statement</a:t>
            </a:r>
          </a:p>
        </p:txBody>
      </p:sp>
      <p:sp>
        <p:nvSpPr>
          <p:cNvPr id="27" name="圆角矩形 12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5859780" y="5046980"/>
            <a:ext cx="6051550" cy="1471295"/>
          </a:xfrm>
          <a:prstGeom prst="roundRect">
            <a:avLst>
              <a:gd name="adj" fmla="val 9083"/>
            </a:avLst>
          </a:prstGeom>
          <a:noFill/>
          <a:ln w="12700" cmpd="sng">
            <a:solidFill>
              <a:schemeClr val="tx1">
                <a:lumMod val="85000"/>
                <a:lumOff val="15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40" tIns="45720" rIns="91440" bIns="45720"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9pPr>
          </a:lstStyle>
          <a:p>
            <a:pPr algn="ctr" eaLnBrk="1" hangingPunct="1"/>
            <a:endParaRPr lang="zh-CN" altLang="en-US" sz="2400">
              <a:solidFill>
                <a:srgbClr val="FFFFFF"/>
              </a:solidFill>
              <a:latin typeface="+mn-lt"/>
              <a:ea typeface="Microsoft YaHei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8" name="矩形 13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6052820" y="5381625"/>
            <a:ext cx="5603875" cy="1294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normAutofit/>
          </a:bodyPr>
          <a:lstStyle/>
          <a:p>
            <a:pPr algn="ctr" defTabSz="1621155">
              <a:lnSpc>
                <a:spcPct val="120000"/>
              </a:lnSpc>
              <a:spcBef>
                <a:spcPct val="20000"/>
              </a:spcBef>
            </a:pPr>
            <a:r>
              <a:rPr lang="en-US" altLang="zh-CN" sz="16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Implement KNN algorithm on training data, predicting labels for dataset and printing the accuracy of the model for </a:t>
            </a:r>
            <a:r>
              <a:rPr lang="en-IN" altLang="en-US" sz="16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different values of K.</a:t>
            </a:r>
            <a:r>
              <a:rPr lang="en-US" altLang="zh-CN" sz="16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.</a:t>
            </a:r>
            <a:r>
              <a:rPr lang="en-US" altLang="zh-CN" sz="1600">
                <a:sym typeface="+mn-ea"/>
              </a:rPr>
              <a:t> </a:t>
            </a:r>
          </a:p>
        </p:txBody>
      </p:sp>
      <p:sp>
        <p:nvSpPr>
          <p:cNvPr id="29" name="圆角矩形 15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6724266" y="4770648"/>
            <a:ext cx="4322936" cy="61098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91440" tIns="45720" rIns="91440" bIns="4572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>
                <a:solidFill>
                  <a:srgbClr val="FFFFFF"/>
                </a:solidFill>
                <a:latin typeface="+mn-lt"/>
                <a:ea typeface="Microsoft YaHei" panose="020B0503020204020204" pitchFamily="34" charset="-122"/>
                <a:cs typeface="+mn-ea"/>
                <a:sym typeface="+mn-lt"/>
              </a:rPr>
              <a:t>Model Selection </a:t>
            </a:r>
          </a:p>
        </p:txBody>
      </p:sp>
      <p:pic>
        <p:nvPicPr>
          <p:cNvPr id="31" name="图片 2" descr="C:\Users\TK\Downloads\51miz-P209412-26EF64D9.jpeg51miz-P209412-26EF64D9"/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>
          <a:blip r:embed="rId18"/>
          <a:srcRect/>
          <a:stretch>
            <a:fillRect/>
          </a:stretch>
        </p:blipFill>
        <p:spPr bwMode="auto">
          <a:xfrm>
            <a:off x="319405" y="1105535"/>
            <a:ext cx="4965700" cy="516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MH_Number_1"/>
          <p:cNvSpPr/>
          <p:nvPr>
            <p:custDataLst>
              <p:tags r:id="rId10"/>
            </p:custDataLst>
          </p:nvPr>
        </p:nvSpPr>
        <p:spPr>
          <a:xfrm>
            <a:off x="454025" y="363855"/>
            <a:ext cx="653415" cy="653415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  <a:effectLst>
            <a:outerShdw blurRad="203200" dist="114300" dir="2700000" algn="tl" rotWithShape="0">
              <a:schemeClr val="tx1">
                <a:lumMod val="65000"/>
                <a:lumOff val="3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ctr">
            <a:normAutofit/>
          </a:bodyPr>
          <a:lstStyle/>
          <a:p>
            <a:pPr algn="ctr" defTabSz="866775" fontAlgn="base">
              <a:spcBef>
                <a:spcPct val="0"/>
              </a:spcBef>
              <a:spcAft>
                <a:spcPct val="0"/>
              </a:spcAft>
            </a:pP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pic>
        <p:nvPicPr>
          <p:cNvPr id="5" name="图片 4" descr="医疗(3)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556260" y="474980"/>
            <a:ext cx="431165" cy="431165"/>
          </a:xfrm>
          <a:prstGeom prst="rect">
            <a:avLst/>
          </a:prstGeom>
        </p:spPr>
      </p:pic>
      <p:sp>
        <p:nvSpPr>
          <p:cNvPr id="16" name="MH_Entry_1"/>
          <p:cNvSpPr/>
          <p:nvPr>
            <p:custDataLst>
              <p:tags r:id="rId12"/>
            </p:custDataLst>
          </p:nvPr>
        </p:nvSpPr>
        <p:spPr>
          <a:xfrm>
            <a:off x="1295400" y="769620"/>
            <a:ext cx="4109085" cy="335915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0" rIns="90000" bIns="46800" numCol="1" spcCol="0" rtlCol="0" fromWordArt="0" anchor="t" anchorCtr="0" forceAA="0" compatLnSpc="1">
            <a:normAutofit/>
          </a:bodyPr>
          <a:lstStyle/>
          <a:p>
            <a:pPr defTabSz="866775" fontAlgn="base">
              <a:spcBef>
                <a:spcPct val="0"/>
              </a:spcBef>
              <a:spcAft>
                <a:spcPct val="0"/>
              </a:spcAft>
            </a:pPr>
            <a:r>
              <a:rPr lang="en-IN" altLang="en-US" sz="1600" spc="30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</a:p>
        </p:txBody>
      </p:sp>
      <p:sp>
        <p:nvSpPr>
          <p:cNvPr id="17" name="MH_Entry_1"/>
          <p:cNvSpPr/>
          <p:nvPr>
            <p:custDataLst>
              <p:tags r:id="rId13"/>
            </p:custDataLst>
          </p:nvPr>
        </p:nvSpPr>
        <p:spPr>
          <a:xfrm>
            <a:off x="1295400" y="235585"/>
            <a:ext cx="5196840" cy="513715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46800" rIns="90000" bIns="0" numCol="1" spcCol="0" rtlCol="0" fromWordArt="0" anchor="b" anchorCtr="0" forceAA="0" compatLnSpc="1">
            <a:normAutofit/>
          </a:bodyPr>
          <a:lstStyle/>
          <a:p>
            <a:pPr defTabSz="866775" fontAlgn="base">
              <a:spcBef>
                <a:spcPct val="0"/>
              </a:spcBef>
              <a:spcAft>
                <a:spcPct val="0"/>
              </a:spcAft>
            </a:pPr>
            <a:r>
              <a:rPr lang="en-IN" altLang="en-US" sz="2400" b="1" spc="300">
                <a:solidFill>
                  <a:schemeClr val="accent1"/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 </a:t>
            </a:r>
          </a:p>
          <a:p>
            <a:pPr defTabSz="866775" fontAlgn="base">
              <a:spcBef>
                <a:spcPct val="0"/>
              </a:spcBef>
              <a:spcAft>
                <a:spcPct val="0"/>
              </a:spcAft>
            </a:pPr>
            <a:endParaRPr lang="en-IN" altLang="en-US" sz="2400" b="1" spc="300">
              <a:solidFill>
                <a:schemeClr val="accent1"/>
              </a:solidFill>
              <a:uFillTx/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圆角矩形 12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5729605" y="2961640"/>
            <a:ext cx="6051550" cy="1471295"/>
          </a:xfrm>
          <a:prstGeom prst="roundRect">
            <a:avLst>
              <a:gd name="adj" fmla="val 9083"/>
            </a:avLst>
          </a:prstGeom>
          <a:noFill/>
          <a:ln w="12700" cmpd="sng">
            <a:solidFill>
              <a:schemeClr val="tx1">
                <a:lumMod val="85000"/>
                <a:lumOff val="15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40" tIns="45720" rIns="91440" bIns="45720"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9pPr>
          </a:lstStyle>
          <a:p>
            <a:pPr algn="ctr" eaLnBrk="1" hangingPunct="1"/>
            <a:endParaRPr lang="zh-CN" altLang="en-US" sz="2400">
              <a:solidFill>
                <a:srgbClr val="FFFFFF"/>
              </a:solidFill>
              <a:latin typeface="+mn-lt"/>
              <a:ea typeface="Microsoft YaHei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圆角矩形 15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6724266" y="2602758"/>
            <a:ext cx="4322936" cy="61098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91440" tIns="45720" rIns="91440" bIns="4572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9pPr>
          </a:lstStyle>
          <a:p>
            <a:pPr algn="ctr" eaLnBrk="1" hangingPunct="1"/>
            <a:r>
              <a:rPr lang="en-IN" altLang="zh-CN" sz="2000" b="1">
                <a:solidFill>
                  <a:srgbClr val="FFFFFF"/>
                </a:solidFill>
                <a:latin typeface="+mn-lt"/>
                <a:ea typeface="Microsoft YaHei" panose="020B0503020204020204" pitchFamily="34" charset="-122"/>
                <a:cs typeface="+mn-ea"/>
                <a:sym typeface="+mn-lt"/>
              </a:rPr>
              <a:t>Aim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5944235" y="3377565"/>
            <a:ext cx="56648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To find the optimal k value having the lowest misclassification error, highest accuracy and highest AUC.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2110" y="411551"/>
            <a:ext cx="5387319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/>
              <a:t>Benign Tumor: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If the tumor  is benign , the cells are not cancerous.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It won't invade nearby tissues or spread to other areas of the body (metastasize).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Most grow slowly.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Benign tumors usually don't recur once removed, but if they do it is usually in the same place.</a:t>
            </a:r>
          </a:p>
          <a:p>
            <a:r>
              <a:rPr lang="en-IN" dirty="0"/>
              <a:t> </a:t>
            </a:r>
          </a:p>
        </p:txBody>
      </p:sp>
      <p:sp>
        <p:nvSpPr>
          <p:cNvPr id="3" name="圆角矩形 7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3029" y="290380"/>
            <a:ext cx="5334000" cy="2908270"/>
          </a:xfrm>
          <a:prstGeom prst="roundRect">
            <a:avLst>
              <a:gd name="adj" fmla="val 9083"/>
            </a:avLst>
          </a:prstGeom>
          <a:noFill/>
          <a:ln w="12700" cmpd="sng">
            <a:solidFill>
              <a:schemeClr val="tx1">
                <a:lumMod val="85000"/>
                <a:lumOff val="15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40" tIns="45720" rIns="91440" bIns="45720"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9pPr>
          </a:lstStyle>
          <a:p>
            <a:pPr algn="ctr" eaLnBrk="1" hangingPunct="1"/>
            <a:endParaRPr lang="zh-CN" altLang="en-US" sz="2400">
              <a:solidFill>
                <a:srgbClr val="FFFFFF"/>
              </a:solidFill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圆角矩形 7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49853" y="3714655"/>
            <a:ext cx="5334000" cy="2837226"/>
          </a:xfrm>
          <a:prstGeom prst="roundRect">
            <a:avLst>
              <a:gd name="adj" fmla="val 9083"/>
            </a:avLst>
          </a:prstGeom>
          <a:noFill/>
          <a:ln w="12700" cmpd="sng">
            <a:solidFill>
              <a:schemeClr val="tx1">
                <a:lumMod val="85000"/>
                <a:lumOff val="15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40" tIns="45720" rIns="91440" bIns="45720"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9pPr>
          </a:lstStyle>
          <a:p>
            <a:pPr algn="ctr" eaLnBrk="1" hangingPunct="1"/>
            <a:endParaRPr lang="zh-CN" altLang="en-US" sz="2400">
              <a:solidFill>
                <a:srgbClr val="FFFFFF"/>
              </a:solidFill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9080" y="3714655"/>
            <a:ext cx="5420349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/>
              <a:t>Malignant tumor: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Malignant means that the tumor is made of cancer cells, and it can invade nearby tissues.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Some cancer cells can move into the bloodstream or lymph nodes, where they can spread to other tissues within the body this is called metastasis.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Usually grow fairly rapidly.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May recur after removal, sometimes in areas other the original site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1829" y="294127"/>
            <a:ext cx="6192510" cy="6021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634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H_Entry_1"/>
          <p:cNvSpPr/>
          <p:nvPr>
            <p:custDataLst>
              <p:tags r:id="rId2"/>
            </p:custDataLst>
          </p:nvPr>
        </p:nvSpPr>
        <p:spPr>
          <a:xfrm>
            <a:off x="6492875" y="2635885"/>
            <a:ext cx="3535680" cy="468630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170" tIns="0" rIns="90170" bIns="46990" numCol="1" spcCol="0" rtlCol="0" fromWordArt="0" anchor="ctr" anchorCtr="0" forceAA="0" compatLnSpc="1">
            <a:normAutofit/>
          </a:bodyPr>
          <a:lstStyle/>
          <a:p>
            <a:pPr defTabSz="866775" fontAlgn="base">
              <a:spcBef>
                <a:spcPct val="0"/>
              </a:spcBef>
              <a:spcAft>
                <a:spcPct val="0"/>
              </a:spcAft>
            </a:pPr>
            <a:r>
              <a:rPr lang="en-IN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</a:p>
          <a:p>
            <a:pPr defTabSz="866775" fontAlgn="base">
              <a:spcBef>
                <a:spcPct val="0"/>
              </a:spcBef>
              <a:spcAft>
                <a:spcPct val="0"/>
              </a:spcAft>
            </a:pPr>
            <a:endParaRPr lang="en-IN" altLang="en-US" sz="160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MH_Entry_1"/>
          <p:cNvSpPr/>
          <p:nvPr>
            <p:custDataLst>
              <p:tags r:id="rId3"/>
            </p:custDataLst>
          </p:nvPr>
        </p:nvSpPr>
        <p:spPr>
          <a:xfrm>
            <a:off x="6492875" y="4124325"/>
            <a:ext cx="3535680" cy="468630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170" tIns="0" rIns="90170" bIns="46990" numCol="1" spcCol="0" rtlCol="0" fromWordArt="0" anchor="ctr" anchorCtr="0" forceAA="0" compatLnSpc="1">
            <a:normAutofit/>
          </a:bodyPr>
          <a:lstStyle/>
          <a:p>
            <a:pPr defTabSz="866775" fontAlgn="base">
              <a:spcBef>
                <a:spcPct val="0"/>
              </a:spcBef>
              <a:spcAft>
                <a:spcPct val="0"/>
              </a:spcAft>
            </a:pPr>
            <a:r>
              <a:rPr lang="en-IN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</a:p>
        </p:txBody>
      </p:sp>
      <p:sp>
        <p:nvSpPr>
          <p:cNvPr id="25" name="MH_Others_2"/>
          <p:cNvSpPr txBox="1"/>
          <p:nvPr>
            <p:custDataLst>
              <p:tags r:id="rId4"/>
            </p:custDataLst>
          </p:nvPr>
        </p:nvSpPr>
        <p:spPr>
          <a:xfrm>
            <a:off x="4255541" y="738793"/>
            <a:ext cx="3128050" cy="642035"/>
          </a:xfrm>
          <a:prstGeom prst="rect">
            <a:avLst/>
          </a:prstGeom>
          <a:noFill/>
        </p:spPr>
        <p:txBody>
          <a:bodyPr wrap="square" lIns="90000" tIns="46800" rIns="90000" bIns="46800">
            <a:normAutofit fontScale="80000" lnSpcReduction="10000"/>
          </a:bodyPr>
          <a:lstStyle/>
          <a:p>
            <a:pPr algn="ctr" defTabSz="86677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IN" altLang="en-US" sz="4170" b="1">
                <a:solidFill>
                  <a:schemeClr val="accent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What is KNN?</a:t>
            </a:r>
          </a:p>
        </p:txBody>
      </p:sp>
      <p:sp>
        <p:nvSpPr>
          <p:cNvPr id="2" name="Text Box 1"/>
          <p:cNvSpPr txBox="1"/>
          <p:nvPr/>
        </p:nvSpPr>
        <p:spPr>
          <a:xfrm>
            <a:off x="1450340" y="1669415"/>
            <a:ext cx="10220325" cy="5092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 sz="2000"/>
              <a:t>KNN : K-Nearest Neighbour Algorithm</a:t>
            </a:r>
          </a:p>
          <a:p>
            <a:pPr indent="0">
              <a:buFont typeface="Arial" panose="020B0604020202020204" pitchFamily="34" charset="0"/>
              <a:buNone/>
            </a:pPr>
            <a:endParaRPr lang="en-IN" alt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 sz="2000"/>
              <a:t>Supervised Learning Algorithm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alt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 sz="2000"/>
              <a:t>Classification and Regression Algorithm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alt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 sz="2000"/>
              <a:t>Used for Binary and Multiclass Classification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alt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 sz="2000"/>
              <a:t>Works on Noisy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alt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 sz="2000"/>
              <a:t>Works efficiently for datasets with less observations(5000-10000)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alt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 sz="2000"/>
              <a:t>Known as Lazy Algorithm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alt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 sz="2000"/>
              <a:t>Not affected by outliers</a:t>
            </a:r>
            <a:endParaRPr lang="en-IN" altLang="en-US" sz="2500"/>
          </a:p>
          <a:p>
            <a:pPr indent="0">
              <a:buFont typeface="Arial" panose="020B0604020202020204" pitchFamily="34" charset="0"/>
              <a:buNone/>
            </a:pPr>
            <a:r>
              <a:rPr lang="en-IN" altLang="en-US" sz="2500"/>
              <a:t> </a:t>
            </a:r>
          </a:p>
        </p:txBody>
      </p:sp>
      <p:sp>
        <p:nvSpPr>
          <p:cNvPr id="11" name="MH_Number_1"/>
          <p:cNvSpPr/>
          <p:nvPr>
            <p:custDataLst>
              <p:tags r:id="rId5"/>
            </p:custDataLst>
          </p:nvPr>
        </p:nvSpPr>
        <p:spPr>
          <a:xfrm>
            <a:off x="1398270" y="1680845"/>
            <a:ext cx="311785" cy="37846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  <a:effectLst>
            <a:outerShdw blurRad="2032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ctr">
            <a:noAutofit/>
          </a:bodyPr>
          <a:lstStyle/>
          <a:p>
            <a:pPr algn="ctr" defTabSz="866775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1</a:t>
            </a:r>
          </a:p>
        </p:txBody>
      </p:sp>
      <p:sp>
        <p:nvSpPr>
          <p:cNvPr id="4" name="MH_Number_1"/>
          <p:cNvSpPr/>
          <p:nvPr>
            <p:custDataLst>
              <p:tags r:id="rId6"/>
            </p:custDataLst>
          </p:nvPr>
        </p:nvSpPr>
        <p:spPr>
          <a:xfrm>
            <a:off x="1418590" y="2326005"/>
            <a:ext cx="311785" cy="37846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  <a:effectLst>
            <a:outerShdw blurRad="2032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ctr">
            <a:noAutofit/>
          </a:bodyPr>
          <a:lstStyle/>
          <a:p>
            <a:pPr algn="ctr" defTabSz="866775" fontAlgn="base">
              <a:spcBef>
                <a:spcPct val="0"/>
              </a:spcBef>
              <a:spcAft>
                <a:spcPct val="0"/>
              </a:spcAft>
            </a:pPr>
            <a:r>
              <a:rPr lang="en-I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2</a:t>
            </a:r>
          </a:p>
        </p:txBody>
      </p:sp>
      <p:sp>
        <p:nvSpPr>
          <p:cNvPr id="5" name="MH_Number_1"/>
          <p:cNvSpPr/>
          <p:nvPr>
            <p:custDataLst>
              <p:tags r:id="rId7"/>
            </p:custDataLst>
          </p:nvPr>
        </p:nvSpPr>
        <p:spPr>
          <a:xfrm>
            <a:off x="1418590" y="2905125"/>
            <a:ext cx="311785" cy="37846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  <a:effectLst>
            <a:outerShdw blurRad="2032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ctr">
            <a:noAutofit/>
          </a:bodyPr>
          <a:lstStyle/>
          <a:p>
            <a:pPr algn="ctr" defTabSz="866775" fontAlgn="base">
              <a:spcBef>
                <a:spcPct val="0"/>
              </a:spcBef>
              <a:spcAft>
                <a:spcPct val="0"/>
              </a:spcAft>
            </a:pPr>
            <a:r>
              <a:rPr lang="en-I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3</a:t>
            </a:r>
          </a:p>
        </p:txBody>
      </p:sp>
      <p:sp>
        <p:nvSpPr>
          <p:cNvPr id="6" name="MH_Number_1"/>
          <p:cNvSpPr/>
          <p:nvPr>
            <p:custDataLst>
              <p:tags r:id="rId8"/>
            </p:custDataLst>
          </p:nvPr>
        </p:nvSpPr>
        <p:spPr>
          <a:xfrm>
            <a:off x="1438910" y="3519805"/>
            <a:ext cx="311785" cy="37846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  <a:effectLst>
            <a:outerShdw blurRad="2032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ctr">
            <a:noAutofit/>
          </a:bodyPr>
          <a:lstStyle/>
          <a:p>
            <a:pPr algn="ctr" defTabSz="866775" fontAlgn="base">
              <a:spcBef>
                <a:spcPct val="0"/>
              </a:spcBef>
              <a:spcAft>
                <a:spcPct val="0"/>
              </a:spcAft>
            </a:pPr>
            <a:r>
              <a:rPr lang="en-I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4</a:t>
            </a:r>
          </a:p>
        </p:txBody>
      </p:sp>
      <p:sp>
        <p:nvSpPr>
          <p:cNvPr id="8" name="MH_Number_1"/>
          <p:cNvSpPr/>
          <p:nvPr>
            <p:custDataLst>
              <p:tags r:id="rId9"/>
            </p:custDataLst>
          </p:nvPr>
        </p:nvSpPr>
        <p:spPr>
          <a:xfrm>
            <a:off x="1438910" y="4114165"/>
            <a:ext cx="311785" cy="37846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  <a:effectLst>
            <a:outerShdw blurRad="2032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ctr">
            <a:noAutofit/>
          </a:bodyPr>
          <a:lstStyle/>
          <a:p>
            <a:pPr algn="ctr" defTabSz="866775" fontAlgn="base">
              <a:spcBef>
                <a:spcPct val="0"/>
              </a:spcBef>
              <a:spcAft>
                <a:spcPct val="0"/>
              </a:spcAft>
            </a:pPr>
            <a:r>
              <a:rPr lang="en-IN" altLang="en-US" sz="20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5</a:t>
            </a:r>
          </a:p>
        </p:txBody>
      </p:sp>
      <p:sp>
        <p:nvSpPr>
          <p:cNvPr id="9" name="MH_Number_1"/>
          <p:cNvSpPr/>
          <p:nvPr>
            <p:custDataLst>
              <p:tags r:id="rId10"/>
            </p:custDataLst>
          </p:nvPr>
        </p:nvSpPr>
        <p:spPr>
          <a:xfrm>
            <a:off x="1443990" y="4728845"/>
            <a:ext cx="311785" cy="37846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  <a:effectLst>
            <a:outerShdw blurRad="2032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ctr">
            <a:noAutofit/>
          </a:bodyPr>
          <a:lstStyle/>
          <a:p>
            <a:pPr algn="ctr" defTabSz="866775" fontAlgn="base">
              <a:spcBef>
                <a:spcPct val="0"/>
              </a:spcBef>
              <a:spcAft>
                <a:spcPct val="0"/>
              </a:spcAft>
            </a:pPr>
            <a:r>
              <a:rPr lang="en-IN" altLang="en-US" sz="20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6</a:t>
            </a:r>
          </a:p>
        </p:txBody>
      </p:sp>
      <p:sp>
        <p:nvSpPr>
          <p:cNvPr id="10" name="MH_Number_1"/>
          <p:cNvSpPr/>
          <p:nvPr>
            <p:custDataLst>
              <p:tags r:id="rId11"/>
            </p:custDataLst>
          </p:nvPr>
        </p:nvSpPr>
        <p:spPr>
          <a:xfrm>
            <a:off x="1449070" y="5343525"/>
            <a:ext cx="311785" cy="37846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  <a:effectLst>
            <a:outerShdw blurRad="2032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ctr">
            <a:noAutofit/>
          </a:bodyPr>
          <a:lstStyle/>
          <a:p>
            <a:pPr algn="ctr" defTabSz="866775" fontAlgn="base">
              <a:spcBef>
                <a:spcPct val="0"/>
              </a:spcBef>
              <a:spcAft>
                <a:spcPct val="0"/>
              </a:spcAft>
            </a:pPr>
            <a:r>
              <a:rPr lang="en-IN" altLang="en-US" sz="20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7</a:t>
            </a:r>
          </a:p>
        </p:txBody>
      </p:sp>
      <p:sp>
        <p:nvSpPr>
          <p:cNvPr id="12" name="MH_Number_1"/>
          <p:cNvSpPr/>
          <p:nvPr>
            <p:custDataLst>
              <p:tags r:id="rId12"/>
            </p:custDataLst>
          </p:nvPr>
        </p:nvSpPr>
        <p:spPr>
          <a:xfrm>
            <a:off x="1454150" y="5958205"/>
            <a:ext cx="311785" cy="37846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  <a:effectLst>
            <a:outerShdw blurRad="2032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ctr">
            <a:noAutofit/>
          </a:bodyPr>
          <a:lstStyle/>
          <a:p>
            <a:pPr algn="ctr" defTabSz="866775" fontAlgn="base">
              <a:spcBef>
                <a:spcPct val="0"/>
              </a:spcBef>
              <a:spcAft>
                <a:spcPct val="0"/>
              </a:spcAft>
            </a:pPr>
            <a:r>
              <a:rPr lang="en-IN" altLang="en-US" sz="20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8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H_Number_1"/>
          <p:cNvSpPr/>
          <p:nvPr>
            <p:custDataLst>
              <p:tags r:id="rId2"/>
            </p:custDataLst>
          </p:nvPr>
        </p:nvSpPr>
        <p:spPr>
          <a:xfrm>
            <a:off x="1312545" y="1680845"/>
            <a:ext cx="385445" cy="377825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  <a:effectLst>
            <a:outerShdw blurRad="2032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ctr">
            <a:noAutofit/>
          </a:bodyPr>
          <a:lstStyle/>
          <a:p>
            <a:pPr algn="ctr" defTabSz="866775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1</a:t>
            </a:r>
          </a:p>
        </p:txBody>
      </p:sp>
      <p:sp>
        <p:nvSpPr>
          <p:cNvPr id="12" name="MH_Entry_1"/>
          <p:cNvSpPr/>
          <p:nvPr>
            <p:custDataLst>
              <p:tags r:id="rId3"/>
            </p:custDataLst>
          </p:nvPr>
        </p:nvSpPr>
        <p:spPr>
          <a:xfrm>
            <a:off x="1847850" y="1650365"/>
            <a:ext cx="3535680" cy="377825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170" tIns="46990" rIns="90170" bIns="0" numCol="1" spcCol="0" rtlCol="0" fromWordArt="0" anchor="b" anchorCtr="0" forceAA="0" compatLnSpc="1">
            <a:normAutofit/>
            <a:scene3d>
              <a:camera prst="orthographicFront"/>
              <a:lightRig rig="threePt" dir="t"/>
            </a:scene3d>
          </a:bodyPr>
          <a:lstStyle/>
          <a:p>
            <a:pPr defTabSz="866775" fontAlgn="base">
              <a:spcBef>
                <a:spcPct val="0"/>
              </a:spcBef>
              <a:spcAft>
                <a:spcPct val="0"/>
              </a:spcAft>
            </a:pPr>
            <a:r>
              <a:rPr lang="en-IN" altLang="en-US" sz="2000">
                <a:solidFill>
                  <a:schemeClr val="tx1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Load the Data</a:t>
            </a:r>
          </a:p>
        </p:txBody>
      </p:sp>
      <p:sp>
        <p:nvSpPr>
          <p:cNvPr id="3" name="MH_Entry_1"/>
          <p:cNvSpPr/>
          <p:nvPr>
            <p:custDataLst>
              <p:tags r:id="rId4"/>
            </p:custDataLst>
          </p:nvPr>
        </p:nvSpPr>
        <p:spPr>
          <a:xfrm>
            <a:off x="1863090" y="2084705"/>
            <a:ext cx="3535680" cy="468630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170" tIns="0" rIns="90170" bIns="46990" numCol="1" spcCol="0" rtlCol="0" fromWordArt="0" anchor="ctr" anchorCtr="0" forceAA="0" compatLnSpc="1">
            <a:normAutofit/>
          </a:bodyPr>
          <a:lstStyle/>
          <a:p>
            <a:pPr defTabSz="866775" fontAlgn="base">
              <a:spcBef>
                <a:spcPct val="0"/>
              </a:spcBef>
              <a:spcAft>
                <a:spcPct val="0"/>
              </a:spcAft>
            </a:pPr>
            <a:r>
              <a:rPr lang="en-IN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</a:p>
          <a:p>
            <a:pPr defTabSz="866775" fontAlgn="base">
              <a:spcBef>
                <a:spcPct val="0"/>
              </a:spcBef>
              <a:spcAft>
                <a:spcPct val="0"/>
              </a:spcAft>
            </a:pPr>
            <a:endParaRPr lang="en-IN" altLang="en-US" sz="160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MH_Number_2"/>
          <p:cNvSpPr/>
          <p:nvPr>
            <p:custDataLst>
              <p:tags r:id="rId5"/>
            </p:custDataLst>
          </p:nvPr>
        </p:nvSpPr>
        <p:spPr>
          <a:xfrm>
            <a:off x="1328420" y="2294255"/>
            <a:ext cx="384810" cy="37846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2032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ctr">
            <a:noAutofit/>
          </a:bodyPr>
          <a:lstStyle/>
          <a:p>
            <a:pPr algn="ctr" defTabSz="866775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2</a:t>
            </a:r>
          </a:p>
        </p:txBody>
      </p:sp>
      <p:sp>
        <p:nvSpPr>
          <p:cNvPr id="6" name="MH_Entry_1"/>
          <p:cNvSpPr/>
          <p:nvPr>
            <p:custDataLst>
              <p:tags r:id="rId6"/>
            </p:custDataLst>
          </p:nvPr>
        </p:nvSpPr>
        <p:spPr>
          <a:xfrm>
            <a:off x="1847850" y="2267585"/>
            <a:ext cx="3535680" cy="377825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170" tIns="46990" rIns="90170" bIns="0" numCol="1" spcCol="0" rtlCol="0" fromWordArt="0" anchor="b" anchorCtr="0" forceAA="0" compatLnSpc="1">
            <a:normAutofit/>
          </a:bodyPr>
          <a:lstStyle/>
          <a:p>
            <a:pPr defTabSz="866775" fontAlgn="base">
              <a:spcBef>
                <a:spcPct val="0"/>
              </a:spcBef>
              <a:spcAft>
                <a:spcPct val="0"/>
              </a:spcAft>
            </a:pPr>
            <a:r>
              <a:rPr lang="en-IN" altLang="en-US" sz="20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Select the value of K</a:t>
            </a:r>
          </a:p>
        </p:txBody>
      </p:sp>
      <p:sp>
        <p:nvSpPr>
          <p:cNvPr id="7" name="MH_Entry_1"/>
          <p:cNvSpPr/>
          <p:nvPr>
            <p:custDataLst>
              <p:tags r:id="rId7"/>
            </p:custDataLst>
          </p:nvPr>
        </p:nvSpPr>
        <p:spPr>
          <a:xfrm>
            <a:off x="1863090" y="3573145"/>
            <a:ext cx="3535680" cy="468630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170" tIns="0" rIns="90170" bIns="46990" numCol="1" spcCol="0" rtlCol="0" fromWordArt="0" anchor="ctr" anchorCtr="0" forceAA="0" compatLnSpc="1">
            <a:normAutofit/>
          </a:bodyPr>
          <a:lstStyle/>
          <a:p>
            <a:pPr defTabSz="866775" fontAlgn="base">
              <a:spcBef>
                <a:spcPct val="0"/>
              </a:spcBef>
              <a:spcAft>
                <a:spcPct val="0"/>
              </a:spcAft>
            </a:pPr>
            <a:r>
              <a:rPr lang="en-IN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</a:p>
          <a:p>
            <a:pPr defTabSz="866775" fontAlgn="base">
              <a:spcBef>
                <a:spcPct val="0"/>
              </a:spcBef>
              <a:spcAft>
                <a:spcPct val="0"/>
              </a:spcAft>
            </a:pPr>
            <a:endParaRPr lang="en-IN" altLang="en-US" sz="160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MH_Number_3"/>
          <p:cNvSpPr/>
          <p:nvPr>
            <p:custDataLst>
              <p:tags r:id="rId8"/>
            </p:custDataLst>
          </p:nvPr>
        </p:nvSpPr>
        <p:spPr>
          <a:xfrm>
            <a:off x="1313180" y="2907665"/>
            <a:ext cx="384810" cy="355600"/>
          </a:xfrm>
          <a:prstGeom prst="ellipse">
            <a:avLst/>
          </a:prstGeom>
          <a:solidFill>
            <a:schemeClr val="accent3"/>
          </a:solidFill>
          <a:ln w="28575">
            <a:solidFill>
              <a:schemeClr val="bg1"/>
            </a:solidFill>
          </a:ln>
          <a:effectLst>
            <a:outerShdw blurRad="2032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ctr">
            <a:noAutofit/>
          </a:bodyPr>
          <a:lstStyle/>
          <a:p>
            <a:pPr algn="ctr" defTabSz="866775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3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0" name="MH_Entry_1"/>
          <p:cNvSpPr/>
          <p:nvPr>
            <p:custDataLst>
              <p:tags r:id="rId9"/>
            </p:custDataLst>
          </p:nvPr>
        </p:nvSpPr>
        <p:spPr>
          <a:xfrm>
            <a:off x="1863725" y="2867025"/>
            <a:ext cx="9544685" cy="396240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170" tIns="0" rIns="90170" bIns="46990" numCol="1" spcCol="0" rtlCol="0" fromWordArt="0" anchor="ctr" anchorCtr="0" forceAA="0" compatLnSpc="1">
            <a:normAutofit/>
          </a:bodyPr>
          <a:lstStyle/>
          <a:p>
            <a:pPr defTabSz="866775" fontAlgn="base">
              <a:spcBef>
                <a:spcPct val="0"/>
              </a:spcBef>
              <a:spcAft>
                <a:spcPct val="0"/>
              </a:spcAft>
            </a:pPr>
            <a:r>
              <a:rPr lang="en-IN" altLang="en-US" sz="20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For each point in data:-</a:t>
            </a:r>
          </a:p>
        </p:txBody>
      </p:sp>
      <p:sp>
        <p:nvSpPr>
          <p:cNvPr id="25" name="MH_Others_2"/>
          <p:cNvSpPr txBox="1"/>
          <p:nvPr>
            <p:custDataLst>
              <p:tags r:id="rId10"/>
            </p:custDataLst>
          </p:nvPr>
        </p:nvSpPr>
        <p:spPr>
          <a:xfrm>
            <a:off x="4327296" y="752128"/>
            <a:ext cx="3128050" cy="642035"/>
          </a:xfrm>
          <a:prstGeom prst="rect">
            <a:avLst/>
          </a:prstGeom>
          <a:noFill/>
        </p:spPr>
        <p:txBody>
          <a:bodyPr wrap="square" lIns="90000" tIns="46800" rIns="90000" bIns="46800">
            <a:normAutofit fontScale="90000" lnSpcReduction="10000"/>
          </a:bodyPr>
          <a:lstStyle/>
          <a:p>
            <a:pPr algn="ctr" defTabSz="86677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IN" altLang="en-US" sz="4170" b="1">
                <a:solidFill>
                  <a:schemeClr val="accent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Algorithm</a:t>
            </a:r>
          </a:p>
        </p:txBody>
      </p:sp>
      <p:sp>
        <p:nvSpPr>
          <p:cNvPr id="5" name="MH_Number_3"/>
          <p:cNvSpPr/>
          <p:nvPr>
            <p:custDataLst>
              <p:tags r:id="rId11"/>
            </p:custDataLst>
          </p:nvPr>
        </p:nvSpPr>
        <p:spPr>
          <a:xfrm>
            <a:off x="4031615" y="3232785"/>
            <a:ext cx="399415" cy="340360"/>
          </a:xfrm>
          <a:prstGeom prst="ellipse">
            <a:avLst/>
          </a:prstGeom>
          <a:solidFill>
            <a:schemeClr val="accent3"/>
          </a:solidFill>
          <a:ln w="28575">
            <a:solidFill>
              <a:schemeClr val="bg1"/>
            </a:solidFill>
          </a:ln>
          <a:effectLst>
            <a:outerShdw blurRad="2032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ctr">
            <a:noAutofit/>
          </a:bodyPr>
          <a:lstStyle/>
          <a:p>
            <a:pPr algn="ctr" defTabSz="866775" fontAlgn="base">
              <a:spcBef>
                <a:spcPct val="0"/>
              </a:spcBef>
              <a:spcAft>
                <a:spcPct val="0"/>
              </a:spcAft>
            </a:pPr>
            <a:r>
              <a:rPr lang="en-IN" altLang="en-US" sz="16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1</a:t>
            </a:r>
          </a:p>
        </p:txBody>
      </p:sp>
      <p:sp>
        <p:nvSpPr>
          <p:cNvPr id="8" name="Text Box 7"/>
          <p:cNvSpPr txBox="1"/>
          <p:nvPr/>
        </p:nvSpPr>
        <p:spPr>
          <a:xfrm>
            <a:off x="4436745" y="3156585"/>
            <a:ext cx="74447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/>
              <a:t>Calculate the distance between the data point and other values using distance metrics like Euclidean,Minkowski,Hamming,etc.</a:t>
            </a:r>
          </a:p>
        </p:txBody>
      </p:sp>
      <p:sp>
        <p:nvSpPr>
          <p:cNvPr id="14" name="MH_Number_3"/>
          <p:cNvSpPr/>
          <p:nvPr>
            <p:custDataLst>
              <p:tags r:id="rId12"/>
            </p:custDataLst>
          </p:nvPr>
        </p:nvSpPr>
        <p:spPr>
          <a:xfrm>
            <a:off x="4036695" y="3893185"/>
            <a:ext cx="399415" cy="340360"/>
          </a:xfrm>
          <a:prstGeom prst="ellipse">
            <a:avLst/>
          </a:prstGeom>
          <a:solidFill>
            <a:schemeClr val="accent3"/>
          </a:solidFill>
          <a:ln w="28575">
            <a:solidFill>
              <a:schemeClr val="bg1"/>
            </a:solidFill>
          </a:ln>
          <a:effectLst>
            <a:outerShdw blurRad="2032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ctr">
            <a:noAutofit/>
          </a:bodyPr>
          <a:lstStyle/>
          <a:p>
            <a:pPr algn="ctr" defTabSz="866775" fontAlgn="base">
              <a:spcBef>
                <a:spcPct val="0"/>
              </a:spcBef>
              <a:spcAft>
                <a:spcPct val="0"/>
              </a:spcAft>
            </a:pPr>
            <a:r>
              <a:rPr lang="en-IN" altLang="en-US" sz="16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2</a:t>
            </a:r>
          </a:p>
        </p:txBody>
      </p:sp>
      <p:sp>
        <p:nvSpPr>
          <p:cNvPr id="16" name="Text Box 15"/>
          <p:cNvSpPr txBox="1"/>
          <p:nvPr/>
        </p:nvSpPr>
        <p:spPr>
          <a:xfrm>
            <a:off x="4541520" y="3876675"/>
            <a:ext cx="75076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/>
              <a:t>Based on distance value,sort in ascending order.</a:t>
            </a:r>
          </a:p>
        </p:txBody>
      </p:sp>
      <p:sp>
        <p:nvSpPr>
          <p:cNvPr id="17" name="MH_Number_3"/>
          <p:cNvSpPr/>
          <p:nvPr>
            <p:custDataLst>
              <p:tags r:id="rId13"/>
            </p:custDataLst>
          </p:nvPr>
        </p:nvSpPr>
        <p:spPr>
          <a:xfrm>
            <a:off x="4041775" y="4462145"/>
            <a:ext cx="399415" cy="340360"/>
          </a:xfrm>
          <a:prstGeom prst="ellipse">
            <a:avLst/>
          </a:prstGeom>
          <a:solidFill>
            <a:schemeClr val="accent3"/>
          </a:solidFill>
          <a:ln w="28575">
            <a:solidFill>
              <a:schemeClr val="bg1"/>
            </a:solidFill>
          </a:ln>
          <a:effectLst>
            <a:outerShdw blurRad="2032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ctr">
            <a:noAutofit/>
          </a:bodyPr>
          <a:lstStyle/>
          <a:p>
            <a:pPr algn="ctr" defTabSz="866775" fontAlgn="base">
              <a:spcBef>
                <a:spcPct val="0"/>
              </a:spcBef>
              <a:spcAft>
                <a:spcPct val="0"/>
              </a:spcAft>
            </a:pPr>
            <a:r>
              <a:rPr lang="en-IN" altLang="en-US" sz="16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3</a:t>
            </a:r>
          </a:p>
        </p:txBody>
      </p:sp>
      <p:sp>
        <p:nvSpPr>
          <p:cNvPr id="18" name="Text Box 17"/>
          <p:cNvSpPr txBox="1"/>
          <p:nvPr/>
        </p:nvSpPr>
        <p:spPr>
          <a:xfrm>
            <a:off x="4577080" y="4437380"/>
            <a:ext cx="68453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/>
              <a:t>Choose the top K rows from sorted array</a:t>
            </a:r>
          </a:p>
        </p:txBody>
      </p:sp>
      <p:sp>
        <p:nvSpPr>
          <p:cNvPr id="19" name="MH_Number_3"/>
          <p:cNvSpPr/>
          <p:nvPr>
            <p:custDataLst>
              <p:tags r:id="rId14"/>
            </p:custDataLst>
          </p:nvPr>
        </p:nvSpPr>
        <p:spPr>
          <a:xfrm>
            <a:off x="4046855" y="5000625"/>
            <a:ext cx="399415" cy="340360"/>
          </a:xfrm>
          <a:prstGeom prst="ellipse">
            <a:avLst/>
          </a:prstGeom>
          <a:solidFill>
            <a:schemeClr val="accent3"/>
          </a:solidFill>
          <a:ln w="28575">
            <a:solidFill>
              <a:schemeClr val="bg1"/>
            </a:solidFill>
          </a:ln>
          <a:effectLst>
            <a:outerShdw blurRad="2032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ctr">
            <a:noAutofit/>
          </a:bodyPr>
          <a:lstStyle/>
          <a:p>
            <a:pPr algn="ctr" defTabSz="866775" fontAlgn="base">
              <a:spcBef>
                <a:spcPct val="0"/>
              </a:spcBef>
              <a:spcAft>
                <a:spcPct val="0"/>
              </a:spcAft>
            </a:pPr>
            <a:r>
              <a:rPr lang="en-IN" altLang="en-US" sz="16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4</a:t>
            </a:r>
          </a:p>
        </p:txBody>
      </p:sp>
      <p:sp>
        <p:nvSpPr>
          <p:cNvPr id="20" name="Text Box 19"/>
          <p:cNvSpPr txBox="1"/>
          <p:nvPr/>
        </p:nvSpPr>
        <p:spPr>
          <a:xfrm>
            <a:off x="4558030" y="4941570"/>
            <a:ext cx="73971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/>
              <a:t>A</a:t>
            </a:r>
            <a:r>
              <a:rPr lang="en-US"/>
              <a:t>ssign a class to the test point based on most frequent class of these rows.</a:t>
            </a:r>
          </a:p>
        </p:txBody>
      </p:sp>
      <p:sp>
        <p:nvSpPr>
          <p:cNvPr id="27" name="MH_Number_4"/>
          <p:cNvSpPr/>
          <p:nvPr>
            <p:custDataLst>
              <p:tags r:id="rId15"/>
            </p:custDataLst>
          </p:nvPr>
        </p:nvSpPr>
        <p:spPr>
          <a:xfrm>
            <a:off x="1297940" y="5528945"/>
            <a:ext cx="417830" cy="389255"/>
          </a:xfrm>
          <a:prstGeom prst="ellipse">
            <a:avLst/>
          </a:prstGeom>
          <a:solidFill>
            <a:schemeClr val="accent4"/>
          </a:solidFill>
          <a:ln w="28575">
            <a:solidFill>
              <a:schemeClr val="bg1"/>
            </a:solidFill>
          </a:ln>
          <a:effectLst>
            <a:outerShdw blurRad="2032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ctr">
            <a:noAutofit/>
          </a:bodyPr>
          <a:lstStyle/>
          <a:p>
            <a:pPr algn="ctr" defTabSz="866775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4</a:t>
            </a:r>
          </a:p>
        </p:txBody>
      </p:sp>
      <p:sp>
        <p:nvSpPr>
          <p:cNvPr id="21" name="MH_Entry_1"/>
          <p:cNvSpPr/>
          <p:nvPr>
            <p:custDataLst>
              <p:tags r:id="rId16"/>
            </p:custDataLst>
          </p:nvPr>
        </p:nvSpPr>
        <p:spPr>
          <a:xfrm>
            <a:off x="1852930" y="5526405"/>
            <a:ext cx="3535680" cy="377825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170" tIns="46990" rIns="90170" bIns="0" numCol="1" spcCol="0" rtlCol="0" fromWordArt="0" anchor="b" anchorCtr="0" forceAA="0" compatLnSpc="1">
            <a:normAutofit/>
            <a:scene3d>
              <a:camera prst="orthographicFront"/>
              <a:lightRig rig="threePt" dir="t"/>
            </a:scene3d>
          </a:bodyPr>
          <a:lstStyle/>
          <a:p>
            <a:pPr defTabSz="866775" fontAlgn="base">
              <a:spcBef>
                <a:spcPct val="0"/>
              </a:spcBef>
              <a:spcAft>
                <a:spcPct val="0"/>
              </a:spcAft>
            </a:pPr>
            <a:r>
              <a:rPr lang="en-IN" altLang="en-US" sz="2000">
                <a:solidFill>
                  <a:schemeClr val="tx1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End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H_Number_1"/>
          <p:cNvSpPr/>
          <p:nvPr>
            <p:custDataLst>
              <p:tags r:id="rId2"/>
            </p:custDataLst>
          </p:nvPr>
        </p:nvSpPr>
        <p:spPr>
          <a:xfrm>
            <a:off x="1139825" y="1433195"/>
            <a:ext cx="558800" cy="56769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  <a:effectLst>
            <a:outerShdw blurRad="2032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ctr">
            <a:noAutofit/>
          </a:bodyPr>
          <a:lstStyle/>
          <a:p>
            <a:pPr algn="ctr" defTabSz="866775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1</a:t>
            </a:r>
          </a:p>
        </p:txBody>
      </p:sp>
      <p:sp>
        <p:nvSpPr>
          <p:cNvPr id="12" name="MH_Entry_1"/>
          <p:cNvSpPr/>
          <p:nvPr>
            <p:custDataLst>
              <p:tags r:id="rId3"/>
            </p:custDataLst>
          </p:nvPr>
        </p:nvSpPr>
        <p:spPr>
          <a:xfrm>
            <a:off x="1820545" y="1450340"/>
            <a:ext cx="5798185" cy="472440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170" tIns="46990" rIns="90170" bIns="0" numCol="1" spcCol="0" rtlCol="0" fromWordArt="0" anchor="b" anchorCtr="0" forceAA="0" compatLnSpc="1">
            <a:normAutofit/>
          </a:bodyPr>
          <a:lstStyle/>
          <a:p>
            <a:pPr defTabSz="866775" fontAlgn="base">
              <a:spcBef>
                <a:spcPct val="0"/>
              </a:spcBef>
              <a:spcAft>
                <a:spcPct val="0"/>
              </a:spcAft>
            </a:pPr>
            <a:r>
              <a:rPr lang="en-IN" altLang="en-US" sz="2300" b="1">
                <a:solidFill>
                  <a:schemeClr val="accent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32 Variables &amp; 569 Observations</a:t>
            </a:r>
            <a:r>
              <a:rPr lang="en-IN" altLang="en-US" sz="2400" b="1">
                <a:solidFill>
                  <a:schemeClr val="accent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</a:p>
        </p:txBody>
      </p:sp>
      <p:sp>
        <p:nvSpPr>
          <p:cNvPr id="3" name="MH_Entry_1"/>
          <p:cNvSpPr/>
          <p:nvPr>
            <p:custDataLst>
              <p:tags r:id="rId4"/>
            </p:custDataLst>
          </p:nvPr>
        </p:nvSpPr>
        <p:spPr>
          <a:xfrm>
            <a:off x="4580255" y="5986780"/>
            <a:ext cx="3535680" cy="468630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170" tIns="0" rIns="90170" bIns="46990" numCol="1" spcCol="0" rtlCol="0" fromWordArt="0" anchor="ctr" anchorCtr="0" forceAA="0" compatLnSpc="1">
            <a:normAutofit fontScale="92500" lnSpcReduction="10000"/>
          </a:bodyPr>
          <a:lstStyle/>
          <a:p>
            <a:pPr defTabSz="866775" fontAlgn="base">
              <a:spcBef>
                <a:spcPct val="0"/>
              </a:spcBef>
              <a:spcAft>
                <a:spcPct val="0"/>
              </a:spcAft>
            </a:pPr>
            <a:r>
              <a:rPr lang="en-IN" altLang="en-US" sz="16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1.M : Malignant</a:t>
            </a:r>
          </a:p>
          <a:p>
            <a:pPr defTabSz="866775" fontAlgn="base">
              <a:spcBef>
                <a:spcPct val="0"/>
              </a:spcBef>
              <a:spcAft>
                <a:spcPct val="0"/>
              </a:spcAft>
            </a:pPr>
            <a:r>
              <a:rPr lang="en-IN" altLang="en-US" sz="16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2.B : Benign</a:t>
            </a:r>
          </a:p>
        </p:txBody>
      </p:sp>
      <p:sp>
        <p:nvSpPr>
          <p:cNvPr id="13" name="MH_Number_2"/>
          <p:cNvSpPr/>
          <p:nvPr>
            <p:custDataLst>
              <p:tags r:id="rId5"/>
            </p:custDataLst>
          </p:nvPr>
        </p:nvSpPr>
        <p:spPr>
          <a:xfrm>
            <a:off x="1139825" y="2313305"/>
            <a:ext cx="558800" cy="56769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2032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ctr">
            <a:noAutofit/>
          </a:bodyPr>
          <a:lstStyle/>
          <a:p>
            <a:pPr algn="ctr" defTabSz="866775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2</a:t>
            </a:r>
          </a:p>
        </p:txBody>
      </p:sp>
      <p:sp>
        <p:nvSpPr>
          <p:cNvPr id="6" name="MH_Entry_1"/>
          <p:cNvSpPr/>
          <p:nvPr>
            <p:custDataLst>
              <p:tags r:id="rId6"/>
            </p:custDataLst>
          </p:nvPr>
        </p:nvSpPr>
        <p:spPr>
          <a:xfrm>
            <a:off x="1820545" y="2393315"/>
            <a:ext cx="4055745" cy="377825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170" tIns="46990" rIns="90170" bIns="0" numCol="1" spcCol="0" rtlCol="0" fromWordArt="0" anchor="b" anchorCtr="0" forceAA="0" compatLnSpc="1">
            <a:noAutofit/>
          </a:bodyPr>
          <a:lstStyle/>
          <a:p>
            <a:pPr defTabSz="866775" fontAlgn="base">
              <a:spcBef>
                <a:spcPct val="0"/>
              </a:spcBef>
              <a:spcAft>
                <a:spcPct val="0"/>
              </a:spcAft>
            </a:pPr>
            <a:r>
              <a:rPr lang="en-IN" altLang="en-US" sz="2300" b="1">
                <a:solidFill>
                  <a:schemeClr val="accent2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Independent Variables:-</a:t>
            </a:r>
          </a:p>
        </p:txBody>
      </p:sp>
      <p:sp>
        <p:nvSpPr>
          <p:cNvPr id="7" name="MH_Entry_1"/>
          <p:cNvSpPr/>
          <p:nvPr>
            <p:custDataLst>
              <p:tags r:id="rId7"/>
            </p:custDataLst>
          </p:nvPr>
        </p:nvSpPr>
        <p:spPr>
          <a:xfrm>
            <a:off x="4595495" y="2792730"/>
            <a:ext cx="6559550" cy="2935605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170" tIns="0" rIns="90170" bIns="46990" numCol="1" spcCol="0" rtlCol="0" fromWordArt="0" anchor="ctr" anchorCtr="0" forceAA="0" compatLnSpc="1">
            <a:noAutofit/>
          </a:bodyPr>
          <a:lstStyle/>
          <a:p>
            <a:pPr indent="0" defTabSz="866775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IN" altLang="en-US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1.</a:t>
            </a:r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radius (mean of distances from center to points on the perimeter) </a:t>
            </a:r>
          </a:p>
          <a:p>
            <a:pPr indent="0" defTabSz="866775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IN" altLang="en-US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2.</a:t>
            </a:r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texture (standard deviation of gray-scale values) </a:t>
            </a:r>
          </a:p>
          <a:p>
            <a:pPr indent="0" defTabSz="866775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IN" altLang="en-US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3.</a:t>
            </a:r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perimeter </a:t>
            </a:r>
          </a:p>
          <a:p>
            <a:pPr indent="0" defTabSz="866775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IN" altLang="en-US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4.</a:t>
            </a:r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area </a:t>
            </a:r>
          </a:p>
          <a:p>
            <a:pPr indent="0" defTabSz="866775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IN" altLang="en-US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5.</a:t>
            </a:r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smoothness (local variation in radius lengths) </a:t>
            </a:r>
          </a:p>
          <a:p>
            <a:pPr indent="0" defTabSz="866775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IN" altLang="en-US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6.</a:t>
            </a:r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compactness (perimeter^2 / area - 1.0) </a:t>
            </a:r>
          </a:p>
          <a:p>
            <a:pPr indent="0" defTabSz="866775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IN" altLang="en-US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7.</a:t>
            </a:r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concavity (severity of concave portions of the contour) </a:t>
            </a:r>
          </a:p>
          <a:p>
            <a:pPr indent="0" defTabSz="866775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IN" altLang="en-US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8.</a:t>
            </a:r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concave points (number of concave portions of the contour) </a:t>
            </a:r>
          </a:p>
          <a:p>
            <a:pPr indent="0" defTabSz="866775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IN" altLang="en-US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9.</a:t>
            </a:r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symmetry </a:t>
            </a:r>
          </a:p>
          <a:p>
            <a:pPr indent="0" defTabSz="866775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IN" altLang="en-US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10.</a:t>
            </a:r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fractal dimension ("coastline approximation" - 1) </a:t>
            </a:r>
          </a:p>
        </p:txBody>
      </p:sp>
      <p:sp>
        <p:nvSpPr>
          <p:cNvPr id="15" name="MH_Number_3"/>
          <p:cNvSpPr/>
          <p:nvPr>
            <p:custDataLst>
              <p:tags r:id="rId8"/>
            </p:custDataLst>
          </p:nvPr>
        </p:nvSpPr>
        <p:spPr>
          <a:xfrm>
            <a:off x="1139825" y="5727700"/>
            <a:ext cx="558800" cy="567690"/>
          </a:xfrm>
          <a:prstGeom prst="ellipse">
            <a:avLst/>
          </a:prstGeom>
          <a:solidFill>
            <a:schemeClr val="accent3"/>
          </a:solidFill>
          <a:ln w="28575">
            <a:solidFill>
              <a:schemeClr val="bg1"/>
            </a:solidFill>
          </a:ln>
          <a:effectLst>
            <a:outerShdw blurRad="2032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ctr">
            <a:noAutofit/>
          </a:bodyPr>
          <a:lstStyle/>
          <a:p>
            <a:pPr algn="ctr" defTabSz="866775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3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9" name="MH_Entry_1"/>
          <p:cNvSpPr/>
          <p:nvPr>
            <p:custDataLst>
              <p:tags r:id="rId9"/>
            </p:custDataLst>
          </p:nvPr>
        </p:nvSpPr>
        <p:spPr>
          <a:xfrm>
            <a:off x="1820545" y="5800725"/>
            <a:ext cx="3535680" cy="377825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170" tIns="46990" rIns="90170" bIns="0" numCol="1" spcCol="0" rtlCol="0" fromWordArt="0" anchor="b" anchorCtr="0" forceAA="0" compatLnSpc="1">
            <a:normAutofit/>
          </a:bodyPr>
          <a:lstStyle/>
          <a:p>
            <a:pPr defTabSz="866775" fontAlgn="base">
              <a:spcBef>
                <a:spcPct val="0"/>
              </a:spcBef>
              <a:spcAft>
                <a:spcPct val="0"/>
              </a:spcAft>
            </a:pPr>
            <a:r>
              <a:rPr lang="en-IN" altLang="en-US" sz="2000" b="1">
                <a:solidFill>
                  <a:schemeClr val="accent3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Dependent Variable:-</a:t>
            </a:r>
          </a:p>
        </p:txBody>
      </p:sp>
      <p:sp>
        <p:nvSpPr>
          <p:cNvPr id="10" name="MH_Entry_1"/>
          <p:cNvSpPr/>
          <p:nvPr>
            <p:custDataLst>
              <p:tags r:id="rId10"/>
            </p:custDataLst>
          </p:nvPr>
        </p:nvSpPr>
        <p:spPr>
          <a:xfrm>
            <a:off x="6493510" y="4338320"/>
            <a:ext cx="3535680" cy="468630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170" tIns="0" rIns="90170" bIns="46990" numCol="1" spcCol="0" rtlCol="0" fromWordArt="0" anchor="ctr" anchorCtr="0" forceAA="0" compatLnSpc="1">
            <a:normAutofit/>
          </a:bodyPr>
          <a:lstStyle/>
          <a:p>
            <a:pPr defTabSz="866775" fontAlgn="base">
              <a:spcBef>
                <a:spcPct val="0"/>
              </a:spcBef>
              <a:spcAft>
                <a:spcPct val="0"/>
              </a:spcAft>
            </a:pPr>
            <a:r>
              <a:rPr lang="en-IN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</a:p>
          <a:p>
            <a:pPr defTabSz="866775" fontAlgn="base">
              <a:spcBef>
                <a:spcPct val="0"/>
              </a:spcBef>
              <a:spcAft>
                <a:spcPct val="0"/>
              </a:spcAft>
            </a:pPr>
            <a:endParaRPr lang="en-IN" altLang="en-US" sz="160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" name="MH_Entry_1"/>
          <p:cNvSpPr/>
          <p:nvPr>
            <p:custDataLst>
              <p:tags r:id="rId11"/>
            </p:custDataLst>
          </p:nvPr>
        </p:nvSpPr>
        <p:spPr>
          <a:xfrm>
            <a:off x="6492875" y="5422900"/>
            <a:ext cx="3535680" cy="377825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170" tIns="46990" rIns="90170" bIns="0" numCol="1" spcCol="0" rtlCol="0" fromWordArt="0" anchor="b" anchorCtr="0" forceAA="0" compatLnSpc="1">
            <a:normAutofit fontScale="95000" lnSpcReduction="10000"/>
          </a:bodyPr>
          <a:lstStyle/>
          <a:p>
            <a:pPr defTabSz="866775" fontAlgn="base">
              <a:spcBef>
                <a:spcPct val="0"/>
              </a:spcBef>
              <a:spcAft>
                <a:spcPct val="0"/>
              </a:spcAft>
            </a:pPr>
            <a:r>
              <a:rPr lang="en-IN" altLang="en-US" sz="2400" b="1">
                <a:solidFill>
                  <a:schemeClr val="accent4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</a:p>
          <a:p>
            <a:pPr defTabSz="866775" fontAlgn="base">
              <a:spcBef>
                <a:spcPct val="0"/>
              </a:spcBef>
              <a:spcAft>
                <a:spcPct val="0"/>
              </a:spcAft>
            </a:pPr>
            <a:endParaRPr lang="en-IN" altLang="en-US" sz="2400" b="1">
              <a:solidFill>
                <a:schemeClr val="accent4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3" name="MH_Entry_1"/>
          <p:cNvSpPr/>
          <p:nvPr>
            <p:custDataLst>
              <p:tags r:id="rId12"/>
            </p:custDataLst>
          </p:nvPr>
        </p:nvSpPr>
        <p:spPr>
          <a:xfrm>
            <a:off x="6492875" y="5826760"/>
            <a:ext cx="3535680" cy="468630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170" tIns="0" rIns="90170" bIns="46990" numCol="1" spcCol="0" rtlCol="0" fromWordArt="0" anchor="ctr" anchorCtr="0" forceAA="0" compatLnSpc="1">
            <a:normAutofit/>
          </a:bodyPr>
          <a:lstStyle/>
          <a:p>
            <a:pPr defTabSz="866775" fontAlgn="base">
              <a:spcBef>
                <a:spcPct val="0"/>
              </a:spcBef>
              <a:spcAft>
                <a:spcPct val="0"/>
              </a:spcAft>
            </a:pPr>
            <a:r>
              <a:rPr lang="en-IN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</a:p>
          <a:p>
            <a:pPr defTabSz="866775" fontAlgn="base">
              <a:spcBef>
                <a:spcPct val="0"/>
              </a:spcBef>
              <a:spcAft>
                <a:spcPct val="0"/>
              </a:spcAft>
            </a:pPr>
            <a:endParaRPr lang="en-IN" altLang="en-US" sz="160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5" name="MH_Others_2"/>
          <p:cNvSpPr txBox="1"/>
          <p:nvPr>
            <p:custDataLst>
              <p:tags r:id="rId13"/>
            </p:custDataLst>
          </p:nvPr>
        </p:nvSpPr>
        <p:spPr>
          <a:xfrm>
            <a:off x="2558415" y="719455"/>
            <a:ext cx="7369175" cy="641985"/>
          </a:xfrm>
          <a:prstGeom prst="rect">
            <a:avLst/>
          </a:prstGeom>
          <a:noFill/>
        </p:spPr>
        <p:txBody>
          <a:bodyPr wrap="square" lIns="90000" tIns="46800" rIns="90000" bIns="46800">
            <a:normAutofit fontScale="87500" lnSpcReduction="10000"/>
          </a:bodyPr>
          <a:lstStyle/>
          <a:p>
            <a:pPr algn="ctr" defTabSz="86677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IN" altLang="en-US" sz="4170" b="1">
                <a:solidFill>
                  <a:schemeClr val="accent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Data Description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H_Number_1"/>
          <p:cNvSpPr/>
          <p:nvPr>
            <p:custDataLst>
              <p:tags r:id="rId2"/>
            </p:custDataLst>
          </p:nvPr>
        </p:nvSpPr>
        <p:spPr>
          <a:xfrm>
            <a:off x="938358" y="1530080"/>
            <a:ext cx="563808" cy="572593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  <a:effectLst>
            <a:outerShdw blurRad="2032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ctr">
            <a:noAutofit/>
          </a:bodyPr>
          <a:lstStyle/>
          <a:p>
            <a:pPr algn="ctr" defTabSz="866775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1</a:t>
            </a:r>
          </a:p>
        </p:txBody>
      </p:sp>
      <p:sp>
        <p:nvSpPr>
          <p:cNvPr id="12" name="MH_Entry_1"/>
          <p:cNvSpPr/>
          <p:nvPr>
            <p:custDataLst>
              <p:tags r:id="rId3"/>
            </p:custDataLst>
          </p:nvPr>
        </p:nvSpPr>
        <p:spPr>
          <a:xfrm>
            <a:off x="1639221" y="1626425"/>
            <a:ext cx="3566214" cy="381088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170" tIns="46990" rIns="90170" bIns="0" numCol="1" spcCol="0" rtlCol="0" fromWordArt="0" anchor="b" anchorCtr="0" forceAA="0" compatLnSpc="1">
            <a:normAutofit fontScale="95000" lnSpcReduction="10000"/>
          </a:bodyPr>
          <a:lstStyle/>
          <a:p>
            <a:pPr defTabSz="866775" fontAlgn="base">
              <a:spcBef>
                <a:spcPct val="0"/>
              </a:spcBef>
              <a:spcAft>
                <a:spcPct val="0"/>
              </a:spcAft>
            </a:pPr>
            <a:r>
              <a:rPr lang="en-IN" altLang="en-US" sz="2400" b="1">
                <a:solidFill>
                  <a:schemeClr val="accent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Data Cleansing</a:t>
            </a:r>
          </a:p>
        </p:txBody>
      </p:sp>
      <p:sp>
        <p:nvSpPr>
          <p:cNvPr id="13" name="MH_Number_2"/>
          <p:cNvSpPr/>
          <p:nvPr>
            <p:custDataLst>
              <p:tags r:id="rId4"/>
            </p:custDataLst>
          </p:nvPr>
        </p:nvSpPr>
        <p:spPr>
          <a:xfrm>
            <a:off x="938358" y="3782082"/>
            <a:ext cx="563808" cy="572593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2032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ctr">
            <a:noAutofit/>
          </a:bodyPr>
          <a:lstStyle/>
          <a:p>
            <a:pPr algn="ctr" defTabSz="866775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2</a:t>
            </a:r>
          </a:p>
        </p:txBody>
      </p:sp>
      <p:sp>
        <p:nvSpPr>
          <p:cNvPr id="6" name="MH_Entry_1"/>
          <p:cNvSpPr/>
          <p:nvPr>
            <p:custDataLst>
              <p:tags r:id="rId5"/>
            </p:custDataLst>
          </p:nvPr>
        </p:nvSpPr>
        <p:spPr>
          <a:xfrm>
            <a:off x="1639221" y="3782636"/>
            <a:ext cx="9376043" cy="477160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170" tIns="46990" rIns="90170" bIns="0" numCol="1" spcCol="0" rtlCol="0" fromWordArt="0" anchor="b" anchorCtr="0" forceAA="0" compatLnSpc="1">
            <a:normAutofit/>
          </a:bodyPr>
          <a:lstStyle/>
          <a:p>
            <a:pPr defTabSz="866775" fontAlgn="base">
              <a:spcBef>
                <a:spcPct val="0"/>
              </a:spcBef>
              <a:spcAft>
                <a:spcPct val="0"/>
              </a:spcAft>
            </a:pPr>
            <a:r>
              <a:rPr lang="en-IN" altLang="en-US" sz="2300" b="1">
                <a:solidFill>
                  <a:schemeClr val="accent2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Converting Categorical Variables into Numeric:</a:t>
            </a:r>
            <a:r>
              <a:rPr lang="en-IN" altLang="en-US" sz="20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-  LabelEncoder() </a:t>
            </a:r>
          </a:p>
        </p:txBody>
      </p:sp>
      <p:sp>
        <p:nvSpPr>
          <p:cNvPr id="15" name="MH_Number_3"/>
          <p:cNvSpPr/>
          <p:nvPr>
            <p:custDataLst>
              <p:tags r:id="rId6"/>
            </p:custDataLst>
          </p:nvPr>
        </p:nvSpPr>
        <p:spPr>
          <a:xfrm>
            <a:off x="938358" y="5185916"/>
            <a:ext cx="563808" cy="572593"/>
          </a:xfrm>
          <a:prstGeom prst="ellipse">
            <a:avLst/>
          </a:prstGeom>
          <a:solidFill>
            <a:schemeClr val="accent3"/>
          </a:solidFill>
          <a:ln w="28575">
            <a:solidFill>
              <a:schemeClr val="bg1"/>
            </a:solidFill>
          </a:ln>
          <a:effectLst>
            <a:outerShdw blurRad="2032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ctr">
            <a:noAutofit/>
          </a:bodyPr>
          <a:lstStyle/>
          <a:p>
            <a:pPr algn="ctr" defTabSz="866775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3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9" name="MH_Entry_1"/>
          <p:cNvSpPr/>
          <p:nvPr>
            <p:custDataLst>
              <p:tags r:id="rId7"/>
            </p:custDataLst>
          </p:nvPr>
        </p:nvSpPr>
        <p:spPr>
          <a:xfrm>
            <a:off x="1639221" y="5293318"/>
            <a:ext cx="8598496" cy="381088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170" tIns="46990" rIns="90170" bIns="0" numCol="1" spcCol="0" rtlCol="0" fromWordArt="0" anchor="b" anchorCtr="0" forceAA="0" compatLnSpc="1">
            <a:normAutofit lnSpcReduction="10000"/>
          </a:bodyPr>
          <a:lstStyle/>
          <a:p>
            <a:pPr defTabSz="866775" fontAlgn="base">
              <a:spcBef>
                <a:spcPct val="0"/>
              </a:spcBef>
              <a:spcAft>
                <a:spcPct val="0"/>
              </a:spcAft>
            </a:pPr>
            <a:r>
              <a:rPr lang="en-IN" altLang="en-US" sz="2300" b="1" dirty="0">
                <a:solidFill>
                  <a:schemeClr val="accent3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Creating X &amp; Y variable:-  </a:t>
            </a:r>
            <a:r>
              <a:rPr lang="en-IN" altLang="en-US" sz="2000" dirty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X = </a:t>
            </a:r>
            <a:r>
              <a:rPr lang="en-IN" altLang="en-US" sz="2000" dirty="0" err="1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br_df.values</a:t>
            </a:r>
            <a:r>
              <a:rPr lang="en-IN" altLang="en-US" sz="2000" dirty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[ : , 1:]</a:t>
            </a:r>
            <a:r>
              <a:rPr lang="en-IN" altLang="en-US" sz="2000" dirty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endParaRPr lang="en-IN" altLang="en-US" sz="2000" b="1" dirty="0">
              <a:solidFill>
                <a:schemeClr val="tx1"/>
              </a:solidFill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5" name="MH_Others_2"/>
          <p:cNvSpPr txBox="1"/>
          <p:nvPr>
            <p:custDataLst>
              <p:tags r:id="rId8"/>
            </p:custDataLst>
          </p:nvPr>
        </p:nvSpPr>
        <p:spPr>
          <a:xfrm>
            <a:off x="3627120" y="751840"/>
            <a:ext cx="5497195" cy="641985"/>
          </a:xfrm>
          <a:prstGeom prst="rect">
            <a:avLst/>
          </a:prstGeom>
          <a:noFill/>
        </p:spPr>
        <p:txBody>
          <a:bodyPr wrap="square" lIns="90000" tIns="46800" rIns="90000" bIns="46800">
            <a:normAutofit fontScale="87500" lnSpcReduction="10000"/>
          </a:bodyPr>
          <a:lstStyle/>
          <a:p>
            <a:pPr algn="ctr" defTabSz="86677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IN" altLang="en-US" sz="4170" b="1">
                <a:solidFill>
                  <a:schemeClr val="accent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Steps To Perform KNN</a:t>
            </a:r>
          </a:p>
        </p:txBody>
      </p:sp>
      <p:sp>
        <p:nvSpPr>
          <p:cNvPr id="2" name="Oval 1"/>
          <p:cNvSpPr/>
          <p:nvPr/>
        </p:nvSpPr>
        <p:spPr>
          <a:xfrm>
            <a:off x="2738755" y="2098040"/>
            <a:ext cx="373380" cy="35941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altLang="en-US">
                <a:effectLst/>
              </a:rPr>
              <a:t>1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3227070" y="2098040"/>
            <a:ext cx="62972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2000" b="1">
                <a:solidFill>
                  <a:srgbClr val="0070C0"/>
                </a:solidFill>
              </a:rPr>
              <a:t>Feature Selection:-</a:t>
            </a:r>
            <a:r>
              <a:rPr lang="en-IN" altLang="en-US" sz="2000"/>
              <a:t> All variables are considered.</a:t>
            </a:r>
          </a:p>
        </p:txBody>
      </p:sp>
      <p:sp>
        <p:nvSpPr>
          <p:cNvPr id="5" name="Oval 4"/>
          <p:cNvSpPr/>
          <p:nvPr/>
        </p:nvSpPr>
        <p:spPr>
          <a:xfrm>
            <a:off x="2738755" y="2496820"/>
            <a:ext cx="373380" cy="35941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altLang="en-US">
                <a:effectLst/>
              </a:rPr>
              <a:t>i2i</a:t>
            </a:r>
          </a:p>
        </p:txBody>
      </p:sp>
      <p:sp>
        <p:nvSpPr>
          <p:cNvPr id="16" name="Text Box 15"/>
          <p:cNvSpPr txBox="1"/>
          <p:nvPr/>
        </p:nvSpPr>
        <p:spPr>
          <a:xfrm>
            <a:off x="3227070" y="2496820"/>
            <a:ext cx="62972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2000" b="1">
                <a:solidFill>
                  <a:srgbClr val="0070C0"/>
                </a:solidFill>
              </a:rPr>
              <a:t>Missing Values:-</a:t>
            </a:r>
            <a:r>
              <a:rPr lang="en-IN" altLang="en-US" sz="2000"/>
              <a:t>  df.isnull().sum()</a:t>
            </a:r>
          </a:p>
        </p:txBody>
      </p:sp>
      <p:sp>
        <p:nvSpPr>
          <p:cNvPr id="21" name="Oval 20"/>
          <p:cNvSpPr/>
          <p:nvPr/>
        </p:nvSpPr>
        <p:spPr>
          <a:xfrm>
            <a:off x="2746375" y="2895600"/>
            <a:ext cx="374015" cy="35941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altLang="en-US">
                <a:effectLst/>
              </a:rPr>
              <a:t>3</a:t>
            </a:r>
          </a:p>
        </p:txBody>
      </p:sp>
      <p:sp>
        <p:nvSpPr>
          <p:cNvPr id="24" name="Text Box 23"/>
          <p:cNvSpPr txBox="1"/>
          <p:nvPr/>
        </p:nvSpPr>
        <p:spPr>
          <a:xfrm>
            <a:off x="3227070" y="2895600"/>
            <a:ext cx="62972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2000" b="1">
                <a:solidFill>
                  <a:srgbClr val="0070C0"/>
                </a:solidFill>
              </a:rPr>
              <a:t>Outlier Detection:-</a:t>
            </a:r>
            <a:r>
              <a:rPr lang="en-IN" altLang="en-US" sz="2000"/>
              <a:t> No need of outlier detection.</a:t>
            </a:r>
          </a:p>
        </p:txBody>
      </p:sp>
      <p:sp>
        <p:nvSpPr>
          <p:cNvPr id="26" name="Text Box 25"/>
          <p:cNvSpPr txBox="1"/>
          <p:nvPr/>
        </p:nvSpPr>
        <p:spPr>
          <a:xfrm>
            <a:off x="5206365" y="5673725"/>
            <a:ext cx="29775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2000" dirty="0"/>
              <a:t>Y = </a:t>
            </a:r>
            <a:r>
              <a:rPr lang="en-IN" altLang="en-US" sz="2000" dirty="0" err="1"/>
              <a:t>br_df.values</a:t>
            </a:r>
            <a:r>
              <a:rPr lang="en-IN" altLang="en-US" sz="2000" dirty="0"/>
              <a:t>[ : , 0]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endParaRPr lang="en-US"/>
          </a:p>
        </p:txBody>
      </p:sp>
      <p:sp>
        <p:nvSpPr>
          <p:cNvPr id="30" name="MH_Entry_1"/>
          <p:cNvSpPr/>
          <p:nvPr>
            <p:custDataLst>
              <p:tags r:id="rId2"/>
            </p:custDataLst>
          </p:nvPr>
        </p:nvSpPr>
        <p:spPr>
          <a:xfrm>
            <a:off x="2019935" y="694690"/>
            <a:ext cx="8352155" cy="377825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170" tIns="46990" rIns="90170" bIns="0" numCol="1" spcCol="0" rtlCol="0" fromWordArt="0" anchor="b" anchorCtr="0" forceAA="0" compatLnSpc="1">
            <a:normAutofit fontScale="95000" lnSpcReduction="10000"/>
          </a:bodyPr>
          <a:lstStyle/>
          <a:p>
            <a:pPr defTabSz="866775" fontAlgn="base">
              <a:spcBef>
                <a:spcPct val="0"/>
              </a:spcBef>
              <a:spcAft>
                <a:spcPct val="0"/>
              </a:spcAft>
            </a:pPr>
            <a:r>
              <a:rPr lang="en-IN" altLang="en-US" sz="2400" b="1">
                <a:solidFill>
                  <a:schemeClr val="accent4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Skewness in Data</a:t>
            </a:r>
            <a:endParaRPr lang="en-IN" altLang="en-US" sz="2000" b="1">
              <a:solidFill>
                <a:schemeClr val="tx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7" name="MH_Number_4"/>
          <p:cNvSpPr/>
          <p:nvPr>
            <p:custDataLst>
              <p:tags r:id="rId3"/>
            </p:custDataLst>
          </p:nvPr>
        </p:nvSpPr>
        <p:spPr>
          <a:xfrm>
            <a:off x="1365519" y="591331"/>
            <a:ext cx="563808" cy="572593"/>
          </a:xfrm>
          <a:prstGeom prst="ellipse">
            <a:avLst/>
          </a:prstGeom>
          <a:solidFill>
            <a:schemeClr val="accent4"/>
          </a:solidFill>
          <a:ln w="28575">
            <a:solidFill>
              <a:schemeClr val="bg1"/>
            </a:solidFill>
          </a:ln>
          <a:effectLst>
            <a:outerShdw blurRad="2032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ctr">
            <a:noAutofit/>
          </a:bodyPr>
          <a:lstStyle/>
          <a:p>
            <a:pPr algn="ctr" defTabSz="866775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4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5"/>
          <a:srcRect l="17730" t="35883" r="28629" b="6658"/>
          <a:stretch>
            <a:fillRect/>
          </a:stretch>
        </p:blipFill>
        <p:spPr>
          <a:xfrm>
            <a:off x="669925" y="1405890"/>
            <a:ext cx="10852150" cy="524637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1920"/>
            <a:ext cx="10852237" cy="830580"/>
          </a:xfrm>
        </p:spPr>
        <p:txBody>
          <a:bodyPr/>
          <a:lstStyle/>
          <a:p>
            <a:r>
              <a:rPr lang="en-US" dirty="0"/>
              <a:t>Histogram Plots</a:t>
            </a:r>
            <a:endParaRPr lang="en-IN" dirty="0"/>
          </a:p>
        </p:txBody>
      </p:sp>
      <p:pic>
        <p:nvPicPr>
          <p:cNvPr id="22" name="Content Placeholder 2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52500"/>
            <a:ext cx="10011138" cy="5768340"/>
          </a:xfrm>
        </p:spPr>
      </p:pic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873"/>
          <a:stretch/>
        </p:blipFill>
        <p:spPr>
          <a:xfrm>
            <a:off x="5562600" y="952500"/>
            <a:ext cx="6629400" cy="5905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47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324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bottomTop"/>
  <p:tag name="KSO_WM_SLIDE_BK_DARK_LIGHT" val="2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navigation"/>
  <p:tag name="KSO_WM_SLIDE_BK_DARK_LIGHT" val="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belt"/>
  <p:tag name="KSO_WM_SLIDE_BK_DARK_LIGHT" val="2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8、9、10、13、15、18、22、24、25、26"/>
  <p:tag name="KSO_WM_SLIDE_ID" val="custom20203242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EMPLATE_MASTER_THUMB_INDEX" val="12"/>
  <p:tag name="KSO_WM_TAG_VERSION" val="1.0"/>
  <p:tag name="KSO_WM_BEAUTIFY_FLAG" val="#wm#"/>
  <p:tag name="KSO_WM_TEMPLATE_CATEGORY" val="custom"/>
  <p:tag name="KSO_WM_TEMPLATE_INDEX" val="20203242"/>
  <p:tag name="KSO_WM_SLIDE_LAYOUT" val="a_b"/>
  <p:tag name="KSO_WM_SLIDE_LAYOUT_CNT" val="1_1"/>
  <p:tag name="KSO_WM_SLIDE_MODEL_TYPE" val="cover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3242_1*b*1"/>
  <p:tag name="KSO_WM_TEMPLATE_CATEGORY" val="custom"/>
  <p:tag name="KSO_WM_TEMPLATE_INDEX" val="20203242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81"/>
  <p:tag name="KSO_WM_UNIT_TYPE" val="b"/>
  <p:tag name="KSO_WM_UNIT_INDEX" val="1"/>
  <p:tag name="KSO_WM_UNIT_PRESET_TEXT" val="Click here to add the text.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3242_1*a*1"/>
  <p:tag name="KSO_WM_TEMPLATE_CATEGORY" val="custom"/>
  <p:tag name="KSO_WM_TEMPLATE_INDEX" val="20203242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10"/>
  <p:tag name="KSO_WM_UNIT_TYPE" val="a"/>
  <p:tag name="KSO_WM_UNIT_INDEX" val="1"/>
  <p:tag name="KSO_WM_UNIT_PRESET_TEXT" val="MEDICA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3242_7"/>
  <p:tag name="KSO_WM_TEMPLATE_SUBCATEGORY" val="0"/>
  <p:tag name="KSO_WM_TEMPLATE_MASTER_TYPE" val="1"/>
  <p:tag name="KSO_WM_TEMPLATE_COLOR_TYPE" val="1"/>
  <p:tag name="KSO_WM_SLIDE_TYPE" val="text"/>
  <p:tag name="KSO_WM_SLIDE_SUBTYPE" val="diag"/>
  <p:tag name="KSO_WM_SLIDE_ITEM_CNT" val="2"/>
  <p:tag name="KSO_WM_SLIDE_INDEX" val="7"/>
  <p:tag name="KSO_WM_SLIDE_SIZE" val="361.5*277.15"/>
  <p:tag name="KSO_WM_SLIDE_POSITION" val="540.875*154.35"/>
  <p:tag name="KSO_WM_DIAGRAM_GROUP_CODE" val="l1-2"/>
  <p:tag name="KSO_WM_SLIDE_DIAGTYPE" val="l"/>
  <p:tag name="KSO_WM_TAG_VERSION" val="1.0"/>
  <p:tag name="KSO_WM_BEAUTIFY_FLAG" val="#wm#"/>
  <p:tag name="KSO_WM_TEMPLATE_CATEGORY" val="custom"/>
  <p:tag name="KSO_WM_TEMPLATE_INDEX" val="20203242"/>
  <p:tag name="KSO_WM_SLIDE_LAYOUT" val="a_b_d_l"/>
  <p:tag name="KSO_WM_SLIDE_LAYOUT_CNT" val="1_1_1_1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3242_7*i*1"/>
  <p:tag name="KSO_WM_TEMPLATE_CATEGORY" val="custom"/>
  <p:tag name="KSO_WM_TEMPLATE_INDEX" val="20203242"/>
  <p:tag name="KSO_WM_UNIT_LAYERLEVEL" val="1"/>
  <p:tag name="KSO_WM_TAG_VERSION" val="1.0"/>
  <p:tag name="KSO_WM_BEAUTIFY_FLAG" val="#wm#"/>
  <p:tag name="KSO_WM_DIAGRAM_GROUP_CODE" val="l1-2"/>
  <p:tag name="KSO_WM_UNIT_TYPE" val="i"/>
  <p:tag name="KSO_WM_UNIT_INDEX" val="1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3242_7*l_h_i*1_1_1"/>
  <p:tag name="KSO_WM_TEMPLATE_CATEGORY" val="custom"/>
  <p:tag name="KSO_WM_TEMPLATE_INDEX" val="20203242"/>
  <p:tag name="KSO_WM_UNIT_LAYERLEVEL" val="1_1_1"/>
  <p:tag name="KSO_WM_TAG_VERSION" val="1.0"/>
  <p:tag name="KSO_WM_BEAUTIFY_FLAG" val="#wm#"/>
  <p:tag name="KSO_WM_DIAGRAM_GROUP_CODE" val="l1-2"/>
  <p:tag name="KSO_WM_UNIT_TYPE" val="l_h_i"/>
  <p:tag name="KSO_WM_UNIT_INDEX" val="1_1_1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3242_7*l_h_f*1_1_1"/>
  <p:tag name="KSO_WM_TEMPLATE_CATEGORY" val="custom"/>
  <p:tag name="KSO_WM_TEMPLATE_INDEX" val="20203242"/>
  <p:tag name="KSO_WM_UNIT_LAYERLEVEL" val="1_1_1"/>
  <p:tag name="KSO_WM_TAG_VERSION" val="1.0"/>
  <p:tag name="KSO_WM_BEAUTIFY_FLAG" val="#wm#"/>
  <p:tag name="KSO_WM_UNIT_NOCLEAR" val="0"/>
  <p:tag name="KSO_WM_DIAGRAM_GROUP_CODE" val="l1-2"/>
  <p:tag name="KSO_WM_UNIT_TYPE" val="l_h_f"/>
  <p:tag name="KSO_WM_UNIT_INDEX" val="1_1_1"/>
  <p:tag name="KSO_WM_UNIT_VALUE" val="84"/>
  <p:tag name="KSO_WM_UNIT_PRESET_TEXT" val="Click here to add text.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3242_7*l_h_i*1_1_2"/>
  <p:tag name="KSO_WM_TEMPLATE_CATEGORY" val="custom"/>
  <p:tag name="KSO_WM_TEMPLATE_INDEX" val="20203242"/>
  <p:tag name="KSO_WM_UNIT_LAYERLEVEL" val="1_1_1"/>
  <p:tag name="KSO_WM_TAG_VERSION" val="1.0"/>
  <p:tag name="KSO_WM_BEAUTIFY_FLAG" val="#wm#"/>
  <p:tag name="KSO_WM_DIAGRAM_GROUP_CODE" val="l1-2"/>
  <p:tag name="KSO_WM_UNIT_TYPE" val="l_h_i"/>
  <p:tag name="KSO_WM_UNIT_INDEX" val="1_1_2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3242_7*l_h_i*1_2_1"/>
  <p:tag name="KSO_WM_TEMPLATE_CATEGORY" val="custom"/>
  <p:tag name="KSO_WM_TEMPLATE_INDEX" val="20203242"/>
  <p:tag name="KSO_WM_UNIT_LAYERLEVEL" val="1_1_1"/>
  <p:tag name="KSO_WM_TAG_VERSION" val="1.0"/>
  <p:tag name="KSO_WM_BEAUTIFY_FLAG" val="#wm#"/>
  <p:tag name="KSO_WM_DIAGRAM_GROUP_CODE" val="l1-2"/>
  <p:tag name="KSO_WM_UNIT_TYPE" val="l_h_i"/>
  <p:tag name="KSO_WM_UNIT_INDEX" val="1_2_1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3242_7*l_h_f*1_2_1"/>
  <p:tag name="KSO_WM_TEMPLATE_CATEGORY" val="custom"/>
  <p:tag name="KSO_WM_TEMPLATE_INDEX" val="20203242"/>
  <p:tag name="KSO_WM_UNIT_LAYERLEVEL" val="1_1_1"/>
  <p:tag name="KSO_WM_TAG_VERSION" val="1.0"/>
  <p:tag name="KSO_WM_BEAUTIFY_FLAG" val="#wm#"/>
  <p:tag name="KSO_WM_UNIT_NOCLEAR" val="0"/>
  <p:tag name="KSO_WM_DIAGRAM_GROUP_CODE" val="l1-2"/>
  <p:tag name="KSO_WM_UNIT_TYPE" val="l_h_f"/>
  <p:tag name="KSO_WM_UNIT_INDEX" val="1_2_1"/>
  <p:tag name="KSO_WM_UNIT_VALUE" val="42"/>
  <p:tag name="KSO_WM_UNIT_PRESET_TEXT" val="Click here to add text.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3242_7*l_h_i*1_2_2"/>
  <p:tag name="KSO_WM_TEMPLATE_CATEGORY" val="custom"/>
  <p:tag name="KSO_WM_TEMPLATE_INDEX" val="20203242"/>
  <p:tag name="KSO_WM_UNIT_LAYERLEVEL" val="1_1_1"/>
  <p:tag name="KSO_WM_TAG_VERSION" val="1.0"/>
  <p:tag name="KSO_WM_BEAUTIFY_FLAG" val="#wm#"/>
  <p:tag name="KSO_WM_DIAGRAM_GROUP_CODE" val="l1-2"/>
  <p:tag name="KSO_WM_UNIT_TYPE" val="l_h_i"/>
  <p:tag name="KSO_WM_UNIT_INDEX" val="1_2_2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3242_7*d*1"/>
  <p:tag name="KSO_WM_TEMPLATE_CATEGORY" val="custom"/>
  <p:tag name="KSO_WM_TEMPLATE_INDEX" val="20203242"/>
  <p:tag name="KSO_WM_UNIT_LAYERLEVEL" val="1"/>
  <p:tag name="KSO_WM_TAG_VERSION" val="1.0"/>
  <p:tag name="KSO_WM_BEAUTIFY_FLAG" val="#wm#"/>
  <p:tag name="KSO_WM_UNIT_VALUE" val="909*1378"/>
  <p:tag name="KSO_WM_DIAGRAM_GROUP_CODE" val="l1-2"/>
  <p:tag name="KSO_WM_UNIT_TYPE" val="d"/>
  <p:tag name="KSO_WM_UNIT_INDEX" val="1"/>
  <p:tag name="KSO_WM_UNIT_SUPPORT_UNIT_TYPE" val="[&quot;all&quot;]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1"/>
  <p:tag name="KSO_WM_UNIT_HIGHLIGHT" val="0"/>
  <p:tag name="KSO_WM_UNIT_COMPATIBLE" val="0"/>
  <p:tag name="KSO_WM_UNIT_DIAGRAM_ISNUMVISUAL" val="0"/>
  <p:tag name="KSO_WM_UNIT_DIAGRAM_ISREFERUNIT" val="0"/>
  <p:tag name="KSO_WM_UNIT_ID" val="custom20203242_7*i*2"/>
  <p:tag name="KSO_WM_TEMPLATE_CATEGORY" val="custom"/>
  <p:tag name="KSO_WM_TEMPLATE_INDEX" val="20203242"/>
  <p:tag name="KSO_WM_UNIT_LAYERLEVEL" val="1"/>
  <p:tag name="KSO_WM_TAG_VERSION" val="1.0"/>
  <p:tag name="KSO_WM_BEAUTIFY_FLAG" val="#wm#"/>
  <p:tag name="KSO_WM_DIAGRAM_GROUP_CODE" val="l1-2"/>
  <p:tag name="KSO_WM_UNIT_TYPE" val="i"/>
  <p:tag name="KSO_WM_UNIT_INDEX" val="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i"/>
  <p:tag name="KSO_WM_UNIT_INDEX" val="3"/>
  <p:tag name="KSO_WM_UNIT_ID" val="custom20203242_7*i*3"/>
  <p:tag name="KSO_WM_TEMPLATE_CATEGORY" val="custom"/>
  <p:tag name="KSO_WM_TEMPLATE_INDEX" val="20203242"/>
  <p:tag name="KSO_WM_UNIT_LAYERLEVEL" val="1"/>
  <p:tag name="KSO_WM_TAG_VERSION" val="1.0"/>
  <p:tag name="KSO_WM_BEAUTIFY_FLAG" val="#wm#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  <p:tag name="KSO_WM_UNIT_HIGHLIGHT" val="0"/>
  <p:tag name="KSO_WM_UNIT_COMPATIBLE" val="0"/>
  <p:tag name="KSO_WM_UNIT_DIAGRAM_ISNUMVISUAL" val="0"/>
  <p:tag name="KSO_WM_UNIT_DIAGRAM_ISREFERUNIT" val="0"/>
  <p:tag name="KSO_WM_UNIT_ID" val="custom20203242_7*b*1"/>
  <p:tag name="KSO_WM_TEMPLATE_CATEGORY" val="custom"/>
  <p:tag name="KSO_WM_TEMPLATE_INDEX" val="20203242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13"/>
  <p:tag name="KSO_WM_UNIT_TYPE" val="b"/>
  <p:tag name="KSO_WM_UNIT_INDEX" val="1"/>
  <p:tag name="KSO_WM_DIAGRAM_GROUP_CODE" val="l1-2"/>
  <p:tag name="KSO_WM_UNIT_PRESET_TEXT" val="Click here to add text.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  <p:tag name="KSO_WM_UNIT_HIGHLIGHT" val="0"/>
  <p:tag name="KSO_WM_UNIT_COMPATIBLE" val="0"/>
  <p:tag name="KSO_WM_UNIT_DIAGRAM_ISNUMVISUAL" val="0"/>
  <p:tag name="KSO_WM_UNIT_DIAGRAM_ISREFERUNIT" val="0"/>
  <p:tag name="KSO_WM_UNIT_ID" val="custom20203242_7*a*1"/>
  <p:tag name="KSO_WM_TEMPLATE_CATEGORY" val="custom"/>
  <p:tag name="KSO_WM_TEMPLATE_INDEX" val="20203242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6"/>
  <p:tag name="KSO_WM_UNIT_TYPE" val="a"/>
  <p:tag name="KSO_WM_UNIT_INDEX" val="1"/>
  <p:tag name="KSO_WM_DIAGRAM_GROUP_CODE" val="l1-2"/>
  <p:tag name="KSO_WM_UNIT_PRESET_TEXT" val="Enter Title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3242_7*l_h_i*1_2_1"/>
  <p:tag name="KSO_WM_TEMPLATE_CATEGORY" val="custom"/>
  <p:tag name="KSO_WM_TEMPLATE_INDEX" val="20203242"/>
  <p:tag name="KSO_WM_UNIT_LAYERLEVEL" val="1_1_1"/>
  <p:tag name="KSO_WM_TAG_VERSION" val="1.0"/>
  <p:tag name="KSO_WM_BEAUTIFY_FLAG" val="#wm#"/>
  <p:tag name="KSO_WM_DIAGRAM_GROUP_CODE" val="l1-2"/>
  <p:tag name="KSO_WM_UNIT_TYPE" val="l_h_i"/>
  <p:tag name="KSO_WM_UNIT_INDEX" val="1_2_1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3242_7*l_h_i*1_2_2"/>
  <p:tag name="KSO_WM_TEMPLATE_CATEGORY" val="custom"/>
  <p:tag name="KSO_WM_TEMPLATE_INDEX" val="20203242"/>
  <p:tag name="KSO_WM_UNIT_LAYERLEVEL" val="1_1_1"/>
  <p:tag name="KSO_WM_TAG_VERSION" val="1.0"/>
  <p:tag name="KSO_WM_BEAUTIFY_FLAG" val="#wm#"/>
  <p:tag name="KSO_WM_DIAGRAM_GROUP_CODE" val="l1-2"/>
  <p:tag name="KSO_WM_UNIT_TYPE" val="l_h_i"/>
  <p:tag name="KSO_WM_UNIT_INDEX" val="1_2_2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3242_7*l_h_i*1_1_1"/>
  <p:tag name="KSO_WM_TEMPLATE_CATEGORY" val="custom"/>
  <p:tag name="KSO_WM_TEMPLATE_INDEX" val="20203242"/>
  <p:tag name="KSO_WM_UNIT_LAYERLEVEL" val="1_1_1"/>
  <p:tag name="KSO_WM_TAG_VERSION" val="1.0"/>
  <p:tag name="KSO_WM_BEAUTIFY_FLAG" val="#wm#"/>
  <p:tag name="KSO_WM_DIAGRAM_GROUP_CODE" val="l1-2"/>
  <p:tag name="KSO_WM_UNIT_TYPE" val="l_h_i"/>
  <p:tag name="KSO_WM_UNIT_INDEX" val="1_1_1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3242_7*l_h_i*1_1_1"/>
  <p:tag name="KSO_WM_TEMPLATE_CATEGORY" val="custom"/>
  <p:tag name="KSO_WM_TEMPLATE_INDEX" val="20203242"/>
  <p:tag name="KSO_WM_UNIT_LAYERLEVEL" val="1_1_1"/>
  <p:tag name="KSO_WM_TAG_VERSION" val="1.0"/>
  <p:tag name="KSO_WM_BEAUTIFY_FLAG" val="#wm#"/>
  <p:tag name="KSO_WM_DIAGRAM_GROUP_CODE" val="l1-2"/>
  <p:tag name="KSO_WM_UNIT_TYPE" val="l_h_i"/>
  <p:tag name="KSO_WM_UNIT_INDEX" val="1_1_1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3242_2"/>
  <p:tag name="KSO_WM_TEMPLATE_SUBCATEGORY" val="0"/>
  <p:tag name="KSO_WM_TEMPLATE_MASTER_TYPE" val="1"/>
  <p:tag name="KSO_WM_TEMPLATE_COLOR_TYPE" val="1"/>
  <p:tag name="KSO_WM_SLIDE_TYPE" val="contents"/>
  <p:tag name="KSO_WM_SLIDE_SUBTYPE" val="diag"/>
  <p:tag name="KSO_WM_SLIDE_ITEM_CNT" val="2"/>
  <p:tag name="KSO_WM_SLIDE_INDEX" val="2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203242"/>
  <p:tag name="KSO_WM_SLIDE_LAYOUT" val="b_l"/>
  <p:tag name="KSO_WM_SLIDE_LAYOUT_CNT" val="1_1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203242_2*l_h_f*1_1_1"/>
  <p:tag name="KSO_WM_TEMPLATE_CATEGORY" val="custom"/>
  <p:tag name="KSO_WM_TEMPLATE_INDEX" val="20203242"/>
  <p:tag name="KSO_WM_UNIT_LAYERLEVEL" val="1_1_1"/>
  <p:tag name="KSO_WM_TAG_VERSION" val="1.0"/>
  <p:tag name="KSO_WM_BEAUTIFY_FLAG" val="#wm#"/>
  <p:tag name="KSO_WM_UNIT_VALUE" val="26"/>
  <p:tag name="KSO_WM_UNIT_PRESET_TEXT" val="Click here to add text.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custom20203242_2*l_h_f*1_2_1"/>
  <p:tag name="KSO_WM_TEMPLATE_CATEGORY" val="custom"/>
  <p:tag name="KSO_WM_TEMPLATE_INDEX" val="20203242"/>
  <p:tag name="KSO_WM_UNIT_LAYERLEVEL" val="1_1_1"/>
  <p:tag name="KSO_WM_TAG_VERSION" val="1.0"/>
  <p:tag name="KSO_WM_BEAUTIFY_FLAG" val="#wm#"/>
  <p:tag name="KSO_WM_UNIT_PRESET_TEXT" val="Click here to add text.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  <p:tag name="KSO_WM_UNIT_ISCONTENTSTITLE" val="0"/>
  <p:tag name="KSO_WM_UNIT_NOCLEAR" val="0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3242_2*b*1"/>
  <p:tag name="KSO_WM_TEMPLATE_CATEGORY" val="custom"/>
  <p:tag name="KSO_WM_TEMPLATE_INDEX" val="20203242"/>
  <p:tag name="KSO_WM_UNIT_LAYERLEVEL" val="1"/>
  <p:tag name="KSO_WM_TAG_VERSION" val="1.0"/>
  <p:tag name="KSO_WM_BEAUTIFY_FLAG" val="#wm#"/>
  <p:tag name="KSO_WM_UNIT_PRESET_TEXT" val="CONTENTS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custom20203242_3*l_h_i*1_1_1"/>
  <p:tag name="KSO_WM_TEMPLATE_CATEGORY" val="custom"/>
  <p:tag name="KSO_WM_TEMPLATE_INDEX" val="20203242"/>
  <p:tag name="KSO_WM_UNIT_LAYERLEVEL" val="1_1_1"/>
  <p:tag name="KSO_WM_TAG_VERSION" val="1.0"/>
  <p:tag name="KSO_WM_BEAUTIFY_FLAG" val="#wm#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custom20203242_3*l_h_i*1_1_1"/>
  <p:tag name="KSO_WM_TEMPLATE_CATEGORY" val="custom"/>
  <p:tag name="KSO_WM_TEMPLATE_INDEX" val="20203242"/>
  <p:tag name="KSO_WM_UNIT_LAYERLEVEL" val="1_1_1"/>
  <p:tag name="KSO_WM_TAG_VERSION" val="1.0"/>
  <p:tag name="KSO_WM_BEAUTIFY_FLAG" val="#wm#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custom20203242_3*l_h_i*1_1_1"/>
  <p:tag name="KSO_WM_TEMPLATE_CATEGORY" val="custom"/>
  <p:tag name="KSO_WM_TEMPLATE_INDEX" val="20203242"/>
  <p:tag name="KSO_WM_UNIT_LAYERLEVEL" val="1_1_1"/>
  <p:tag name="KSO_WM_TAG_VERSION" val="1.0"/>
  <p:tag name="KSO_WM_BEAUTIFY_FLAG" val="#wm#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custom20203242_3*l_h_i*1_1_1"/>
  <p:tag name="KSO_WM_TEMPLATE_CATEGORY" val="custom"/>
  <p:tag name="KSO_WM_TEMPLATE_INDEX" val="20203242"/>
  <p:tag name="KSO_WM_UNIT_LAYERLEVEL" val="1_1_1"/>
  <p:tag name="KSO_WM_TAG_VERSION" val="1.0"/>
  <p:tag name="KSO_WM_BEAUTIFY_FLAG" val="#wm#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custom20203242_3*l_h_i*1_1_1"/>
  <p:tag name="KSO_WM_TEMPLATE_CATEGORY" val="custom"/>
  <p:tag name="KSO_WM_TEMPLATE_INDEX" val="20203242"/>
  <p:tag name="KSO_WM_UNIT_LAYERLEVEL" val="1_1_1"/>
  <p:tag name="KSO_WM_TAG_VERSION" val="1.0"/>
  <p:tag name="KSO_WM_BEAUTIFY_FLAG" val="#wm#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custom20203242_3*l_h_i*1_1_1"/>
  <p:tag name="KSO_WM_TEMPLATE_CATEGORY" val="custom"/>
  <p:tag name="KSO_WM_TEMPLATE_INDEX" val="20203242"/>
  <p:tag name="KSO_WM_UNIT_LAYERLEVEL" val="1_1_1"/>
  <p:tag name="KSO_WM_TAG_VERSION" val="1.0"/>
  <p:tag name="KSO_WM_BEAUTIFY_FLAG" val="#wm#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custom20203242_3*l_h_i*1_1_1"/>
  <p:tag name="KSO_WM_TEMPLATE_CATEGORY" val="custom"/>
  <p:tag name="KSO_WM_TEMPLATE_INDEX" val="20203242"/>
  <p:tag name="KSO_WM_UNIT_LAYERLEVEL" val="1_1_1"/>
  <p:tag name="KSO_WM_TAG_VERSION" val="1.0"/>
  <p:tag name="KSO_WM_BEAUTIFY_FLAG" val="#wm#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custom20203242_3*l_h_i*1_1_1"/>
  <p:tag name="KSO_WM_TEMPLATE_CATEGORY" val="custom"/>
  <p:tag name="KSO_WM_TEMPLATE_INDEX" val="20203242"/>
  <p:tag name="KSO_WM_UNIT_LAYERLEVEL" val="1_1_1"/>
  <p:tag name="KSO_WM_TAG_VERSION" val="1.0"/>
  <p:tag name="KSO_WM_BEAUTIFY_FLAG" val="#wm#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3242_3"/>
  <p:tag name="KSO_WM_TEMPLATE_SUBCATEGORY" val="0"/>
  <p:tag name="KSO_WM_TEMPLATE_MASTER_TYPE" val="1"/>
  <p:tag name="KSO_WM_TEMPLATE_COLOR_TYPE" val="1"/>
  <p:tag name="KSO_WM_SLIDE_TYPE" val="contents"/>
  <p:tag name="KSO_WM_SLIDE_SUBTYPE" val="diag"/>
  <p:tag name="KSO_WM_SLIDE_ITEM_CNT" val="3"/>
  <p:tag name="KSO_WM_SLIDE_INDEX" val="3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203242"/>
  <p:tag name="KSO_WM_SLIDE_LAYOUT" val="b_l"/>
  <p:tag name="KSO_WM_SLIDE_LAYOUT_CNT" val="1_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custom20203242_3*l_h_i*1_1_1"/>
  <p:tag name="KSO_WM_TEMPLATE_CATEGORY" val="custom"/>
  <p:tag name="KSO_WM_TEMPLATE_INDEX" val="20203242"/>
  <p:tag name="KSO_WM_UNIT_LAYERLEVEL" val="1_1_1"/>
  <p:tag name="KSO_WM_TAG_VERSION" val="1.0"/>
  <p:tag name="KSO_WM_BEAUTIFY_FLAG" val="#wm#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custom20203242_3*l_h_a*1_1_1"/>
  <p:tag name="KSO_WM_TEMPLATE_CATEGORY" val="custom"/>
  <p:tag name="KSO_WM_TEMPLATE_INDEX" val="20203242"/>
  <p:tag name="KSO_WM_UNIT_LAYERLEVEL" val="1_1_1"/>
  <p:tag name="KSO_WM_TAG_VERSION" val="1.0"/>
  <p:tag name="KSO_WM_BEAUTIFY_FLAG" val="#wm#"/>
  <p:tag name="KSO_WM_UNIT_VALUE" val="10"/>
  <p:tag name="KSO_WM_UNIT_PRESET_TEXT" val="Enter Title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203242_3*l_h_f*1_1_1"/>
  <p:tag name="KSO_WM_TEMPLATE_CATEGORY" val="custom"/>
  <p:tag name="KSO_WM_TEMPLATE_INDEX" val="20203242"/>
  <p:tag name="KSO_WM_UNIT_LAYERLEVEL" val="1_1_1"/>
  <p:tag name="KSO_WM_TAG_VERSION" val="1.0"/>
  <p:tag name="KSO_WM_BEAUTIFY_FLAG" val="#wm#"/>
  <p:tag name="KSO_WM_UNIT_VALUE" val="26"/>
  <p:tag name="KSO_WM_UNIT_PRESET_TEXT" val="Click here to add text.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custom20203242_3*l_h_i*1_2_1"/>
  <p:tag name="KSO_WM_TEMPLATE_CATEGORY" val="custom"/>
  <p:tag name="KSO_WM_TEMPLATE_INDEX" val="20203242"/>
  <p:tag name="KSO_WM_UNIT_LAYERLEVEL" val="1_1_1"/>
  <p:tag name="KSO_WM_TAG_VERSION" val="1.0"/>
  <p:tag name="KSO_WM_BEAUTIFY_FLAG" val="#wm#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2_1"/>
  <p:tag name="KSO_WM_UNIT_ID" val="custom20203242_3*l_h_a*1_2_1"/>
  <p:tag name="KSO_WM_TEMPLATE_CATEGORY" val="custom"/>
  <p:tag name="KSO_WM_TEMPLATE_INDEX" val="20203242"/>
  <p:tag name="KSO_WM_UNIT_LAYERLEVEL" val="1_1_1"/>
  <p:tag name="KSO_WM_TAG_VERSION" val="1.0"/>
  <p:tag name="KSO_WM_BEAUTIFY_FLAG" val="#wm#"/>
  <p:tag name="KSO_WM_UNIT_VALUE" val="10"/>
  <p:tag name="KSO_WM_UNIT_PRESET_TEXT" val="Enter Title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custom20203242_3*l_h_f*1_2_1"/>
  <p:tag name="KSO_WM_TEMPLATE_CATEGORY" val="custom"/>
  <p:tag name="KSO_WM_TEMPLATE_INDEX" val="20203242"/>
  <p:tag name="KSO_WM_UNIT_LAYERLEVEL" val="1_1_1"/>
  <p:tag name="KSO_WM_TAG_VERSION" val="1.0"/>
  <p:tag name="KSO_WM_BEAUTIFY_FLAG" val="#wm#"/>
  <p:tag name="KSO_WM_UNIT_PRESET_TEXT" val="Click here to add text.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custom20203242_3*l_h_i*1_3_1"/>
  <p:tag name="KSO_WM_TEMPLATE_CATEGORY" val="custom"/>
  <p:tag name="KSO_WM_TEMPLATE_INDEX" val="20203242"/>
  <p:tag name="KSO_WM_UNIT_LAYERLEVEL" val="1_1_1"/>
  <p:tag name="KSO_WM_TAG_VERSION" val="1.0"/>
  <p:tag name="KSO_WM_BEAUTIFY_FLAG" val="#wm#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custom20203242_3*l_h_f*1_3_1"/>
  <p:tag name="KSO_WM_TEMPLATE_CATEGORY" val="custom"/>
  <p:tag name="KSO_WM_TEMPLATE_INDEX" val="20203242"/>
  <p:tag name="KSO_WM_UNIT_LAYERLEVEL" val="1_1_1"/>
  <p:tag name="KSO_WM_TAG_VERSION" val="1.0"/>
  <p:tag name="KSO_WM_BEAUTIFY_FLAG" val="#wm#"/>
  <p:tag name="KSO_WM_UNIT_PRESET_TEXT" val="Click here to add text.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  <p:tag name="KSO_WM_UNIT_ISCONTENTSTITLE" val="0"/>
  <p:tag name="KSO_WM_UNIT_NOCLEAR" val="0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3242_3*b*1"/>
  <p:tag name="KSO_WM_TEMPLATE_CATEGORY" val="custom"/>
  <p:tag name="KSO_WM_TEMPLATE_INDEX" val="20203242"/>
  <p:tag name="KSO_WM_UNIT_LAYERLEVEL" val="1"/>
  <p:tag name="KSO_WM_TAG_VERSION" val="1.0"/>
  <p:tag name="KSO_WM_BEAUTIFY_FLAG" val="#wm#"/>
  <p:tag name="KSO_WM_UNIT_PRESET_TEXT" val="CONTENTS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custom20203242_3*l_h_i*1_3_1"/>
  <p:tag name="KSO_WM_TEMPLATE_CATEGORY" val="custom"/>
  <p:tag name="KSO_WM_TEMPLATE_INDEX" val="20203242"/>
  <p:tag name="KSO_WM_UNIT_LAYERLEVEL" val="1_1_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custom20203242_3*l_h_i*1_3_1"/>
  <p:tag name="KSO_WM_TEMPLATE_CATEGORY" val="custom"/>
  <p:tag name="KSO_WM_TEMPLATE_INDEX" val="20203242"/>
  <p:tag name="KSO_WM_UNIT_LAYERLEVEL" val="1_1_1"/>
  <p:tag name="KSO_WM_TAG_VERSION" val="1.0"/>
  <p:tag name="KSO_WM_BEAUTIFY_FLAG" val="#wm#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custom20203242_3*l_h_i*1_3_1"/>
  <p:tag name="KSO_WM_TEMPLATE_CATEGORY" val="custom"/>
  <p:tag name="KSO_WM_TEMPLATE_INDEX" val="20203242"/>
  <p:tag name="KSO_WM_UNIT_LAYERLEVEL" val="1_1_1"/>
  <p:tag name="KSO_WM_TAG_VERSION" val="1.0"/>
  <p:tag name="KSO_WM_BEAUTIFY_FLAG" val="#wm#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custom20203242_3*l_h_i*1_3_1"/>
  <p:tag name="KSO_WM_TEMPLATE_CATEGORY" val="custom"/>
  <p:tag name="KSO_WM_TEMPLATE_INDEX" val="20203242"/>
  <p:tag name="KSO_WM_UNIT_LAYERLEVEL" val="1_1_1"/>
  <p:tag name="KSO_WM_TAG_VERSION" val="1.0"/>
  <p:tag name="KSO_WM_BEAUTIFY_FLAG" val="#wm#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custom20203242_5*l_h_i*1_4_1"/>
  <p:tag name="KSO_WM_TEMPLATE_CATEGORY" val="custom"/>
  <p:tag name="KSO_WM_TEMPLATE_INDEX" val="20203242"/>
  <p:tag name="KSO_WM_UNIT_LAYERLEVEL" val="1_1_1"/>
  <p:tag name="KSO_WM_TAG_VERSION" val="1.0"/>
  <p:tag name="KSO_WM_BEAUTIFY_FLAG" val="#wm#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custom20203242_3*l_h_a*1_1_1"/>
  <p:tag name="KSO_WM_TEMPLATE_CATEGORY" val="custom"/>
  <p:tag name="KSO_WM_TEMPLATE_INDEX" val="20203242"/>
  <p:tag name="KSO_WM_UNIT_LAYERLEVEL" val="1_1_1"/>
  <p:tag name="KSO_WM_TAG_VERSION" val="1.0"/>
  <p:tag name="KSO_WM_BEAUTIFY_FLAG" val="#wm#"/>
  <p:tag name="KSO_WM_UNIT_VALUE" val="10"/>
  <p:tag name="KSO_WM_UNIT_PRESET_TEXT" val="Enter Title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3242_4"/>
  <p:tag name="KSO_WM_TEMPLATE_SUBCATEGORY" val="0"/>
  <p:tag name="KSO_WM_TEMPLATE_MASTER_TYPE" val="1"/>
  <p:tag name="KSO_WM_TEMPLATE_COLOR_TYPE" val="1"/>
  <p:tag name="KSO_WM_SLIDE_TYPE" val="contents"/>
  <p:tag name="KSO_WM_SLIDE_SUBTYPE" val="diag"/>
  <p:tag name="KSO_WM_SLIDE_ITEM_CNT" val="4"/>
  <p:tag name="KSO_WM_SLIDE_INDEX" val="4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203242"/>
  <p:tag name="KSO_WM_SLIDE_LAYOUT" val="b_l"/>
  <p:tag name="KSO_WM_SLIDE_LAYOUT_CNT" val="1_1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custom20203242_4*l_h_i*1_1_1"/>
  <p:tag name="KSO_WM_TEMPLATE_CATEGORY" val="custom"/>
  <p:tag name="KSO_WM_TEMPLATE_INDEX" val="20203242"/>
  <p:tag name="KSO_WM_UNIT_LAYERLEVEL" val="1_1_1"/>
  <p:tag name="KSO_WM_TAG_VERSION" val="1.0"/>
  <p:tag name="KSO_WM_BEAUTIFY_FLAG" val="#wm#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custom20203242_4*l_h_a*1_1_1"/>
  <p:tag name="KSO_WM_TEMPLATE_CATEGORY" val="custom"/>
  <p:tag name="KSO_WM_TEMPLATE_INDEX" val="20203242"/>
  <p:tag name="KSO_WM_UNIT_LAYERLEVEL" val="1_1_1"/>
  <p:tag name="KSO_WM_TAG_VERSION" val="1.0"/>
  <p:tag name="KSO_WM_BEAUTIFY_FLAG" val="#wm#"/>
  <p:tag name="KSO_WM_UNIT_VALUE" val="10"/>
  <p:tag name="KSO_WM_UNIT_PRESET_TEXT" val="Enter Title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203242_4*l_h_f*1_1_1"/>
  <p:tag name="KSO_WM_TEMPLATE_CATEGORY" val="custom"/>
  <p:tag name="KSO_WM_TEMPLATE_INDEX" val="20203242"/>
  <p:tag name="KSO_WM_UNIT_LAYERLEVEL" val="1_1_1"/>
  <p:tag name="KSO_WM_TAG_VERSION" val="1.0"/>
  <p:tag name="KSO_WM_BEAUTIFY_FLAG" val="#wm#"/>
  <p:tag name="KSO_WM_UNIT_VALUE" val="26"/>
  <p:tag name="KSO_WM_UNIT_PRESET_TEXT" val="Click here to add text.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custom20203242_4*l_h_i*1_2_1"/>
  <p:tag name="KSO_WM_TEMPLATE_CATEGORY" val="custom"/>
  <p:tag name="KSO_WM_TEMPLATE_INDEX" val="20203242"/>
  <p:tag name="KSO_WM_UNIT_LAYERLEVEL" val="1_1_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2_1"/>
  <p:tag name="KSO_WM_UNIT_ID" val="custom20203242_4*l_h_a*1_2_1"/>
  <p:tag name="KSO_WM_TEMPLATE_CATEGORY" val="custom"/>
  <p:tag name="KSO_WM_TEMPLATE_INDEX" val="20203242"/>
  <p:tag name="KSO_WM_UNIT_LAYERLEVEL" val="1_1_1"/>
  <p:tag name="KSO_WM_TAG_VERSION" val="1.0"/>
  <p:tag name="KSO_WM_BEAUTIFY_FLAG" val="#wm#"/>
  <p:tag name="KSO_WM_UNIT_VALUE" val="10"/>
  <p:tag name="KSO_WM_UNIT_PRESET_TEXT" val="Enter Title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custom20203242_4*l_h_f*1_2_1"/>
  <p:tag name="KSO_WM_TEMPLATE_CATEGORY" val="custom"/>
  <p:tag name="KSO_WM_TEMPLATE_INDEX" val="20203242"/>
  <p:tag name="KSO_WM_UNIT_LAYERLEVEL" val="1_1_1"/>
  <p:tag name="KSO_WM_TAG_VERSION" val="1.0"/>
  <p:tag name="KSO_WM_BEAUTIFY_FLAG" val="#wm#"/>
  <p:tag name="KSO_WM_UNIT_PRESET_TEXT" val="Click here to add text.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custom20203242_4*l_h_i*1_3_1"/>
  <p:tag name="KSO_WM_TEMPLATE_CATEGORY" val="custom"/>
  <p:tag name="KSO_WM_TEMPLATE_INDEX" val="20203242"/>
  <p:tag name="KSO_WM_UNIT_LAYERLEVEL" val="1_1_1"/>
  <p:tag name="KSO_WM_TAG_VERSION" val="1.0"/>
  <p:tag name="KSO_WM_BEAUTIFY_FLAG" val="#wm#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3_1"/>
  <p:tag name="KSO_WM_UNIT_ID" val="custom20203242_4*l_h_a*1_3_1"/>
  <p:tag name="KSO_WM_TEMPLATE_CATEGORY" val="custom"/>
  <p:tag name="KSO_WM_TEMPLATE_INDEX" val="20203242"/>
  <p:tag name="KSO_WM_UNIT_LAYERLEVEL" val="1_1_1"/>
  <p:tag name="KSO_WM_TAG_VERSION" val="1.0"/>
  <p:tag name="KSO_WM_BEAUTIFY_FLAG" val="#wm#"/>
  <p:tag name="KSO_WM_UNIT_VALUE" val="10"/>
  <p:tag name="KSO_WM_UNIT_PRESET_TEXT" val="Enter Title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custom20203242_4*l_h_f*1_3_1"/>
  <p:tag name="KSO_WM_TEMPLATE_CATEGORY" val="custom"/>
  <p:tag name="KSO_WM_TEMPLATE_INDEX" val="20203242"/>
  <p:tag name="KSO_WM_UNIT_LAYERLEVEL" val="1_1_1"/>
  <p:tag name="KSO_WM_TAG_VERSION" val="1.0"/>
  <p:tag name="KSO_WM_BEAUTIFY_FLAG" val="#wm#"/>
  <p:tag name="KSO_WM_UNIT_PRESET_TEXT" val="Click here to add text.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4_1"/>
  <p:tag name="KSO_WM_UNIT_ID" val="custom20203242_4*l_h_a*1_4_1"/>
  <p:tag name="KSO_WM_TEMPLATE_CATEGORY" val="custom"/>
  <p:tag name="KSO_WM_TEMPLATE_INDEX" val="20203242"/>
  <p:tag name="KSO_WM_UNIT_LAYERLEVEL" val="1_1_1"/>
  <p:tag name="KSO_WM_TAG_VERSION" val="1.0"/>
  <p:tag name="KSO_WM_BEAUTIFY_FLAG" val="#wm#"/>
  <p:tag name="KSO_WM_UNIT_VALUE" val="10"/>
  <p:tag name="KSO_WM_UNIT_PRESET_TEXT" val="Enter Title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custom20203242_4*l_h_f*1_4_1"/>
  <p:tag name="KSO_WM_TEMPLATE_CATEGORY" val="custom"/>
  <p:tag name="KSO_WM_TEMPLATE_INDEX" val="20203242"/>
  <p:tag name="KSO_WM_UNIT_LAYERLEVEL" val="1_1_1"/>
  <p:tag name="KSO_WM_TAG_VERSION" val="1.0"/>
  <p:tag name="KSO_WM_BEAUTIFY_FLAG" val="#wm#"/>
  <p:tag name="KSO_WM_UNIT_PRESET_TEXT" val="Click here to add text.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  <p:tag name="KSO_WM_UNIT_ISCONTENTSTITLE" val="0"/>
  <p:tag name="KSO_WM_UNIT_NOCLEAR" val="0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3242_4*b*1"/>
  <p:tag name="KSO_WM_TEMPLATE_CATEGORY" val="custom"/>
  <p:tag name="KSO_WM_TEMPLATE_INDEX" val="20203242"/>
  <p:tag name="KSO_WM_UNIT_LAYERLEVEL" val="1"/>
  <p:tag name="KSO_WM_TAG_VERSION" val="1.0"/>
  <p:tag name="KSO_WM_BEAUTIFY_FLAG" val="#wm#"/>
  <p:tag name="KSO_WM_UNIT_PRESET_TEXT" val="CONTENTS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3242_5"/>
  <p:tag name="KSO_WM_TEMPLATE_SUBCATEGORY" val="0"/>
  <p:tag name="KSO_WM_TEMPLATE_MASTER_TYPE" val="1"/>
  <p:tag name="KSO_WM_TEMPLATE_COLOR_TYPE" val="1"/>
  <p:tag name="KSO_WM_SLIDE_TYPE" val="contents"/>
  <p:tag name="KSO_WM_SLIDE_SUBTYPE" val="diag"/>
  <p:tag name="KSO_WM_SLIDE_ITEM_CNT" val="5"/>
  <p:tag name="KSO_WM_SLIDE_INDEX" val="5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203242"/>
  <p:tag name="KSO_WM_SLIDE_LAYOUT" val="b_l"/>
  <p:tag name="KSO_WM_SLIDE_LAYOUT_CNT" val="1_1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custom20203242_5*l_h_i*1_1_1"/>
  <p:tag name="KSO_WM_TEMPLATE_CATEGORY" val="custom"/>
  <p:tag name="KSO_WM_TEMPLATE_INDEX" val="20203242"/>
  <p:tag name="KSO_WM_UNIT_LAYERLEVEL" val="1_1_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custom20203242_5*l_h_a*1_1_1"/>
  <p:tag name="KSO_WM_TEMPLATE_CATEGORY" val="custom"/>
  <p:tag name="KSO_WM_TEMPLATE_INDEX" val="20203242"/>
  <p:tag name="KSO_WM_UNIT_LAYERLEVEL" val="1_1_1"/>
  <p:tag name="KSO_WM_TAG_VERSION" val="1.0"/>
  <p:tag name="KSO_WM_BEAUTIFY_FLAG" val="#wm#"/>
  <p:tag name="KSO_WM_UNIT_VALUE" val="10"/>
  <p:tag name="KSO_WM_UNIT_PRESET_TEXT" val="Enter Title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custom20203242_5*l_h_i*1_2_1"/>
  <p:tag name="KSO_WM_TEMPLATE_CATEGORY" val="custom"/>
  <p:tag name="KSO_WM_TEMPLATE_INDEX" val="20203242"/>
  <p:tag name="KSO_WM_UNIT_LAYERLEVEL" val="1_1_1"/>
  <p:tag name="KSO_WM_TAG_VERSION" val="1.0"/>
  <p:tag name="KSO_WM_BEAUTIFY_FLAG" val="#wm#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2_1"/>
  <p:tag name="KSO_WM_UNIT_ID" val="custom20203242_5*l_h_a*1_2_1"/>
  <p:tag name="KSO_WM_TEMPLATE_CATEGORY" val="custom"/>
  <p:tag name="KSO_WM_TEMPLATE_INDEX" val="20203242"/>
  <p:tag name="KSO_WM_UNIT_LAYERLEVEL" val="1_1_1"/>
  <p:tag name="KSO_WM_TAG_VERSION" val="1.0"/>
  <p:tag name="KSO_WM_BEAUTIFY_FLAG" val="#wm#"/>
  <p:tag name="KSO_WM_UNIT_VALUE" val="10"/>
  <p:tag name="KSO_WM_UNIT_PRESET_TEXT" val="Enter Title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custom20203242_5*l_h_i*1_3_1"/>
  <p:tag name="KSO_WM_TEMPLATE_CATEGORY" val="custom"/>
  <p:tag name="KSO_WM_TEMPLATE_INDEX" val="20203242"/>
  <p:tag name="KSO_WM_UNIT_LAYERLEVEL" val="1_1_1"/>
  <p:tag name="KSO_WM_TAG_VERSION" val="1.0"/>
  <p:tag name="KSO_WM_BEAUTIFY_FLAG" val="#wm#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3_1"/>
  <p:tag name="KSO_WM_UNIT_ID" val="custom20203242_5*l_h_a*1_3_1"/>
  <p:tag name="KSO_WM_TEMPLATE_CATEGORY" val="custom"/>
  <p:tag name="KSO_WM_TEMPLATE_INDEX" val="20203242"/>
  <p:tag name="KSO_WM_UNIT_LAYERLEVEL" val="1_1_1"/>
  <p:tag name="KSO_WM_TAG_VERSION" val="1.0"/>
  <p:tag name="KSO_WM_BEAUTIFY_FLAG" val="#wm#"/>
  <p:tag name="KSO_WM_UNIT_VALUE" val="10"/>
  <p:tag name="KSO_WM_UNIT_PRESET_TEXT" val="Enter Title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  <p:tag name="KSO_WM_UNIT_ISCONTENTSTITLE" val="0"/>
  <p:tag name="KSO_WM_UNIT_NOCLEAR" val="0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3242_5*b*1"/>
  <p:tag name="KSO_WM_TEMPLATE_CATEGORY" val="custom"/>
  <p:tag name="KSO_WM_TEMPLATE_INDEX" val="20203242"/>
  <p:tag name="KSO_WM_UNIT_LAYERLEVEL" val="1"/>
  <p:tag name="KSO_WM_TAG_VERSION" val="1.0"/>
  <p:tag name="KSO_WM_BEAUTIFY_FLAG" val="#wm#"/>
  <p:tag name="KSO_WM_UNIT_PRESET_TEXT" val="CONTENTS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3242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4_1"/>
  <p:tag name="KSO_WM_UNIT_ID" val="custom20203242_5*l_h_a*1_4_1"/>
  <p:tag name="KSO_WM_TEMPLATE_CATEGORY" val="custom"/>
  <p:tag name="KSO_WM_TEMPLATE_INDEX" val="20203242"/>
  <p:tag name="KSO_WM_UNIT_LAYERLEVEL" val="1_1_1"/>
  <p:tag name="KSO_WM_TAG_VERSION" val="1.0"/>
  <p:tag name="KSO_WM_BEAUTIFY_FLAG" val="#wm#"/>
  <p:tag name="KSO_WM_UNIT_VALUE" val="10"/>
  <p:tag name="KSO_WM_UNIT_PRESET_TEXT" val="Enter Title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custom20203242_5*l_h_i*1_4_1"/>
  <p:tag name="KSO_WM_TEMPLATE_CATEGORY" val="custom"/>
  <p:tag name="KSO_WM_TEMPLATE_INDEX" val="20203242"/>
  <p:tag name="KSO_WM_UNIT_LAYERLEVEL" val="1_1_1"/>
  <p:tag name="KSO_WM_TAG_VERSION" val="1.0"/>
  <p:tag name="KSO_WM_BEAUTIFY_FLAG" val="#wm#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324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324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custom20203242_5*l_h_i*1_4_1"/>
  <p:tag name="KSO_WM_TEMPLATE_CATEGORY" val="custom"/>
  <p:tag name="KSO_WM_TEMPLATE_INDEX" val="20203242"/>
  <p:tag name="KSO_WM_UNIT_LAYERLEVEL" val="1_1_1"/>
  <p:tag name="KSO_WM_TAG_VERSION" val="1.0"/>
  <p:tag name="KSO_WM_BEAUTIFY_FLAG" val="#wm#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custom20203242_5*l_h_i*1_4_1"/>
  <p:tag name="KSO_WM_TEMPLATE_CATEGORY" val="custom"/>
  <p:tag name="KSO_WM_TEMPLATE_INDEX" val="20203242"/>
  <p:tag name="KSO_WM_UNIT_LAYERLEVEL" val="1_1_1"/>
  <p:tag name="KSO_WM_TAG_VERSION" val="1.0"/>
  <p:tag name="KSO_WM_BEAUTIFY_FLAG" val="#wm#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custom20203242_5*l_h_i*1_4_1"/>
  <p:tag name="KSO_WM_TEMPLATE_CATEGORY" val="custom"/>
  <p:tag name="KSO_WM_TEMPLATE_INDEX" val="20203242"/>
  <p:tag name="KSO_WM_UNIT_LAYERLEVEL" val="1_1_1"/>
  <p:tag name="KSO_WM_TAG_VERSION" val="1.0"/>
  <p:tag name="KSO_WM_BEAUTIFY_FLAG" val="#wm#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custom20203242_5*l_h_i*1_4_1"/>
  <p:tag name="KSO_WM_TEMPLATE_CATEGORY" val="custom"/>
  <p:tag name="KSO_WM_TEMPLATE_INDEX" val="20203242"/>
  <p:tag name="KSO_WM_UNIT_LAYERLEVEL" val="1_1_1"/>
  <p:tag name="KSO_WM_TAG_VERSION" val="1.0"/>
  <p:tag name="KSO_WM_BEAUTIFY_FLAG" val="#wm#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custom20203242_5*l_h_i*1_4_1"/>
  <p:tag name="KSO_WM_TEMPLATE_CATEGORY" val="custom"/>
  <p:tag name="KSO_WM_TEMPLATE_INDEX" val="20203242"/>
  <p:tag name="KSO_WM_UNIT_LAYERLEVEL" val="1_1_1"/>
  <p:tag name="KSO_WM_TAG_VERSION" val="1.0"/>
  <p:tag name="KSO_WM_BEAUTIFY_FLAG" val="#wm#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3242_2"/>
  <p:tag name="KSO_WM_TEMPLATE_SUBCATEGORY" val="0"/>
  <p:tag name="KSO_WM_TEMPLATE_MASTER_TYPE" val="1"/>
  <p:tag name="KSO_WM_TEMPLATE_COLOR_TYPE" val="1"/>
  <p:tag name="KSO_WM_SLIDE_TYPE" val="contents"/>
  <p:tag name="KSO_WM_SLIDE_SUBTYPE" val="diag"/>
  <p:tag name="KSO_WM_SLIDE_ITEM_CNT" val="2"/>
  <p:tag name="KSO_WM_SLIDE_INDEX" val="2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203242"/>
  <p:tag name="KSO_WM_SLIDE_LAYOUT" val="b_l"/>
  <p:tag name="KSO_WM_SLIDE_LAYOUT_CNT" val="1_1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  <p:tag name="KSO_WM_UNIT_ISCONTENTSTITLE" val="0"/>
  <p:tag name="KSO_WM_UNIT_NOCLEAR" val="0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3242_2*b*1"/>
  <p:tag name="KSO_WM_TEMPLATE_CATEGORY" val="custom"/>
  <p:tag name="KSO_WM_TEMPLATE_INDEX" val="20203242"/>
  <p:tag name="KSO_WM_UNIT_LAYERLEVEL" val="1"/>
  <p:tag name="KSO_WM_TAG_VERSION" val="1.0"/>
  <p:tag name="KSO_WM_BEAUTIFY_FLAG" val="#wm#"/>
  <p:tag name="KSO_WM_UNIT_PRESET_TEXT" val="CONTENTS"/>
  <p:tag name="KSO_WM_UNIT_TEXT_FILL_FORE_SCHEMECOLOR_INDEX" val="5"/>
  <p:tag name="KSO_WM_UNIT_TEXT_FILL_TYPE" val="1"/>
  <p:tag name="KSO_WM_UNIT_USESOURCEFORMAT_APPLY" val="1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custom20203242_5*l_h_i*1_4_1"/>
  <p:tag name="KSO_WM_TEMPLATE_CATEGORY" val="custom"/>
  <p:tag name="KSO_WM_TEMPLATE_INDEX" val="20203242"/>
  <p:tag name="KSO_WM_UNIT_LAYERLEVEL" val="1_1_1"/>
  <p:tag name="KSO_WM_TAG_VERSION" val="1.0"/>
  <p:tag name="KSO_WM_BEAUTIFY_FLAG" val="#wm#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custom20203242_5*l_h_i*1_4_1"/>
  <p:tag name="KSO_WM_TEMPLATE_CATEGORY" val="custom"/>
  <p:tag name="KSO_WM_TEMPLATE_INDEX" val="20203242"/>
  <p:tag name="KSO_WM_UNIT_LAYERLEVEL" val="1_1_1"/>
  <p:tag name="KSO_WM_TAG_VERSION" val="1.0"/>
  <p:tag name="KSO_WM_BEAUTIFY_FLAG" val="#wm#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custom20203242_5*l_h_i*1_4_1"/>
  <p:tag name="KSO_WM_TEMPLATE_CATEGORY" val="custom"/>
  <p:tag name="KSO_WM_TEMPLATE_INDEX" val="20203242"/>
  <p:tag name="KSO_WM_UNIT_LAYERLEVEL" val="1_1_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custom20203242_5*l_h_i*1_4_1"/>
  <p:tag name="KSO_WM_TEMPLATE_CATEGORY" val="custom"/>
  <p:tag name="KSO_WM_TEMPLATE_INDEX" val="20203242"/>
  <p:tag name="KSO_WM_UNIT_LAYERLEVEL" val="1_1_1"/>
  <p:tag name="KSO_WM_TAG_VERSION" val="1.0"/>
  <p:tag name="KSO_WM_BEAUTIFY_FLAG" val="#wm#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custom20203242_5*l_h_i*1_4_1"/>
  <p:tag name="KSO_WM_TEMPLATE_CATEGORY" val="custom"/>
  <p:tag name="KSO_WM_TEMPLATE_INDEX" val="20203242"/>
  <p:tag name="KSO_WM_UNIT_LAYERLEVEL" val="1_1_1"/>
  <p:tag name="KSO_WM_TAG_VERSION" val="1.0"/>
  <p:tag name="KSO_WM_BEAUTIFY_FLAG" val="#wm#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3242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8、9、10、13、15、18、22、24、25、26"/>
  <p:tag name="KSO_WM_SLIDE_ID" val="custom20203242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EMPLATE_MASTER_THUMB_INDEX" val="12"/>
  <p:tag name="KSO_WM_TAG_VERSION" val="1.0"/>
  <p:tag name="KSO_WM_BEAUTIFY_FLAG" val="#wm#"/>
  <p:tag name="KSO_WM_TEMPLATE_CATEGORY" val="custom"/>
  <p:tag name="KSO_WM_TEMPLATE_INDEX" val="20203242"/>
  <p:tag name="KSO_WM_SLIDE_LAYOUT" val="a_b"/>
  <p:tag name="KSO_WM_SLIDE_LAYOUT_CNT" val="1_1"/>
  <p:tag name="KSO_WM_SLIDE_MODEL_TYPE" val="cover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3242_1*b*1"/>
  <p:tag name="KSO_WM_TEMPLATE_CATEGORY" val="custom"/>
  <p:tag name="KSO_WM_TEMPLATE_INDEX" val="20203242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81"/>
  <p:tag name="KSO_WM_UNIT_TYPE" val="b"/>
  <p:tag name="KSO_WM_UNIT_INDEX" val="1"/>
  <p:tag name="KSO_WM_UNIT_PRESET_TEXT" val="Click here to add the text.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3242_1*a*1"/>
  <p:tag name="KSO_WM_TEMPLATE_CATEGORY" val="custom"/>
  <p:tag name="KSO_WM_TEMPLATE_INDEX" val="20203242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10"/>
  <p:tag name="KSO_WM_UNIT_TYPE" val="a"/>
  <p:tag name="KSO_WM_UNIT_INDEX" val="1"/>
  <p:tag name="KSO_WM_UNIT_PRESET_TEXT" val="MEDICA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8、9、10、13、15、18、22、24、25、26"/>
  <p:tag name="KSO_WM_TEMPLATE_SUBCATEGORY" val="0"/>
  <p:tag name="KSO_WM_TEMPLATE_MASTER_TYPE" val="1"/>
  <p:tag name="KSO_WM_TEMPLATE_COLOR_TYPE" val="1"/>
  <p:tag name="KSO_WM_TEMPLATE_MASTER_THUMB_INDEX" val="12"/>
  <p:tag name="KSO_WM_TAG_VERSION" val="1.0"/>
  <p:tag name="KSO_WM_BEAUTIFY_FLAG" val="#wm#"/>
  <p:tag name="KSO_WM_TEMPLATE_CATEGORY" val="custom"/>
  <p:tag name="KSO_WM_TEMPLATE_INDEX" val="20203242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BK_DARK_LIGHT" val="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UNIT_BK_DARK_LIGHT" val="2"/>
  <p:tag name="KSO_WM_SLIDE_BACKGROUND_TYPE" val="frame"/>
  <p:tag name="KSO_WM_SLIDE_BK_DARK_LIGHT" val="2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leftRight"/>
  <p:tag name="KSO_WM_SLIDE_BK_DARK_LIGHT" val="2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topBottom"/>
  <p:tag name="KSO_WM_SLIDE_BK_DARK_LIGHT" val="2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heme/theme1.xml><?xml version="1.0" encoding="utf-8"?>
<a:theme xmlns:a="http://schemas.openxmlformats.org/drawingml/2006/main" name="Office 主题​​">
  <a:themeElements>
    <a:clrScheme name="自定义 32">
      <a:dk1>
        <a:sysClr val="windowText" lastClr="000000"/>
      </a:dk1>
      <a:lt1>
        <a:sysClr val="window" lastClr="FFFFFF"/>
      </a:lt1>
      <a:dk2>
        <a:srgbClr val="F4FBFF"/>
      </a:dk2>
      <a:lt2>
        <a:srgbClr val="FFFFFF"/>
      </a:lt2>
      <a:accent1>
        <a:srgbClr val="0171C0"/>
      </a:accent1>
      <a:accent2>
        <a:srgbClr val="17819A"/>
      </a:accent2>
      <a:accent3>
        <a:srgbClr val="2E9174"/>
      </a:accent3>
      <a:accent4>
        <a:srgbClr val="44A04D"/>
      </a:accent4>
      <a:accent5>
        <a:srgbClr val="5BB027"/>
      </a:accent5>
      <a:accent6>
        <a:srgbClr val="71C001"/>
      </a:accent6>
      <a:hlink>
        <a:srgbClr val="658BD5"/>
      </a:hlink>
      <a:folHlink>
        <a:srgbClr val="A16AA5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844</Words>
  <Application>Microsoft Office PowerPoint</Application>
  <PresentationFormat>Widescreen</PresentationFormat>
  <Paragraphs>218</Paragraphs>
  <Slides>14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微软雅黑</vt:lpstr>
      <vt:lpstr>微软雅黑</vt:lpstr>
      <vt:lpstr>SimSun</vt:lpstr>
      <vt:lpstr>SimSun</vt:lpstr>
      <vt:lpstr>Arial</vt:lpstr>
      <vt:lpstr>Calibri</vt:lpstr>
      <vt:lpstr>Times New Roman</vt:lpstr>
      <vt:lpstr>汉仪旗黑-85S</vt:lpstr>
      <vt:lpstr>Office 主题​​</vt:lpstr>
      <vt:lpstr>Breast Cancer Prediction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</vt:lpstr>
      <vt:lpstr>Histogram Plots</vt:lpstr>
      <vt:lpstr>PowerPoint Presentation</vt:lpstr>
      <vt:lpstr>PowerPoint Presentation</vt:lpstr>
      <vt:lpstr>PowerPoint Presentation</vt:lpstr>
      <vt:lpstr> CONCLUSION     Therefore we have built the aimed KNN model with optimal K-value K=9 giving the lowest misclassification error, highest accuracy and highest AUC.   And further successfully classified the Benign and Malignant Tumour   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34</cp:revision>
  <dcterms:created xsi:type="dcterms:W3CDTF">2019-10-12T09:52:00Z</dcterms:created>
  <dcterms:modified xsi:type="dcterms:W3CDTF">2020-05-10T07:44:28Z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1033-11.2.0.9150</vt:lpwstr>
  </property>
</Properties>
</file>