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9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7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5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7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7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4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3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E83A-EBAF-496C-92D4-FD991393DE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D4D95B5-6FB5-4C2E-B0B2-F259A0EE3B9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B581E5-4511-F3EF-92F4-626FAD19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0" y="1602658"/>
            <a:ext cx="3340249" cy="2302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96CB-E443-614F-7A3A-1343E97C3409}"/>
              </a:ext>
            </a:extLst>
          </p:cNvPr>
          <p:cNvSpPr txBox="1"/>
          <p:nvPr/>
        </p:nvSpPr>
        <p:spPr>
          <a:xfrm>
            <a:off x="3175819" y="491613"/>
            <a:ext cx="50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Title:</a:t>
            </a:r>
            <a:r>
              <a:rPr lang="en-US" dirty="0"/>
              <a:t> Simple Python-Based Sign Language    Translator.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9A71A-1573-5579-05E6-802A9C1E344B}"/>
              </a:ext>
            </a:extLst>
          </p:cNvPr>
          <p:cNvSpPr txBox="1"/>
          <p:nvPr/>
        </p:nvSpPr>
        <p:spPr>
          <a:xfrm>
            <a:off x="4390783" y="1766746"/>
            <a:ext cx="3007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</a:t>
            </a:r>
          </a:p>
          <a:p>
            <a:r>
              <a:rPr lang="en-US" dirty="0"/>
              <a:t>To create a basic Python system that can translate sign language gestures (A-Z) into text using computer vision and machine learning.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8A7BC-81E8-E3AD-05C4-E364E1CE333D}"/>
              </a:ext>
            </a:extLst>
          </p:cNvPr>
          <p:cNvSpPr txBox="1"/>
          <p:nvPr/>
        </p:nvSpPr>
        <p:spPr>
          <a:xfrm>
            <a:off x="7650855" y="1675887"/>
            <a:ext cx="3893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Algorithm:</a:t>
            </a:r>
          </a:p>
          <a:p>
            <a:pPr>
              <a:buFont typeface="+mj-lt"/>
              <a:buAutoNum type="arabicPeriod"/>
            </a:pPr>
            <a:r>
              <a:rPr lang="en-US" b="1"/>
              <a:t>Data Collection</a:t>
            </a:r>
            <a:r>
              <a:rPr lang="en-US"/>
              <a:t>: Use a dataset of hand gesture images for A-Z.</a:t>
            </a:r>
          </a:p>
          <a:p>
            <a:pPr>
              <a:buFont typeface="+mj-lt"/>
              <a:buAutoNum type="arabicPeriod"/>
            </a:pPr>
            <a:r>
              <a:rPr lang="en-US" b="1"/>
              <a:t>Image Preprocessing</a:t>
            </a:r>
            <a:r>
              <a:rPr lang="en-US"/>
              <a:t>: Resize and normalize images for training.</a:t>
            </a:r>
          </a:p>
          <a:p>
            <a:pPr>
              <a:buFont typeface="+mj-lt"/>
              <a:buAutoNum type="arabicPeriod"/>
            </a:pPr>
            <a:r>
              <a:rPr lang="en-US" b="1"/>
              <a:t>Model Training</a:t>
            </a:r>
            <a:r>
              <a:rPr lang="en-US"/>
              <a:t>: Train a Convolutional Neural Network (CNN) on the gesture dataset.</a:t>
            </a:r>
          </a:p>
          <a:p>
            <a:pPr>
              <a:buFont typeface="+mj-lt"/>
              <a:buAutoNum type="arabicPeriod"/>
            </a:pPr>
            <a:r>
              <a:rPr lang="en-US" b="1"/>
              <a:t>Real-Time Translation</a:t>
            </a:r>
            <a:r>
              <a:rPr lang="en-US"/>
              <a:t>: Capture hand gestures using a webcam and classify them.</a:t>
            </a:r>
          </a:p>
          <a:p>
            <a:pPr>
              <a:buFont typeface="+mj-lt"/>
              <a:buAutoNum type="arabicPeriod"/>
            </a:pPr>
            <a:r>
              <a:rPr lang="en-US" b="1"/>
              <a:t>Output</a:t>
            </a:r>
            <a:r>
              <a:rPr lang="en-US"/>
              <a:t>: Display the translated text on the screen.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CB7B3-1AC4-F1DB-52F9-70587B08EB2A}"/>
              </a:ext>
            </a:extLst>
          </p:cNvPr>
          <p:cNvSpPr txBox="1"/>
          <p:nvPr/>
        </p:nvSpPr>
        <p:spPr>
          <a:xfrm>
            <a:off x="797771" y="4255544"/>
            <a:ext cx="334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Authentication:</a:t>
            </a:r>
          </a:p>
          <a:p>
            <a:r>
              <a:rPr lang="en-US" dirty="0"/>
              <a:t>Validate the dataset using common sign language image 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5937A-A9E1-C8BA-50E8-DF19EE675A0A}"/>
              </a:ext>
            </a:extLst>
          </p:cNvPr>
          <p:cNvSpPr txBox="1"/>
          <p:nvPr/>
        </p:nvSpPr>
        <p:spPr>
          <a:xfrm>
            <a:off x="4365521" y="4098387"/>
            <a:ext cx="305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 Output:</a:t>
            </a:r>
          </a:p>
          <a:p>
            <a:r>
              <a:rPr lang="en-US" dirty="0"/>
              <a:t>Successful real-time translation of hand gestures (A-Z) into text.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909A1B-929A-E56E-1A2B-1D211A4C1922}"/>
              </a:ext>
            </a:extLst>
          </p:cNvPr>
          <p:cNvSpPr/>
          <p:nvPr/>
        </p:nvSpPr>
        <p:spPr>
          <a:xfrm>
            <a:off x="3323302" y="491614"/>
            <a:ext cx="4913929" cy="646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B987F-80F8-5497-D524-752FA61A95FD}"/>
              </a:ext>
            </a:extLst>
          </p:cNvPr>
          <p:cNvSpPr/>
          <p:nvPr/>
        </p:nvSpPr>
        <p:spPr>
          <a:xfrm>
            <a:off x="4365519" y="1674414"/>
            <a:ext cx="3032571" cy="19369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F0FA8-2A1C-6D99-501D-586C044AE3A2}"/>
              </a:ext>
            </a:extLst>
          </p:cNvPr>
          <p:cNvSpPr/>
          <p:nvPr/>
        </p:nvSpPr>
        <p:spPr>
          <a:xfrm>
            <a:off x="7650854" y="1674414"/>
            <a:ext cx="3893574" cy="36933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C4CC90-5C13-BEE6-CEE6-615675EDE92B}"/>
              </a:ext>
            </a:extLst>
          </p:cNvPr>
          <p:cNvSpPr/>
          <p:nvPr/>
        </p:nvSpPr>
        <p:spPr>
          <a:xfrm>
            <a:off x="797769" y="4255544"/>
            <a:ext cx="3314985" cy="11121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AB8DC4-9DDD-EAAC-32A6-418672FF249A}"/>
              </a:ext>
            </a:extLst>
          </p:cNvPr>
          <p:cNvSpPr/>
          <p:nvPr/>
        </p:nvSpPr>
        <p:spPr>
          <a:xfrm>
            <a:off x="4365519" y="4098387"/>
            <a:ext cx="3032571" cy="1269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8733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126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Sahithi V</dc:creator>
  <cp:lastModifiedBy>Sahithi V</cp:lastModifiedBy>
  <cp:revision>1</cp:revision>
  <dcterms:created xsi:type="dcterms:W3CDTF">2024-09-19T15:23:19Z</dcterms:created>
  <dcterms:modified xsi:type="dcterms:W3CDTF">2024-09-19T15:53:43Z</dcterms:modified>
</cp:coreProperties>
</file>