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0058400" cy="7772400"/>
  <p:notesSz cx="10058400" cy="7772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hkMsl+1nXXh02qhV9w3wQSUJZJb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245" y="33"/>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ed9ef6c4e8_0_10:notes"/>
          <p:cNvSpPr>
            <a:spLocks noGrp="1" noRot="1" noChangeAspect="1"/>
          </p:cNvSpPr>
          <p:nvPr>
            <p:ph type="sldImg" idx="2"/>
          </p:nvPr>
        </p:nvSpPr>
        <p:spPr>
          <a:xfrm>
            <a:off x="1676725" y="582925"/>
            <a:ext cx="6705900" cy="2914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ed9ef6c4e8_0_10:notes"/>
          <p:cNvSpPr txBox="1">
            <a:spLocks noGrp="1"/>
          </p:cNvSpPr>
          <p:nvPr>
            <p:ph type="body" idx="1"/>
          </p:nvPr>
        </p:nvSpPr>
        <p:spPr>
          <a:xfrm>
            <a:off x="1005825" y="3691875"/>
            <a:ext cx="8046600" cy="3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0: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10: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1: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11: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3: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4: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7: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8: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8: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9: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9: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3"/>
          <p:cNvSpPr txBox="1">
            <a:spLocks noGrp="1"/>
          </p:cNvSpPr>
          <p:nvPr>
            <p:ph type="title"/>
          </p:nvPr>
        </p:nvSpPr>
        <p:spPr>
          <a:xfrm>
            <a:off x="691515" y="413809"/>
            <a:ext cx="8675370" cy="150230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3"/>
          <p:cNvSpPr txBox="1">
            <a:spLocks noGrp="1"/>
          </p:cNvSpPr>
          <p:nvPr>
            <p:ph type="body" idx="1"/>
          </p:nvPr>
        </p:nvSpPr>
        <p:spPr>
          <a:xfrm>
            <a:off x="691515" y="2069042"/>
            <a:ext cx="8675370" cy="49315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5"/>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14" name="Google Shape;14;p13"/>
          <p:cNvSpPr txBox="1">
            <a:spLocks noGrp="1"/>
          </p:cNvSpPr>
          <p:nvPr>
            <p:ph type="dt" idx="10"/>
          </p:nvPr>
        </p:nvSpPr>
        <p:spPr>
          <a:xfrm>
            <a:off x="691515" y="7203864"/>
            <a:ext cx="2263140" cy="41380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3"/>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3"/>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2"/>
          <p:cNvSpPr txBox="1">
            <a:spLocks noGrp="1"/>
          </p:cNvSpPr>
          <p:nvPr>
            <p:ph type="title"/>
          </p:nvPr>
        </p:nvSpPr>
        <p:spPr>
          <a:xfrm>
            <a:off x="692825" y="518160"/>
            <a:ext cx="3244096" cy="18135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640"/>
              <a:buFont typeface="Calibri"/>
              <a:buNone/>
              <a:defRPr sz="26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2"/>
          <p:cNvSpPr>
            <a:spLocks noGrp="1"/>
          </p:cNvSpPr>
          <p:nvPr>
            <p:ph type="pic" idx="2"/>
          </p:nvPr>
        </p:nvSpPr>
        <p:spPr>
          <a:xfrm>
            <a:off x="4276130" y="1119082"/>
            <a:ext cx="5092065" cy="5523442"/>
          </a:xfrm>
          <a:prstGeom prst="rect">
            <a:avLst/>
          </a:prstGeom>
          <a:noFill/>
          <a:ln>
            <a:noFill/>
          </a:ln>
        </p:spPr>
      </p:sp>
      <p:sp>
        <p:nvSpPr>
          <p:cNvPr id="70" name="Google Shape;70;p22"/>
          <p:cNvSpPr txBox="1">
            <a:spLocks noGrp="1"/>
          </p:cNvSpPr>
          <p:nvPr>
            <p:ph type="body" idx="1"/>
          </p:nvPr>
        </p:nvSpPr>
        <p:spPr>
          <a:xfrm>
            <a:off x="692825" y="2331720"/>
            <a:ext cx="3244096" cy="4319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5"/>
              </a:spcBef>
              <a:spcAft>
                <a:spcPts val="0"/>
              </a:spcAft>
              <a:buClr>
                <a:schemeClr val="dk1"/>
              </a:buClr>
              <a:buSzPts val="1320"/>
              <a:buNone/>
              <a:defRPr sz="1320"/>
            </a:lvl1pPr>
            <a:lvl2pPr marL="914400" lvl="1" indent="-228600" algn="l">
              <a:lnSpc>
                <a:spcPct val="90000"/>
              </a:lnSpc>
              <a:spcBef>
                <a:spcPts val="413"/>
              </a:spcBef>
              <a:spcAft>
                <a:spcPts val="0"/>
              </a:spcAft>
              <a:buClr>
                <a:schemeClr val="dk1"/>
              </a:buClr>
              <a:buSzPts val="1155"/>
              <a:buNone/>
              <a:defRPr sz="1155"/>
            </a:lvl2pPr>
            <a:lvl3pPr marL="1371600" lvl="2" indent="-228600" algn="l">
              <a:lnSpc>
                <a:spcPct val="90000"/>
              </a:lnSpc>
              <a:spcBef>
                <a:spcPts val="413"/>
              </a:spcBef>
              <a:spcAft>
                <a:spcPts val="0"/>
              </a:spcAft>
              <a:buClr>
                <a:schemeClr val="dk1"/>
              </a:buClr>
              <a:buSzPts val="990"/>
              <a:buNone/>
              <a:defRPr sz="989"/>
            </a:lvl3pPr>
            <a:lvl4pPr marL="1828800" lvl="3" indent="-228600" algn="l">
              <a:lnSpc>
                <a:spcPct val="90000"/>
              </a:lnSpc>
              <a:spcBef>
                <a:spcPts val="413"/>
              </a:spcBef>
              <a:spcAft>
                <a:spcPts val="0"/>
              </a:spcAft>
              <a:buClr>
                <a:schemeClr val="dk1"/>
              </a:buClr>
              <a:buSzPts val="825"/>
              <a:buNone/>
              <a:defRPr sz="825"/>
            </a:lvl4pPr>
            <a:lvl5pPr marL="2286000" lvl="4" indent="-228600" algn="l">
              <a:lnSpc>
                <a:spcPct val="90000"/>
              </a:lnSpc>
              <a:spcBef>
                <a:spcPts val="413"/>
              </a:spcBef>
              <a:spcAft>
                <a:spcPts val="0"/>
              </a:spcAft>
              <a:buClr>
                <a:schemeClr val="dk1"/>
              </a:buClr>
              <a:buSzPts val="825"/>
              <a:buNone/>
              <a:defRPr sz="825"/>
            </a:lvl5pPr>
            <a:lvl6pPr marL="2743200" lvl="5" indent="-228600" algn="l">
              <a:lnSpc>
                <a:spcPct val="90000"/>
              </a:lnSpc>
              <a:spcBef>
                <a:spcPts val="413"/>
              </a:spcBef>
              <a:spcAft>
                <a:spcPts val="0"/>
              </a:spcAft>
              <a:buClr>
                <a:schemeClr val="dk1"/>
              </a:buClr>
              <a:buSzPts val="825"/>
              <a:buNone/>
              <a:defRPr sz="825"/>
            </a:lvl6pPr>
            <a:lvl7pPr marL="3200400" lvl="6" indent="-228600" algn="l">
              <a:lnSpc>
                <a:spcPct val="90000"/>
              </a:lnSpc>
              <a:spcBef>
                <a:spcPts val="413"/>
              </a:spcBef>
              <a:spcAft>
                <a:spcPts val="0"/>
              </a:spcAft>
              <a:buClr>
                <a:schemeClr val="dk1"/>
              </a:buClr>
              <a:buSzPts val="825"/>
              <a:buNone/>
              <a:defRPr sz="825"/>
            </a:lvl7pPr>
            <a:lvl8pPr marL="3657600" lvl="7" indent="-228600" algn="l">
              <a:lnSpc>
                <a:spcPct val="90000"/>
              </a:lnSpc>
              <a:spcBef>
                <a:spcPts val="413"/>
              </a:spcBef>
              <a:spcAft>
                <a:spcPts val="0"/>
              </a:spcAft>
              <a:buClr>
                <a:schemeClr val="dk1"/>
              </a:buClr>
              <a:buSzPts val="825"/>
              <a:buNone/>
              <a:defRPr sz="825"/>
            </a:lvl8pPr>
            <a:lvl9pPr marL="4114800" lvl="8" indent="-228600" algn="l">
              <a:lnSpc>
                <a:spcPct val="90000"/>
              </a:lnSpc>
              <a:spcBef>
                <a:spcPts val="413"/>
              </a:spcBef>
              <a:spcAft>
                <a:spcPts val="0"/>
              </a:spcAft>
              <a:buClr>
                <a:schemeClr val="dk1"/>
              </a:buClr>
              <a:buSzPts val="825"/>
              <a:buNone/>
              <a:defRPr sz="825"/>
            </a:lvl9pPr>
          </a:lstStyle>
          <a:p>
            <a:endParaRPr/>
          </a:p>
        </p:txBody>
      </p:sp>
      <p:sp>
        <p:nvSpPr>
          <p:cNvPr id="71" name="Google Shape;71;p22"/>
          <p:cNvSpPr txBox="1">
            <a:spLocks noGrp="1"/>
          </p:cNvSpPr>
          <p:nvPr>
            <p:ph type="dt" idx="10"/>
          </p:nvPr>
        </p:nvSpPr>
        <p:spPr>
          <a:xfrm>
            <a:off x="691515" y="7203864"/>
            <a:ext cx="2263140" cy="41380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a:off x="691515" y="413809"/>
            <a:ext cx="8675370" cy="150230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2563442" y="197115"/>
            <a:ext cx="4931516" cy="867537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5"/>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691515" y="7203864"/>
            <a:ext cx="2263140" cy="41380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24"/>
          <p:cNvSpPr txBox="1">
            <a:spLocks noGrp="1"/>
          </p:cNvSpPr>
          <p:nvPr>
            <p:ph type="title"/>
          </p:nvPr>
        </p:nvSpPr>
        <p:spPr>
          <a:xfrm rot="5400000">
            <a:off x="4989089" y="2622762"/>
            <a:ext cx="6586750" cy="216884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4"/>
          <p:cNvSpPr txBox="1">
            <a:spLocks noGrp="1"/>
          </p:cNvSpPr>
          <p:nvPr>
            <p:ph type="body" idx="1"/>
          </p:nvPr>
        </p:nvSpPr>
        <p:spPr>
          <a:xfrm rot="5400000">
            <a:off x="588539" y="516784"/>
            <a:ext cx="6586750" cy="638079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5"/>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83" name="Google Shape;83;p24"/>
          <p:cNvSpPr txBox="1">
            <a:spLocks noGrp="1"/>
          </p:cNvSpPr>
          <p:nvPr>
            <p:ph type="dt" idx="10"/>
          </p:nvPr>
        </p:nvSpPr>
        <p:spPr>
          <a:xfrm>
            <a:off x="691515" y="7203864"/>
            <a:ext cx="2263140" cy="41380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14"/>
          <p:cNvSpPr txBox="1">
            <a:spLocks noGrp="1"/>
          </p:cNvSpPr>
          <p:nvPr>
            <p:ph type="dt" idx="10"/>
          </p:nvPr>
        </p:nvSpPr>
        <p:spPr>
          <a:xfrm>
            <a:off x="691515" y="7203864"/>
            <a:ext cx="2263140" cy="41380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15"/>
          <p:cNvSpPr txBox="1">
            <a:spLocks noGrp="1"/>
          </p:cNvSpPr>
          <p:nvPr>
            <p:ph type="ctrTitle"/>
          </p:nvPr>
        </p:nvSpPr>
        <p:spPr>
          <a:xfrm>
            <a:off x="1892276" y="1447188"/>
            <a:ext cx="5447030" cy="528319"/>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rgbClr val="EBEBEB"/>
              </a:buClr>
              <a:buSzPts val="3300"/>
              <a:buFont typeface="Times New Roman"/>
              <a:buNone/>
              <a:defRPr sz="3300" b="1" i="0">
                <a:solidFill>
                  <a:srgbClr val="EBEBEB"/>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subTitle" idx="1"/>
          </p:nvPr>
        </p:nvSpPr>
        <p:spPr>
          <a:xfrm>
            <a:off x="1508760" y="4352544"/>
            <a:ext cx="7040880" cy="1943100"/>
          </a:xfrm>
          <a:prstGeom prst="rect">
            <a:avLst/>
          </a:prstGeom>
          <a:noFill/>
          <a:ln>
            <a:noFill/>
          </a:ln>
        </p:spPr>
        <p:txBody>
          <a:bodyPr spcFirstLastPara="1" wrap="square" lIns="0" tIns="0" rIns="0" bIns="0" anchor="t" anchorCtr="0">
            <a:spAutoFit/>
          </a:bodyPr>
          <a:lstStyle>
            <a:lvl1pPr lvl="0" algn="l">
              <a:lnSpc>
                <a:spcPct val="90000"/>
              </a:lnSpc>
              <a:spcBef>
                <a:spcPts val="825"/>
              </a:spcBef>
              <a:spcAft>
                <a:spcPts val="0"/>
              </a:spcAft>
              <a:buClr>
                <a:srgbClr val="3F3F3F"/>
              </a:buClr>
              <a:buSzPts val="1450"/>
              <a:buChar char="•"/>
              <a:defRPr sz="1450" b="0" i="0">
                <a:solidFill>
                  <a:srgbClr val="3F3F3F"/>
                </a:solidFill>
                <a:latin typeface="Arial"/>
                <a:ea typeface="Arial"/>
                <a:cs typeface="Arial"/>
                <a:sym typeface="Arial"/>
              </a:defRPr>
            </a:lvl1pPr>
            <a:lvl2pPr lvl="1" algn="l">
              <a:lnSpc>
                <a:spcPct val="90000"/>
              </a:lnSpc>
              <a:spcBef>
                <a:spcPts val="413"/>
              </a:spcBef>
              <a:spcAft>
                <a:spcPts val="0"/>
              </a:spcAft>
              <a:buClr>
                <a:schemeClr val="dk1"/>
              </a:buClr>
              <a:buSzPts val="1800"/>
              <a:buChar char="•"/>
              <a:defRPr/>
            </a:lvl2pPr>
            <a:lvl3pPr lvl="2" algn="l">
              <a:lnSpc>
                <a:spcPct val="90000"/>
              </a:lnSpc>
              <a:spcBef>
                <a:spcPts val="413"/>
              </a:spcBef>
              <a:spcAft>
                <a:spcPts val="0"/>
              </a:spcAft>
              <a:buClr>
                <a:schemeClr val="dk1"/>
              </a:buClr>
              <a:buSzPts val="1800"/>
              <a:buChar char="•"/>
              <a:defRPr/>
            </a:lvl3pPr>
            <a:lvl4pPr lvl="3" algn="l">
              <a:lnSpc>
                <a:spcPct val="90000"/>
              </a:lnSpc>
              <a:spcBef>
                <a:spcPts val="413"/>
              </a:spcBef>
              <a:spcAft>
                <a:spcPts val="0"/>
              </a:spcAft>
              <a:buClr>
                <a:schemeClr val="dk1"/>
              </a:buClr>
              <a:buSzPts val="1800"/>
              <a:buChar char="•"/>
              <a:defRPr/>
            </a:lvl4pPr>
            <a:lvl5pPr lvl="4" algn="l">
              <a:lnSpc>
                <a:spcPct val="90000"/>
              </a:lnSpc>
              <a:spcBef>
                <a:spcPts val="413"/>
              </a:spcBef>
              <a:spcAft>
                <a:spcPts val="0"/>
              </a:spcAft>
              <a:buClr>
                <a:schemeClr val="dk1"/>
              </a:buClr>
              <a:buSzPts val="1800"/>
              <a:buChar char="•"/>
              <a:defRPr/>
            </a:lvl5pPr>
            <a:lvl6pPr lvl="5" algn="l">
              <a:lnSpc>
                <a:spcPct val="90000"/>
              </a:lnSpc>
              <a:spcBef>
                <a:spcPts val="413"/>
              </a:spcBef>
              <a:spcAft>
                <a:spcPts val="0"/>
              </a:spcAft>
              <a:buClr>
                <a:schemeClr val="dk1"/>
              </a:buClr>
              <a:buSzPts val="1800"/>
              <a:buChar char="•"/>
              <a:defRPr/>
            </a:lvl6pPr>
            <a:lvl7pPr lvl="6" algn="l">
              <a:lnSpc>
                <a:spcPct val="90000"/>
              </a:lnSpc>
              <a:spcBef>
                <a:spcPts val="413"/>
              </a:spcBef>
              <a:spcAft>
                <a:spcPts val="0"/>
              </a:spcAft>
              <a:buClr>
                <a:schemeClr val="dk1"/>
              </a:buClr>
              <a:buSzPts val="1800"/>
              <a:buChar char="•"/>
              <a:defRPr/>
            </a:lvl7pPr>
            <a:lvl8pPr lvl="7" algn="l">
              <a:lnSpc>
                <a:spcPct val="90000"/>
              </a:lnSpc>
              <a:spcBef>
                <a:spcPts val="413"/>
              </a:spcBef>
              <a:spcAft>
                <a:spcPts val="0"/>
              </a:spcAft>
              <a:buClr>
                <a:schemeClr val="dk1"/>
              </a:buClr>
              <a:buSzPts val="1800"/>
              <a:buChar char="•"/>
              <a:defRPr/>
            </a:lvl8pPr>
            <a:lvl9pPr lvl="8" algn="l">
              <a:lnSpc>
                <a:spcPct val="90000"/>
              </a:lnSpc>
              <a:spcBef>
                <a:spcPts val="413"/>
              </a:spcBef>
              <a:spcAft>
                <a:spcPts val="0"/>
              </a:spcAft>
              <a:buClr>
                <a:schemeClr val="dk1"/>
              </a:buClr>
              <a:buSzPts val="1800"/>
              <a:buChar char="•"/>
              <a:defRPr/>
            </a:lvl9pPr>
          </a:lstStyle>
          <a:p>
            <a:endParaRPr/>
          </a:p>
        </p:txBody>
      </p:sp>
      <p:sp>
        <p:nvSpPr>
          <p:cNvPr id="24" name="Google Shape;24;p15"/>
          <p:cNvSpPr txBox="1">
            <a:spLocks noGrp="1"/>
          </p:cNvSpPr>
          <p:nvPr>
            <p:ph type="ftr" idx="11"/>
          </p:nvPr>
        </p:nvSpPr>
        <p:spPr>
          <a:xfrm>
            <a:off x="3331845" y="7203864"/>
            <a:ext cx="3394710" cy="413808"/>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5"/>
          <p:cNvSpPr txBox="1">
            <a:spLocks noGrp="1"/>
          </p:cNvSpPr>
          <p:nvPr>
            <p:ph type="dt" idx="10"/>
          </p:nvPr>
        </p:nvSpPr>
        <p:spPr>
          <a:xfrm>
            <a:off x="691515" y="7203864"/>
            <a:ext cx="2263140" cy="41380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sldNum" idx="12"/>
          </p:nvPr>
        </p:nvSpPr>
        <p:spPr>
          <a:xfrm>
            <a:off x="7103745" y="7203864"/>
            <a:ext cx="2263140" cy="413808"/>
          </a:xfrm>
          <a:prstGeom prst="rect">
            <a:avLst/>
          </a:prstGeom>
          <a:noFill/>
          <a:ln>
            <a:noFill/>
          </a:ln>
        </p:spPr>
        <p:txBody>
          <a:bodyPr spcFirstLastPara="1" wrap="square" lIns="0" tIns="0" rIns="0" bIns="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sz="989">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16"/>
          <p:cNvSpPr txBox="1">
            <a:spLocks noGrp="1"/>
          </p:cNvSpPr>
          <p:nvPr>
            <p:ph type="ctrTitle"/>
          </p:nvPr>
        </p:nvSpPr>
        <p:spPr>
          <a:xfrm>
            <a:off x="1257300" y="1272011"/>
            <a:ext cx="7543800" cy="270594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950"/>
              <a:buFont typeface="Calibri"/>
              <a:buNone/>
              <a:defRPr sz="49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6"/>
          <p:cNvSpPr txBox="1">
            <a:spLocks noGrp="1"/>
          </p:cNvSpPr>
          <p:nvPr>
            <p:ph type="subTitle" idx="1"/>
          </p:nvPr>
        </p:nvSpPr>
        <p:spPr>
          <a:xfrm>
            <a:off x="1257300" y="4082310"/>
            <a:ext cx="7543800" cy="187653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825"/>
              </a:spcBef>
              <a:spcAft>
                <a:spcPts val="0"/>
              </a:spcAft>
              <a:buClr>
                <a:schemeClr val="dk1"/>
              </a:buClr>
              <a:buSzPts val="1980"/>
              <a:buNone/>
              <a:defRPr sz="1979"/>
            </a:lvl1pPr>
            <a:lvl2pPr lvl="1" algn="ctr">
              <a:lnSpc>
                <a:spcPct val="90000"/>
              </a:lnSpc>
              <a:spcBef>
                <a:spcPts val="413"/>
              </a:spcBef>
              <a:spcAft>
                <a:spcPts val="0"/>
              </a:spcAft>
              <a:buClr>
                <a:schemeClr val="dk1"/>
              </a:buClr>
              <a:buSzPts val="1650"/>
              <a:buNone/>
              <a:defRPr sz="1650"/>
            </a:lvl2pPr>
            <a:lvl3pPr lvl="2" algn="ctr">
              <a:lnSpc>
                <a:spcPct val="90000"/>
              </a:lnSpc>
              <a:spcBef>
                <a:spcPts val="413"/>
              </a:spcBef>
              <a:spcAft>
                <a:spcPts val="0"/>
              </a:spcAft>
              <a:buClr>
                <a:schemeClr val="dk1"/>
              </a:buClr>
              <a:buSzPts val="1485"/>
              <a:buNone/>
              <a:defRPr sz="1485"/>
            </a:lvl3pPr>
            <a:lvl4pPr lvl="3" algn="ctr">
              <a:lnSpc>
                <a:spcPct val="90000"/>
              </a:lnSpc>
              <a:spcBef>
                <a:spcPts val="413"/>
              </a:spcBef>
              <a:spcAft>
                <a:spcPts val="0"/>
              </a:spcAft>
              <a:buClr>
                <a:schemeClr val="dk1"/>
              </a:buClr>
              <a:buSzPts val="1320"/>
              <a:buNone/>
              <a:defRPr sz="1320"/>
            </a:lvl4pPr>
            <a:lvl5pPr lvl="4" algn="ctr">
              <a:lnSpc>
                <a:spcPct val="90000"/>
              </a:lnSpc>
              <a:spcBef>
                <a:spcPts val="413"/>
              </a:spcBef>
              <a:spcAft>
                <a:spcPts val="0"/>
              </a:spcAft>
              <a:buClr>
                <a:schemeClr val="dk1"/>
              </a:buClr>
              <a:buSzPts val="1320"/>
              <a:buNone/>
              <a:defRPr sz="1320"/>
            </a:lvl5pPr>
            <a:lvl6pPr lvl="5" algn="ctr">
              <a:lnSpc>
                <a:spcPct val="90000"/>
              </a:lnSpc>
              <a:spcBef>
                <a:spcPts val="413"/>
              </a:spcBef>
              <a:spcAft>
                <a:spcPts val="0"/>
              </a:spcAft>
              <a:buClr>
                <a:schemeClr val="dk1"/>
              </a:buClr>
              <a:buSzPts val="1320"/>
              <a:buNone/>
              <a:defRPr sz="1320"/>
            </a:lvl6pPr>
            <a:lvl7pPr lvl="6" algn="ctr">
              <a:lnSpc>
                <a:spcPct val="90000"/>
              </a:lnSpc>
              <a:spcBef>
                <a:spcPts val="413"/>
              </a:spcBef>
              <a:spcAft>
                <a:spcPts val="0"/>
              </a:spcAft>
              <a:buClr>
                <a:schemeClr val="dk1"/>
              </a:buClr>
              <a:buSzPts val="1320"/>
              <a:buNone/>
              <a:defRPr sz="1320"/>
            </a:lvl7pPr>
            <a:lvl8pPr lvl="7" algn="ctr">
              <a:lnSpc>
                <a:spcPct val="90000"/>
              </a:lnSpc>
              <a:spcBef>
                <a:spcPts val="413"/>
              </a:spcBef>
              <a:spcAft>
                <a:spcPts val="0"/>
              </a:spcAft>
              <a:buClr>
                <a:schemeClr val="dk1"/>
              </a:buClr>
              <a:buSzPts val="1320"/>
              <a:buNone/>
              <a:defRPr sz="1320"/>
            </a:lvl8pPr>
            <a:lvl9pPr lvl="8" algn="ctr">
              <a:lnSpc>
                <a:spcPct val="90000"/>
              </a:lnSpc>
              <a:spcBef>
                <a:spcPts val="413"/>
              </a:spcBef>
              <a:spcAft>
                <a:spcPts val="0"/>
              </a:spcAft>
              <a:buClr>
                <a:schemeClr val="dk1"/>
              </a:buClr>
              <a:buSzPts val="1320"/>
              <a:buNone/>
              <a:defRPr sz="1320"/>
            </a:lvl9pPr>
          </a:lstStyle>
          <a:p>
            <a:endParaRPr/>
          </a:p>
        </p:txBody>
      </p:sp>
      <p:sp>
        <p:nvSpPr>
          <p:cNvPr id="30" name="Google Shape;30;p16"/>
          <p:cNvSpPr txBox="1">
            <a:spLocks noGrp="1"/>
          </p:cNvSpPr>
          <p:nvPr>
            <p:ph type="dt" idx="10"/>
          </p:nvPr>
        </p:nvSpPr>
        <p:spPr>
          <a:xfrm>
            <a:off x="691515" y="7203864"/>
            <a:ext cx="2263140" cy="41380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17"/>
          <p:cNvSpPr txBox="1">
            <a:spLocks noGrp="1"/>
          </p:cNvSpPr>
          <p:nvPr>
            <p:ph type="title"/>
          </p:nvPr>
        </p:nvSpPr>
        <p:spPr>
          <a:xfrm>
            <a:off x="686276" y="1937704"/>
            <a:ext cx="8675370" cy="323310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50"/>
              <a:buFont typeface="Calibri"/>
              <a:buNone/>
              <a:defRPr sz="49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7"/>
          <p:cNvSpPr txBox="1">
            <a:spLocks noGrp="1"/>
          </p:cNvSpPr>
          <p:nvPr>
            <p:ph type="body" idx="1"/>
          </p:nvPr>
        </p:nvSpPr>
        <p:spPr>
          <a:xfrm>
            <a:off x="686276" y="5201392"/>
            <a:ext cx="8675370" cy="170021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5"/>
              </a:spcBef>
              <a:spcAft>
                <a:spcPts val="0"/>
              </a:spcAft>
              <a:buClr>
                <a:srgbClr val="888888"/>
              </a:buClr>
              <a:buSzPts val="1980"/>
              <a:buNone/>
              <a:defRPr sz="1979">
                <a:solidFill>
                  <a:srgbClr val="888888"/>
                </a:solidFill>
              </a:defRPr>
            </a:lvl1pPr>
            <a:lvl2pPr marL="914400" lvl="1" indent="-228600" algn="l">
              <a:lnSpc>
                <a:spcPct val="90000"/>
              </a:lnSpc>
              <a:spcBef>
                <a:spcPts val="413"/>
              </a:spcBef>
              <a:spcAft>
                <a:spcPts val="0"/>
              </a:spcAft>
              <a:buClr>
                <a:srgbClr val="888888"/>
              </a:buClr>
              <a:buSzPts val="1650"/>
              <a:buNone/>
              <a:defRPr sz="1650">
                <a:solidFill>
                  <a:srgbClr val="888888"/>
                </a:solidFill>
              </a:defRPr>
            </a:lvl2pPr>
            <a:lvl3pPr marL="1371600" lvl="2" indent="-228600" algn="l">
              <a:lnSpc>
                <a:spcPct val="90000"/>
              </a:lnSpc>
              <a:spcBef>
                <a:spcPts val="413"/>
              </a:spcBef>
              <a:spcAft>
                <a:spcPts val="0"/>
              </a:spcAft>
              <a:buClr>
                <a:srgbClr val="888888"/>
              </a:buClr>
              <a:buSzPts val="1485"/>
              <a:buNone/>
              <a:defRPr sz="1485">
                <a:solidFill>
                  <a:srgbClr val="888888"/>
                </a:solidFill>
              </a:defRPr>
            </a:lvl3pPr>
            <a:lvl4pPr marL="1828800" lvl="3" indent="-228600" algn="l">
              <a:lnSpc>
                <a:spcPct val="90000"/>
              </a:lnSpc>
              <a:spcBef>
                <a:spcPts val="413"/>
              </a:spcBef>
              <a:spcAft>
                <a:spcPts val="0"/>
              </a:spcAft>
              <a:buClr>
                <a:srgbClr val="888888"/>
              </a:buClr>
              <a:buSzPts val="1320"/>
              <a:buNone/>
              <a:defRPr sz="1320">
                <a:solidFill>
                  <a:srgbClr val="888888"/>
                </a:solidFill>
              </a:defRPr>
            </a:lvl4pPr>
            <a:lvl5pPr marL="2286000" lvl="4" indent="-228600" algn="l">
              <a:lnSpc>
                <a:spcPct val="90000"/>
              </a:lnSpc>
              <a:spcBef>
                <a:spcPts val="413"/>
              </a:spcBef>
              <a:spcAft>
                <a:spcPts val="0"/>
              </a:spcAft>
              <a:buClr>
                <a:srgbClr val="888888"/>
              </a:buClr>
              <a:buSzPts val="1320"/>
              <a:buNone/>
              <a:defRPr sz="1320">
                <a:solidFill>
                  <a:srgbClr val="888888"/>
                </a:solidFill>
              </a:defRPr>
            </a:lvl5pPr>
            <a:lvl6pPr marL="2743200" lvl="5" indent="-228600" algn="l">
              <a:lnSpc>
                <a:spcPct val="90000"/>
              </a:lnSpc>
              <a:spcBef>
                <a:spcPts val="413"/>
              </a:spcBef>
              <a:spcAft>
                <a:spcPts val="0"/>
              </a:spcAft>
              <a:buClr>
                <a:srgbClr val="888888"/>
              </a:buClr>
              <a:buSzPts val="1320"/>
              <a:buNone/>
              <a:defRPr sz="1320">
                <a:solidFill>
                  <a:srgbClr val="888888"/>
                </a:solidFill>
              </a:defRPr>
            </a:lvl6pPr>
            <a:lvl7pPr marL="3200400" lvl="6" indent="-228600" algn="l">
              <a:lnSpc>
                <a:spcPct val="90000"/>
              </a:lnSpc>
              <a:spcBef>
                <a:spcPts val="413"/>
              </a:spcBef>
              <a:spcAft>
                <a:spcPts val="0"/>
              </a:spcAft>
              <a:buClr>
                <a:srgbClr val="888888"/>
              </a:buClr>
              <a:buSzPts val="1320"/>
              <a:buNone/>
              <a:defRPr sz="1320">
                <a:solidFill>
                  <a:srgbClr val="888888"/>
                </a:solidFill>
              </a:defRPr>
            </a:lvl7pPr>
            <a:lvl8pPr marL="3657600" lvl="7" indent="-228600" algn="l">
              <a:lnSpc>
                <a:spcPct val="90000"/>
              </a:lnSpc>
              <a:spcBef>
                <a:spcPts val="413"/>
              </a:spcBef>
              <a:spcAft>
                <a:spcPts val="0"/>
              </a:spcAft>
              <a:buClr>
                <a:srgbClr val="888888"/>
              </a:buClr>
              <a:buSzPts val="1320"/>
              <a:buNone/>
              <a:defRPr sz="1320">
                <a:solidFill>
                  <a:srgbClr val="888888"/>
                </a:solidFill>
              </a:defRPr>
            </a:lvl8pPr>
            <a:lvl9pPr marL="4114800" lvl="8" indent="-228600" algn="l">
              <a:lnSpc>
                <a:spcPct val="90000"/>
              </a:lnSpc>
              <a:spcBef>
                <a:spcPts val="413"/>
              </a:spcBef>
              <a:spcAft>
                <a:spcPts val="0"/>
              </a:spcAft>
              <a:buClr>
                <a:srgbClr val="888888"/>
              </a:buClr>
              <a:buSzPts val="1320"/>
              <a:buNone/>
              <a:defRPr sz="1320">
                <a:solidFill>
                  <a:srgbClr val="888888"/>
                </a:solidFill>
              </a:defRPr>
            </a:lvl9pPr>
          </a:lstStyle>
          <a:p>
            <a:endParaRPr/>
          </a:p>
        </p:txBody>
      </p:sp>
      <p:sp>
        <p:nvSpPr>
          <p:cNvPr id="36" name="Google Shape;36;p17"/>
          <p:cNvSpPr txBox="1">
            <a:spLocks noGrp="1"/>
          </p:cNvSpPr>
          <p:nvPr>
            <p:ph type="dt" idx="10"/>
          </p:nvPr>
        </p:nvSpPr>
        <p:spPr>
          <a:xfrm>
            <a:off x="691515" y="7203864"/>
            <a:ext cx="2263140" cy="41380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7"/>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18"/>
          <p:cNvSpPr txBox="1">
            <a:spLocks noGrp="1"/>
          </p:cNvSpPr>
          <p:nvPr>
            <p:ph type="title"/>
          </p:nvPr>
        </p:nvSpPr>
        <p:spPr>
          <a:xfrm>
            <a:off x="691515" y="413809"/>
            <a:ext cx="8675370" cy="150230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8"/>
          <p:cNvSpPr txBox="1">
            <a:spLocks noGrp="1"/>
          </p:cNvSpPr>
          <p:nvPr>
            <p:ph type="body" idx="1"/>
          </p:nvPr>
        </p:nvSpPr>
        <p:spPr>
          <a:xfrm>
            <a:off x="691515" y="2069042"/>
            <a:ext cx="4274820" cy="49315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5"/>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42" name="Google Shape;42;p18"/>
          <p:cNvSpPr txBox="1">
            <a:spLocks noGrp="1"/>
          </p:cNvSpPr>
          <p:nvPr>
            <p:ph type="body" idx="2"/>
          </p:nvPr>
        </p:nvSpPr>
        <p:spPr>
          <a:xfrm>
            <a:off x="5092065" y="2069042"/>
            <a:ext cx="4274820" cy="49315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5"/>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43" name="Google Shape;43;p18"/>
          <p:cNvSpPr txBox="1">
            <a:spLocks noGrp="1"/>
          </p:cNvSpPr>
          <p:nvPr>
            <p:ph type="dt" idx="10"/>
          </p:nvPr>
        </p:nvSpPr>
        <p:spPr>
          <a:xfrm>
            <a:off x="691515" y="7203864"/>
            <a:ext cx="2263140" cy="41380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8"/>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19"/>
          <p:cNvSpPr txBox="1">
            <a:spLocks noGrp="1"/>
          </p:cNvSpPr>
          <p:nvPr>
            <p:ph type="title"/>
          </p:nvPr>
        </p:nvSpPr>
        <p:spPr>
          <a:xfrm>
            <a:off x="692825" y="413809"/>
            <a:ext cx="8675370" cy="150230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9"/>
          <p:cNvSpPr txBox="1">
            <a:spLocks noGrp="1"/>
          </p:cNvSpPr>
          <p:nvPr>
            <p:ph type="body" idx="1"/>
          </p:nvPr>
        </p:nvSpPr>
        <p:spPr>
          <a:xfrm>
            <a:off x="692826" y="1905318"/>
            <a:ext cx="4255174" cy="93376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825"/>
              </a:spcBef>
              <a:spcAft>
                <a:spcPts val="0"/>
              </a:spcAft>
              <a:buClr>
                <a:schemeClr val="dk1"/>
              </a:buClr>
              <a:buSzPts val="1980"/>
              <a:buNone/>
              <a:defRPr sz="1979" b="1"/>
            </a:lvl1pPr>
            <a:lvl2pPr marL="914400" lvl="1" indent="-228600" algn="l">
              <a:lnSpc>
                <a:spcPct val="90000"/>
              </a:lnSpc>
              <a:spcBef>
                <a:spcPts val="413"/>
              </a:spcBef>
              <a:spcAft>
                <a:spcPts val="0"/>
              </a:spcAft>
              <a:buClr>
                <a:schemeClr val="dk1"/>
              </a:buClr>
              <a:buSzPts val="1650"/>
              <a:buNone/>
              <a:defRPr sz="1650" b="1"/>
            </a:lvl2pPr>
            <a:lvl3pPr marL="1371600" lvl="2" indent="-228600" algn="l">
              <a:lnSpc>
                <a:spcPct val="90000"/>
              </a:lnSpc>
              <a:spcBef>
                <a:spcPts val="413"/>
              </a:spcBef>
              <a:spcAft>
                <a:spcPts val="0"/>
              </a:spcAft>
              <a:buClr>
                <a:schemeClr val="dk1"/>
              </a:buClr>
              <a:buSzPts val="1485"/>
              <a:buNone/>
              <a:defRPr sz="1485" b="1"/>
            </a:lvl3pPr>
            <a:lvl4pPr marL="1828800" lvl="3" indent="-228600" algn="l">
              <a:lnSpc>
                <a:spcPct val="90000"/>
              </a:lnSpc>
              <a:spcBef>
                <a:spcPts val="413"/>
              </a:spcBef>
              <a:spcAft>
                <a:spcPts val="0"/>
              </a:spcAft>
              <a:buClr>
                <a:schemeClr val="dk1"/>
              </a:buClr>
              <a:buSzPts val="1320"/>
              <a:buNone/>
              <a:defRPr sz="1320" b="1"/>
            </a:lvl4pPr>
            <a:lvl5pPr marL="2286000" lvl="4" indent="-228600" algn="l">
              <a:lnSpc>
                <a:spcPct val="90000"/>
              </a:lnSpc>
              <a:spcBef>
                <a:spcPts val="413"/>
              </a:spcBef>
              <a:spcAft>
                <a:spcPts val="0"/>
              </a:spcAft>
              <a:buClr>
                <a:schemeClr val="dk1"/>
              </a:buClr>
              <a:buSzPts val="1320"/>
              <a:buNone/>
              <a:defRPr sz="1320" b="1"/>
            </a:lvl5pPr>
            <a:lvl6pPr marL="2743200" lvl="5" indent="-228600" algn="l">
              <a:lnSpc>
                <a:spcPct val="90000"/>
              </a:lnSpc>
              <a:spcBef>
                <a:spcPts val="413"/>
              </a:spcBef>
              <a:spcAft>
                <a:spcPts val="0"/>
              </a:spcAft>
              <a:buClr>
                <a:schemeClr val="dk1"/>
              </a:buClr>
              <a:buSzPts val="1320"/>
              <a:buNone/>
              <a:defRPr sz="1320" b="1"/>
            </a:lvl6pPr>
            <a:lvl7pPr marL="3200400" lvl="6" indent="-228600" algn="l">
              <a:lnSpc>
                <a:spcPct val="90000"/>
              </a:lnSpc>
              <a:spcBef>
                <a:spcPts val="413"/>
              </a:spcBef>
              <a:spcAft>
                <a:spcPts val="0"/>
              </a:spcAft>
              <a:buClr>
                <a:schemeClr val="dk1"/>
              </a:buClr>
              <a:buSzPts val="1320"/>
              <a:buNone/>
              <a:defRPr sz="1320" b="1"/>
            </a:lvl7pPr>
            <a:lvl8pPr marL="3657600" lvl="7" indent="-228600" algn="l">
              <a:lnSpc>
                <a:spcPct val="90000"/>
              </a:lnSpc>
              <a:spcBef>
                <a:spcPts val="413"/>
              </a:spcBef>
              <a:spcAft>
                <a:spcPts val="0"/>
              </a:spcAft>
              <a:buClr>
                <a:schemeClr val="dk1"/>
              </a:buClr>
              <a:buSzPts val="1320"/>
              <a:buNone/>
              <a:defRPr sz="1320" b="1"/>
            </a:lvl8pPr>
            <a:lvl9pPr marL="4114800" lvl="8" indent="-228600" algn="l">
              <a:lnSpc>
                <a:spcPct val="90000"/>
              </a:lnSpc>
              <a:spcBef>
                <a:spcPts val="413"/>
              </a:spcBef>
              <a:spcAft>
                <a:spcPts val="0"/>
              </a:spcAft>
              <a:buClr>
                <a:schemeClr val="dk1"/>
              </a:buClr>
              <a:buSzPts val="1320"/>
              <a:buNone/>
              <a:defRPr sz="1320" b="1"/>
            </a:lvl9pPr>
          </a:lstStyle>
          <a:p>
            <a:endParaRPr/>
          </a:p>
        </p:txBody>
      </p:sp>
      <p:sp>
        <p:nvSpPr>
          <p:cNvPr id="49" name="Google Shape;49;p19"/>
          <p:cNvSpPr txBox="1">
            <a:spLocks noGrp="1"/>
          </p:cNvSpPr>
          <p:nvPr>
            <p:ph type="body" idx="2"/>
          </p:nvPr>
        </p:nvSpPr>
        <p:spPr>
          <a:xfrm>
            <a:off x="692826" y="2839085"/>
            <a:ext cx="4255174" cy="41758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5"/>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50" name="Google Shape;50;p19"/>
          <p:cNvSpPr txBox="1">
            <a:spLocks noGrp="1"/>
          </p:cNvSpPr>
          <p:nvPr>
            <p:ph type="body" idx="3"/>
          </p:nvPr>
        </p:nvSpPr>
        <p:spPr>
          <a:xfrm>
            <a:off x="5092065" y="1905318"/>
            <a:ext cx="4276130" cy="93376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825"/>
              </a:spcBef>
              <a:spcAft>
                <a:spcPts val="0"/>
              </a:spcAft>
              <a:buClr>
                <a:schemeClr val="dk1"/>
              </a:buClr>
              <a:buSzPts val="1980"/>
              <a:buNone/>
              <a:defRPr sz="1979" b="1"/>
            </a:lvl1pPr>
            <a:lvl2pPr marL="914400" lvl="1" indent="-228600" algn="l">
              <a:lnSpc>
                <a:spcPct val="90000"/>
              </a:lnSpc>
              <a:spcBef>
                <a:spcPts val="413"/>
              </a:spcBef>
              <a:spcAft>
                <a:spcPts val="0"/>
              </a:spcAft>
              <a:buClr>
                <a:schemeClr val="dk1"/>
              </a:buClr>
              <a:buSzPts val="1650"/>
              <a:buNone/>
              <a:defRPr sz="1650" b="1"/>
            </a:lvl2pPr>
            <a:lvl3pPr marL="1371600" lvl="2" indent="-228600" algn="l">
              <a:lnSpc>
                <a:spcPct val="90000"/>
              </a:lnSpc>
              <a:spcBef>
                <a:spcPts val="413"/>
              </a:spcBef>
              <a:spcAft>
                <a:spcPts val="0"/>
              </a:spcAft>
              <a:buClr>
                <a:schemeClr val="dk1"/>
              </a:buClr>
              <a:buSzPts val="1485"/>
              <a:buNone/>
              <a:defRPr sz="1485" b="1"/>
            </a:lvl3pPr>
            <a:lvl4pPr marL="1828800" lvl="3" indent="-228600" algn="l">
              <a:lnSpc>
                <a:spcPct val="90000"/>
              </a:lnSpc>
              <a:spcBef>
                <a:spcPts val="413"/>
              </a:spcBef>
              <a:spcAft>
                <a:spcPts val="0"/>
              </a:spcAft>
              <a:buClr>
                <a:schemeClr val="dk1"/>
              </a:buClr>
              <a:buSzPts val="1320"/>
              <a:buNone/>
              <a:defRPr sz="1320" b="1"/>
            </a:lvl4pPr>
            <a:lvl5pPr marL="2286000" lvl="4" indent="-228600" algn="l">
              <a:lnSpc>
                <a:spcPct val="90000"/>
              </a:lnSpc>
              <a:spcBef>
                <a:spcPts val="413"/>
              </a:spcBef>
              <a:spcAft>
                <a:spcPts val="0"/>
              </a:spcAft>
              <a:buClr>
                <a:schemeClr val="dk1"/>
              </a:buClr>
              <a:buSzPts val="1320"/>
              <a:buNone/>
              <a:defRPr sz="1320" b="1"/>
            </a:lvl5pPr>
            <a:lvl6pPr marL="2743200" lvl="5" indent="-228600" algn="l">
              <a:lnSpc>
                <a:spcPct val="90000"/>
              </a:lnSpc>
              <a:spcBef>
                <a:spcPts val="413"/>
              </a:spcBef>
              <a:spcAft>
                <a:spcPts val="0"/>
              </a:spcAft>
              <a:buClr>
                <a:schemeClr val="dk1"/>
              </a:buClr>
              <a:buSzPts val="1320"/>
              <a:buNone/>
              <a:defRPr sz="1320" b="1"/>
            </a:lvl6pPr>
            <a:lvl7pPr marL="3200400" lvl="6" indent="-228600" algn="l">
              <a:lnSpc>
                <a:spcPct val="90000"/>
              </a:lnSpc>
              <a:spcBef>
                <a:spcPts val="413"/>
              </a:spcBef>
              <a:spcAft>
                <a:spcPts val="0"/>
              </a:spcAft>
              <a:buClr>
                <a:schemeClr val="dk1"/>
              </a:buClr>
              <a:buSzPts val="1320"/>
              <a:buNone/>
              <a:defRPr sz="1320" b="1"/>
            </a:lvl7pPr>
            <a:lvl8pPr marL="3657600" lvl="7" indent="-228600" algn="l">
              <a:lnSpc>
                <a:spcPct val="90000"/>
              </a:lnSpc>
              <a:spcBef>
                <a:spcPts val="413"/>
              </a:spcBef>
              <a:spcAft>
                <a:spcPts val="0"/>
              </a:spcAft>
              <a:buClr>
                <a:schemeClr val="dk1"/>
              </a:buClr>
              <a:buSzPts val="1320"/>
              <a:buNone/>
              <a:defRPr sz="1320" b="1"/>
            </a:lvl8pPr>
            <a:lvl9pPr marL="4114800" lvl="8" indent="-228600" algn="l">
              <a:lnSpc>
                <a:spcPct val="90000"/>
              </a:lnSpc>
              <a:spcBef>
                <a:spcPts val="413"/>
              </a:spcBef>
              <a:spcAft>
                <a:spcPts val="0"/>
              </a:spcAft>
              <a:buClr>
                <a:schemeClr val="dk1"/>
              </a:buClr>
              <a:buSzPts val="1320"/>
              <a:buNone/>
              <a:defRPr sz="1320" b="1"/>
            </a:lvl9pPr>
          </a:lstStyle>
          <a:p>
            <a:endParaRPr/>
          </a:p>
        </p:txBody>
      </p:sp>
      <p:sp>
        <p:nvSpPr>
          <p:cNvPr id="51" name="Google Shape;51;p19"/>
          <p:cNvSpPr txBox="1">
            <a:spLocks noGrp="1"/>
          </p:cNvSpPr>
          <p:nvPr>
            <p:ph type="body" idx="4"/>
          </p:nvPr>
        </p:nvSpPr>
        <p:spPr>
          <a:xfrm>
            <a:off x="5092065" y="2839085"/>
            <a:ext cx="4276130" cy="41758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5"/>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52" name="Google Shape;52;p19"/>
          <p:cNvSpPr txBox="1">
            <a:spLocks noGrp="1"/>
          </p:cNvSpPr>
          <p:nvPr>
            <p:ph type="dt" idx="10"/>
          </p:nvPr>
        </p:nvSpPr>
        <p:spPr>
          <a:xfrm>
            <a:off x="691515" y="7203864"/>
            <a:ext cx="2263140" cy="41380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20"/>
          <p:cNvSpPr txBox="1">
            <a:spLocks noGrp="1"/>
          </p:cNvSpPr>
          <p:nvPr>
            <p:ph type="title"/>
          </p:nvPr>
        </p:nvSpPr>
        <p:spPr>
          <a:xfrm>
            <a:off x="691515" y="413809"/>
            <a:ext cx="8675370" cy="150230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0"/>
          <p:cNvSpPr txBox="1">
            <a:spLocks noGrp="1"/>
          </p:cNvSpPr>
          <p:nvPr>
            <p:ph type="dt" idx="10"/>
          </p:nvPr>
        </p:nvSpPr>
        <p:spPr>
          <a:xfrm>
            <a:off x="691515" y="7203864"/>
            <a:ext cx="2263140" cy="41380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692825" y="518160"/>
            <a:ext cx="3244096" cy="18135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640"/>
              <a:buFont typeface="Calibri"/>
              <a:buNone/>
              <a:defRPr sz="26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1"/>
          <p:cNvSpPr txBox="1">
            <a:spLocks noGrp="1"/>
          </p:cNvSpPr>
          <p:nvPr>
            <p:ph type="body" idx="1"/>
          </p:nvPr>
        </p:nvSpPr>
        <p:spPr>
          <a:xfrm>
            <a:off x="4276130" y="1119082"/>
            <a:ext cx="5092065" cy="5523442"/>
          </a:xfrm>
          <a:prstGeom prst="rect">
            <a:avLst/>
          </a:prstGeom>
          <a:noFill/>
          <a:ln>
            <a:noFill/>
          </a:ln>
        </p:spPr>
        <p:txBody>
          <a:bodyPr spcFirstLastPara="1" wrap="square" lIns="91425" tIns="45700" rIns="91425" bIns="45700" anchor="t" anchorCtr="0">
            <a:normAutofit/>
          </a:bodyPr>
          <a:lstStyle>
            <a:lvl1pPr marL="457200" lvl="0" indent="-396240" algn="l">
              <a:lnSpc>
                <a:spcPct val="90000"/>
              </a:lnSpc>
              <a:spcBef>
                <a:spcPts val="825"/>
              </a:spcBef>
              <a:spcAft>
                <a:spcPts val="0"/>
              </a:spcAft>
              <a:buClr>
                <a:schemeClr val="dk1"/>
              </a:buClr>
              <a:buSzPts val="2640"/>
              <a:buChar char="•"/>
              <a:defRPr sz="2640"/>
            </a:lvl1pPr>
            <a:lvl2pPr marL="914400" lvl="1" indent="-375285" algn="l">
              <a:lnSpc>
                <a:spcPct val="90000"/>
              </a:lnSpc>
              <a:spcBef>
                <a:spcPts val="413"/>
              </a:spcBef>
              <a:spcAft>
                <a:spcPts val="0"/>
              </a:spcAft>
              <a:buClr>
                <a:schemeClr val="dk1"/>
              </a:buClr>
              <a:buSzPts val="2310"/>
              <a:buChar char="•"/>
              <a:defRPr sz="2310"/>
            </a:lvl2pPr>
            <a:lvl3pPr marL="1371600" lvl="2" indent="-354330" algn="l">
              <a:lnSpc>
                <a:spcPct val="90000"/>
              </a:lnSpc>
              <a:spcBef>
                <a:spcPts val="413"/>
              </a:spcBef>
              <a:spcAft>
                <a:spcPts val="0"/>
              </a:spcAft>
              <a:buClr>
                <a:schemeClr val="dk1"/>
              </a:buClr>
              <a:buSzPts val="1980"/>
              <a:buChar char="•"/>
              <a:defRPr sz="1979"/>
            </a:lvl3pPr>
            <a:lvl4pPr marL="1828800" lvl="3" indent="-333375" algn="l">
              <a:lnSpc>
                <a:spcPct val="90000"/>
              </a:lnSpc>
              <a:spcBef>
                <a:spcPts val="413"/>
              </a:spcBef>
              <a:spcAft>
                <a:spcPts val="0"/>
              </a:spcAft>
              <a:buClr>
                <a:schemeClr val="dk1"/>
              </a:buClr>
              <a:buSzPts val="1650"/>
              <a:buChar char="•"/>
              <a:defRPr sz="1650"/>
            </a:lvl4pPr>
            <a:lvl5pPr marL="2286000" lvl="4" indent="-333375" algn="l">
              <a:lnSpc>
                <a:spcPct val="90000"/>
              </a:lnSpc>
              <a:spcBef>
                <a:spcPts val="413"/>
              </a:spcBef>
              <a:spcAft>
                <a:spcPts val="0"/>
              </a:spcAft>
              <a:buClr>
                <a:schemeClr val="dk1"/>
              </a:buClr>
              <a:buSzPts val="1650"/>
              <a:buChar char="•"/>
              <a:defRPr sz="1650"/>
            </a:lvl5pPr>
            <a:lvl6pPr marL="2743200" lvl="5" indent="-333375" algn="l">
              <a:lnSpc>
                <a:spcPct val="90000"/>
              </a:lnSpc>
              <a:spcBef>
                <a:spcPts val="413"/>
              </a:spcBef>
              <a:spcAft>
                <a:spcPts val="0"/>
              </a:spcAft>
              <a:buClr>
                <a:schemeClr val="dk1"/>
              </a:buClr>
              <a:buSzPts val="1650"/>
              <a:buChar char="•"/>
              <a:defRPr sz="1650"/>
            </a:lvl6pPr>
            <a:lvl7pPr marL="3200400" lvl="6" indent="-333375" algn="l">
              <a:lnSpc>
                <a:spcPct val="90000"/>
              </a:lnSpc>
              <a:spcBef>
                <a:spcPts val="413"/>
              </a:spcBef>
              <a:spcAft>
                <a:spcPts val="0"/>
              </a:spcAft>
              <a:buClr>
                <a:schemeClr val="dk1"/>
              </a:buClr>
              <a:buSzPts val="1650"/>
              <a:buChar char="•"/>
              <a:defRPr sz="1650"/>
            </a:lvl7pPr>
            <a:lvl8pPr marL="3657600" lvl="7" indent="-333375" algn="l">
              <a:lnSpc>
                <a:spcPct val="90000"/>
              </a:lnSpc>
              <a:spcBef>
                <a:spcPts val="413"/>
              </a:spcBef>
              <a:spcAft>
                <a:spcPts val="0"/>
              </a:spcAft>
              <a:buClr>
                <a:schemeClr val="dk1"/>
              </a:buClr>
              <a:buSzPts val="1650"/>
              <a:buChar char="•"/>
              <a:defRPr sz="1650"/>
            </a:lvl8pPr>
            <a:lvl9pPr marL="4114800" lvl="8" indent="-333375" algn="l">
              <a:lnSpc>
                <a:spcPct val="90000"/>
              </a:lnSpc>
              <a:spcBef>
                <a:spcPts val="413"/>
              </a:spcBef>
              <a:spcAft>
                <a:spcPts val="0"/>
              </a:spcAft>
              <a:buClr>
                <a:schemeClr val="dk1"/>
              </a:buClr>
              <a:buSzPts val="1650"/>
              <a:buChar char="•"/>
              <a:defRPr sz="1650"/>
            </a:lvl9pPr>
          </a:lstStyle>
          <a:p>
            <a:endParaRPr/>
          </a:p>
        </p:txBody>
      </p:sp>
      <p:sp>
        <p:nvSpPr>
          <p:cNvPr id="63" name="Google Shape;63;p21"/>
          <p:cNvSpPr txBox="1">
            <a:spLocks noGrp="1"/>
          </p:cNvSpPr>
          <p:nvPr>
            <p:ph type="body" idx="2"/>
          </p:nvPr>
        </p:nvSpPr>
        <p:spPr>
          <a:xfrm>
            <a:off x="692825" y="2331720"/>
            <a:ext cx="3244096" cy="4319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5"/>
              </a:spcBef>
              <a:spcAft>
                <a:spcPts val="0"/>
              </a:spcAft>
              <a:buClr>
                <a:schemeClr val="dk1"/>
              </a:buClr>
              <a:buSzPts val="1320"/>
              <a:buNone/>
              <a:defRPr sz="1320"/>
            </a:lvl1pPr>
            <a:lvl2pPr marL="914400" lvl="1" indent="-228600" algn="l">
              <a:lnSpc>
                <a:spcPct val="90000"/>
              </a:lnSpc>
              <a:spcBef>
                <a:spcPts val="413"/>
              </a:spcBef>
              <a:spcAft>
                <a:spcPts val="0"/>
              </a:spcAft>
              <a:buClr>
                <a:schemeClr val="dk1"/>
              </a:buClr>
              <a:buSzPts val="1155"/>
              <a:buNone/>
              <a:defRPr sz="1155"/>
            </a:lvl2pPr>
            <a:lvl3pPr marL="1371600" lvl="2" indent="-228600" algn="l">
              <a:lnSpc>
                <a:spcPct val="90000"/>
              </a:lnSpc>
              <a:spcBef>
                <a:spcPts val="413"/>
              </a:spcBef>
              <a:spcAft>
                <a:spcPts val="0"/>
              </a:spcAft>
              <a:buClr>
                <a:schemeClr val="dk1"/>
              </a:buClr>
              <a:buSzPts val="990"/>
              <a:buNone/>
              <a:defRPr sz="989"/>
            </a:lvl3pPr>
            <a:lvl4pPr marL="1828800" lvl="3" indent="-228600" algn="l">
              <a:lnSpc>
                <a:spcPct val="90000"/>
              </a:lnSpc>
              <a:spcBef>
                <a:spcPts val="413"/>
              </a:spcBef>
              <a:spcAft>
                <a:spcPts val="0"/>
              </a:spcAft>
              <a:buClr>
                <a:schemeClr val="dk1"/>
              </a:buClr>
              <a:buSzPts val="825"/>
              <a:buNone/>
              <a:defRPr sz="825"/>
            </a:lvl4pPr>
            <a:lvl5pPr marL="2286000" lvl="4" indent="-228600" algn="l">
              <a:lnSpc>
                <a:spcPct val="90000"/>
              </a:lnSpc>
              <a:spcBef>
                <a:spcPts val="413"/>
              </a:spcBef>
              <a:spcAft>
                <a:spcPts val="0"/>
              </a:spcAft>
              <a:buClr>
                <a:schemeClr val="dk1"/>
              </a:buClr>
              <a:buSzPts val="825"/>
              <a:buNone/>
              <a:defRPr sz="825"/>
            </a:lvl5pPr>
            <a:lvl6pPr marL="2743200" lvl="5" indent="-228600" algn="l">
              <a:lnSpc>
                <a:spcPct val="90000"/>
              </a:lnSpc>
              <a:spcBef>
                <a:spcPts val="413"/>
              </a:spcBef>
              <a:spcAft>
                <a:spcPts val="0"/>
              </a:spcAft>
              <a:buClr>
                <a:schemeClr val="dk1"/>
              </a:buClr>
              <a:buSzPts val="825"/>
              <a:buNone/>
              <a:defRPr sz="825"/>
            </a:lvl6pPr>
            <a:lvl7pPr marL="3200400" lvl="6" indent="-228600" algn="l">
              <a:lnSpc>
                <a:spcPct val="90000"/>
              </a:lnSpc>
              <a:spcBef>
                <a:spcPts val="413"/>
              </a:spcBef>
              <a:spcAft>
                <a:spcPts val="0"/>
              </a:spcAft>
              <a:buClr>
                <a:schemeClr val="dk1"/>
              </a:buClr>
              <a:buSzPts val="825"/>
              <a:buNone/>
              <a:defRPr sz="825"/>
            </a:lvl7pPr>
            <a:lvl8pPr marL="3657600" lvl="7" indent="-228600" algn="l">
              <a:lnSpc>
                <a:spcPct val="90000"/>
              </a:lnSpc>
              <a:spcBef>
                <a:spcPts val="413"/>
              </a:spcBef>
              <a:spcAft>
                <a:spcPts val="0"/>
              </a:spcAft>
              <a:buClr>
                <a:schemeClr val="dk1"/>
              </a:buClr>
              <a:buSzPts val="825"/>
              <a:buNone/>
              <a:defRPr sz="825"/>
            </a:lvl8pPr>
            <a:lvl9pPr marL="4114800" lvl="8" indent="-228600" algn="l">
              <a:lnSpc>
                <a:spcPct val="90000"/>
              </a:lnSpc>
              <a:spcBef>
                <a:spcPts val="413"/>
              </a:spcBef>
              <a:spcAft>
                <a:spcPts val="0"/>
              </a:spcAft>
              <a:buClr>
                <a:schemeClr val="dk1"/>
              </a:buClr>
              <a:buSzPts val="825"/>
              <a:buNone/>
              <a:defRPr sz="825"/>
            </a:lvl9pPr>
          </a:lstStyle>
          <a:p>
            <a:endParaRPr/>
          </a:p>
        </p:txBody>
      </p:sp>
      <p:sp>
        <p:nvSpPr>
          <p:cNvPr id="64" name="Google Shape;64;p21"/>
          <p:cNvSpPr txBox="1">
            <a:spLocks noGrp="1"/>
          </p:cNvSpPr>
          <p:nvPr>
            <p:ph type="dt" idx="10"/>
          </p:nvPr>
        </p:nvSpPr>
        <p:spPr>
          <a:xfrm>
            <a:off x="691515" y="7203864"/>
            <a:ext cx="2263140" cy="41380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1"/>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691515" y="413809"/>
            <a:ext cx="8675370" cy="150230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630"/>
              <a:buFont typeface="Calibri"/>
              <a:buNone/>
              <a:defRPr sz="363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691515" y="2069042"/>
            <a:ext cx="8675370" cy="4931516"/>
          </a:xfrm>
          <a:prstGeom prst="rect">
            <a:avLst/>
          </a:prstGeom>
          <a:noFill/>
          <a:ln>
            <a:noFill/>
          </a:ln>
        </p:spPr>
        <p:txBody>
          <a:bodyPr spcFirstLastPara="1" wrap="square" lIns="91425" tIns="45700" rIns="91425" bIns="45700" anchor="t" anchorCtr="0">
            <a:normAutofit/>
          </a:bodyPr>
          <a:lstStyle>
            <a:lvl1pPr marL="457200" marR="0" lvl="0" indent="-375285" algn="l" rtl="0">
              <a:lnSpc>
                <a:spcPct val="90000"/>
              </a:lnSpc>
              <a:spcBef>
                <a:spcPts val="825"/>
              </a:spcBef>
              <a:spcAft>
                <a:spcPts val="0"/>
              </a:spcAft>
              <a:buClr>
                <a:schemeClr val="dk1"/>
              </a:buClr>
              <a:buSzPts val="2310"/>
              <a:buFont typeface="Arial"/>
              <a:buChar char="•"/>
              <a:defRPr sz="2310" b="0" i="0" u="none" strike="noStrike" cap="none">
                <a:solidFill>
                  <a:schemeClr val="dk1"/>
                </a:solidFill>
                <a:latin typeface="Calibri"/>
                <a:ea typeface="Calibri"/>
                <a:cs typeface="Calibri"/>
                <a:sym typeface="Calibri"/>
              </a:defRPr>
            </a:lvl1pPr>
            <a:lvl2pPr marL="914400" marR="0" lvl="1" indent="-354330" algn="l" rtl="0">
              <a:lnSpc>
                <a:spcPct val="90000"/>
              </a:lnSpc>
              <a:spcBef>
                <a:spcPts val="413"/>
              </a:spcBef>
              <a:spcAft>
                <a:spcPts val="0"/>
              </a:spcAft>
              <a:buClr>
                <a:schemeClr val="dk1"/>
              </a:buClr>
              <a:buSzPts val="1980"/>
              <a:buFont typeface="Arial"/>
              <a:buChar char="•"/>
              <a:defRPr sz="1979" b="0" i="0" u="none" strike="noStrike" cap="none">
                <a:solidFill>
                  <a:schemeClr val="dk1"/>
                </a:solidFill>
                <a:latin typeface="Calibri"/>
                <a:ea typeface="Calibri"/>
                <a:cs typeface="Calibri"/>
                <a:sym typeface="Calibri"/>
              </a:defRPr>
            </a:lvl2pPr>
            <a:lvl3pPr marL="1371600" marR="0" lvl="2" indent="-333375" algn="l" rtl="0">
              <a:lnSpc>
                <a:spcPct val="90000"/>
              </a:lnSpc>
              <a:spcBef>
                <a:spcPts val="413"/>
              </a:spcBef>
              <a:spcAft>
                <a:spcPts val="0"/>
              </a:spcAft>
              <a:buClr>
                <a:schemeClr val="dk1"/>
              </a:buClr>
              <a:buSzPts val="1650"/>
              <a:buFont typeface="Arial"/>
              <a:buChar char="•"/>
              <a:defRPr sz="1650" b="0" i="0" u="none" strike="noStrike" cap="none">
                <a:solidFill>
                  <a:schemeClr val="dk1"/>
                </a:solidFill>
                <a:latin typeface="Calibri"/>
                <a:ea typeface="Calibri"/>
                <a:cs typeface="Calibri"/>
                <a:sym typeface="Calibri"/>
              </a:defRPr>
            </a:lvl3pPr>
            <a:lvl4pPr marL="1828800" marR="0" lvl="3" indent="-322897" algn="l" rtl="0">
              <a:lnSpc>
                <a:spcPct val="90000"/>
              </a:lnSpc>
              <a:spcBef>
                <a:spcPts val="413"/>
              </a:spcBef>
              <a:spcAft>
                <a:spcPts val="0"/>
              </a:spcAft>
              <a:buClr>
                <a:schemeClr val="dk1"/>
              </a:buClr>
              <a:buSzPts val="1485"/>
              <a:buFont typeface="Arial"/>
              <a:buChar char="•"/>
              <a:defRPr sz="1485" b="0" i="0" u="none" strike="noStrike" cap="none">
                <a:solidFill>
                  <a:schemeClr val="dk1"/>
                </a:solidFill>
                <a:latin typeface="Calibri"/>
                <a:ea typeface="Calibri"/>
                <a:cs typeface="Calibri"/>
                <a:sym typeface="Calibri"/>
              </a:defRPr>
            </a:lvl4pPr>
            <a:lvl5pPr marL="2286000" marR="0" lvl="4" indent="-322897" algn="l" rtl="0">
              <a:lnSpc>
                <a:spcPct val="90000"/>
              </a:lnSpc>
              <a:spcBef>
                <a:spcPts val="413"/>
              </a:spcBef>
              <a:spcAft>
                <a:spcPts val="0"/>
              </a:spcAft>
              <a:buClr>
                <a:schemeClr val="dk1"/>
              </a:buClr>
              <a:buSzPts val="1485"/>
              <a:buFont typeface="Arial"/>
              <a:buChar char="•"/>
              <a:defRPr sz="1485" b="0" i="0" u="none" strike="noStrike" cap="none">
                <a:solidFill>
                  <a:schemeClr val="dk1"/>
                </a:solidFill>
                <a:latin typeface="Calibri"/>
                <a:ea typeface="Calibri"/>
                <a:cs typeface="Calibri"/>
                <a:sym typeface="Calibri"/>
              </a:defRPr>
            </a:lvl5pPr>
            <a:lvl6pPr marL="2743200" marR="0" lvl="5" indent="-322897" algn="l" rtl="0">
              <a:lnSpc>
                <a:spcPct val="90000"/>
              </a:lnSpc>
              <a:spcBef>
                <a:spcPts val="413"/>
              </a:spcBef>
              <a:spcAft>
                <a:spcPts val="0"/>
              </a:spcAft>
              <a:buClr>
                <a:schemeClr val="dk1"/>
              </a:buClr>
              <a:buSzPts val="1485"/>
              <a:buFont typeface="Arial"/>
              <a:buChar char="•"/>
              <a:defRPr sz="1485" b="0" i="0" u="none" strike="noStrike" cap="none">
                <a:solidFill>
                  <a:schemeClr val="dk1"/>
                </a:solidFill>
                <a:latin typeface="Calibri"/>
                <a:ea typeface="Calibri"/>
                <a:cs typeface="Calibri"/>
                <a:sym typeface="Calibri"/>
              </a:defRPr>
            </a:lvl6pPr>
            <a:lvl7pPr marL="3200400" marR="0" lvl="6" indent="-322897" algn="l" rtl="0">
              <a:lnSpc>
                <a:spcPct val="90000"/>
              </a:lnSpc>
              <a:spcBef>
                <a:spcPts val="413"/>
              </a:spcBef>
              <a:spcAft>
                <a:spcPts val="0"/>
              </a:spcAft>
              <a:buClr>
                <a:schemeClr val="dk1"/>
              </a:buClr>
              <a:buSzPts val="1485"/>
              <a:buFont typeface="Arial"/>
              <a:buChar char="•"/>
              <a:defRPr sz="1485" b="0" i="0" u="none" strike="noStrike" cap="none">
                <a:solidFill>
                  <a:schemeClr val="dk1"/>
                </a:solidFill>
                <a:latin typeface="Calibri"/>
                <a:ea typeface="Calibri"/>
                <a:cs typeface="Calibri"/>
                <a:sym typeface="Calibri"/>
              </a:defRPr>
            </a:lvl7pPr>
            <a:lvl8pPr marL="3657600" marR="0" lvl="7" indent="-322897" algn="l" rtl="0">
              <a:lnSpc>
                <a:spcPct val="90000"/>
              </a:lnSpc>
              <a:spcBef>
                <a:spcPts val="413"/>
              </a:spcBef>
              <a:spcAft>
                <a:spcPts val="0"/>
              </a:spcAft>
              <a:buClr>
                <a:schemeClr val="dk1"/>
              </a:buClr>
              <a:buSzPts val="1485"/>
              <a:buFont typeface="Arial"/>
              <a:buChar char="•"/>
              <a:defRPr sz="1485" b="0" i="0" u="none" strike="noStrike" cap="none">
                <a:solidFill>
                  <a:schemeClr val="dk1"/>
                </a:solidFill>
                <a:latin typeface="Calibri"/>
                <a:ea typeface="Calibri"/>
                <a:cs typeface="Calibri"/>
                <a:sym typeface="Calibri"/>
              </a:defRPr>
            </a:lvl8pPr>
            <a:lvl9pPr marL="4114800" marR="0" lvl="8" indent="-322897" algn="l" rtl="0">
              <a:lnSpc>
                <a:spcPct val="90000"/>
              </a:lnSpc>
              <a:spcBef>
                <a:spcPts val="413"/>
              </a:spcBef>
              <a:spcAft>
                <a:spcPts val="0"/>
              </a:spcAft>
              <a:buClr>
                <a:schemeClr val="dk1"/>
              </a:buClr>
              <a:buSzPts val="1485"/>
              <a:buFont typeface="Arial"/>
              <a:buChar char="•"/>
              <a:defRPr sz="1485"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691515" y="7203864"/>
            <a:ext cx="2263140" cy="413808"/>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8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3331845" y="7203864"/>
            <a:ext cx="3394710" cy="413808"/>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8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7103745" y="7203864"/>
            <a:ext cx="2263140" cy="413808"/>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89" b="0" i="0" u="none" strike="noStrike" cap="none">
                <a:solidFill>
                  <a:srgbClr val="888888"/>
                </a:solidFill>
                <a:latin typeface="Calibri"/>
                <a:ea typeface="Calibri"/>
                <a:cs typeface="Calibri"/>
                <a:sym typeface="Calibri"/>
              </a:defRPr>
            </a:lvl1pPr>
            <a:lvl2pPr marL="0" marR="0" lvl="1" indent="0" algn="r" rtl="0">
              <a:spcBef>
                <a:spcPts val="0"/>
              </a:spcBef>
              <a:buNone/>
              <a:defRPr sz="989" b="0" i="0" u="none" strike="noStrike" cap="none">
                <a:solidFill>
                  <a:srgbClr val="888888"/>
                </a:solidFill>
                <a:latin typeface="Calibri"/>
                <a:ea typeface="Calibri"/>
                <a:cs typeface="Calibri"/>
                <a:sym typeface="Calibri"/>
              </a:defRPr>
            </a:lvl2pPr>
            <a:lvl3pPr marL="0" marR="0" lvl="2" indent="0" algn="r" rtl="0">
              <a:spcBef>
                <a:spcPts val="0"/>
              </a:spcBef>
              <a:buNone/>
              <a:defRPr sz="989" b="0" i="0" u="none" strike="noStrike" cap="none">
                <a:solidFill>
                  <a:srgbClr val="888888"/>
                </a:solidFill>
                <a:latin typeface="Calibri"/>
                <a:ea typeface="Calibri"/>
                <a:cs typeface="Calibri"/>
                <a:sym typeface="Calibri"/>
              </a:defRPr>
            </a:lvl3pPr>
            <a:lvl4pPr marL="0" marR="0" lvl="3" indent="0" algn="r" rtl="0">
              <a:spcBef>
                <a:spcPts val="0"/>
              </a:spcBef>
              <a:buNone/>
              <a:defRPr sz="989" b="0" i="0" u="none" strike="noStrike" cap="none">
                <a:solidFill>
                  <a:srgbClr val="888888"/>
                </a:solidFill>
                <a:latin typeface="Calibri"/>
                <a:ea typeface="Calibri"/>
                <a:cs typeface="Calibri"/>
                <a:sym typeface="Calibri"/>
              </a:defRPr>
            </a:lvl4pPr>
            <a:lvl5pPr marL="0" marR="0" lvl="4" indent="0" algn="r" rtl="0">
              <a:spcBef>
                <a:spcPts val="0"/>
              </a:spcBef>
              <a:buNone/>
              <a:defRPr sz="989" b="0" i="0" u="none" strike="noStrike" cap="none">
                <a:solidFill>
                  <a:srgbClr val="888888"/>
                </a:solidFill>
                <a:latin typeface="Calibri"/>
                <a:ea typeface="Calibri"/>
                <a:cs typeface="Calibri"/>
                <a:sym typeface="Calibri"/>
              </a:defRPr>
            </a:lvl5pPr>
            <a:lvl6pPr marL="0" marR="0" lvl="5" indent="0" algn="r" rtl="0">
              <a:spcBef>
                <a:spcPts val="0"/>
              </a:spcBef>
              <a:buNone/>
              <a:defRPr sz="989" b="0" i="0" u="none" strike="noStrike" cap="none">
                <a:solidFill>
                  <a:srgbClr val="888888"/>
                </a:solidFill>
                <a:latin typeface="Calibri"/>
                <a:ea typeface="Calibri"/>
                <a:cs typeface="Calibri"/>
                <a:sym typeface="Calibri"/>
              </a:defRPr>
            </a:lvl6pPr>
            <a:lvl7pPr marL="0" marR="0" lvl="6" indent="0" algn="r" rtl="0">
              <a:spcBef>
                <a:spcPts val="0"/>
              </a:spcBef>
              <a:buNone/>
              <a:defRPr sz="989" b="0" i="0" u="none" strike="noStrike" cap="none">
                <a:solidFill>
                  <a:srgbClr val="888888"/>
                </a:solidFill>
                <a:latin typeface="Calibri"/>
                <a:ea typeface="Calibri"/>
                <a:cs typeface="Calibri"/>
                <a:sym typeface="Calibri"/>
              </a:defRPr>
            </a:lvl7pPr>
            <a:lvl8pPr marL="0" marR="0" lvl="7" indent="0" algn="r" rtl="0">
              <a:spcBef>
                <a:spcPts val="0"/>
              </a:spcBef>
              <a:buNone/>
              <a:defRPr sz="989" b="0" i="0" u="none" strike="noStrike" cap="none">
                <a:solidFill>
                  <a:srgbClr val="888888"/>
                </a:solidFill>
                <a:latin typeface="Calibri"/>
                <a:ea typeface="Calibri"/>
                <a:cs typeface="Calibri"/>
                <a:sym typeface="Calibri"/>
              </a:defRPr>
            </a:lvl8pPr>
            <a:lvl9pPr marL="0" marR="0" lvl="8" indent="0" algn="r" rtl="0">
              <a:spcBef>
                <a:spcPts val="0"/>
              </a:spcBef>
              <a:buNone/>
              <a:defRPr sz="989"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1.png"/><Relationship Id="rId11" Type="http://schemas.openxmlformats.org/officeDocument/2006/relationships/image" Target="../media/image76.png"/><Relationship Id="rId5" Type="http://schemas.openxmlformats.org/officeDocument/2006/relationships/image" Target="../media/image70.pn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png"/></Relationships>
</file>

<file path=ppt/slides/_rels/slide11.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80.png"/><Relationship Id="rId11" Type="http://schemas.openxmlformats.org/officeDocument/2006/relationships/image" Target="../media/image85.png"/><Relationship Id="rId5" Type="http://schemas.openxmlformats.org/officeDocument/2006/relationships/image" Target="../media/image79.png"/><Relationship Id="rId10"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8.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9.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grpSp>
        <p:nvGrpSpPr>
          <p:cNvPr id="90" name="Google Shape;90;g2ed9ef6c4e8_0_10"/>
          <p:cNvGrpSpPr/>
          <p:nvPr/>
        </p:nvGrpSpPr>
        <p:grpSpPr>
          <a:xfrm>
            <a:off x="-1" y="1062722"/>
            <a:ext cx="10058400" cy="5658104"/>
            <a:chOff x="0" y="1057655"/>
            <a:chExt cx="10058400" cy="5658104"/>
          </a:xfrm>
        </p:grpSpPr>
        <p:pic>
          <p:nvPicPr>
            <p:cNvPr id="91" name="Google Shape;91;g2ed9ef6c4e8_0_10"/>
            <p:cNvPicPr preferRelativeResize="0"/>
            <p:nvPr/>
          </p:nvPicPr>
          <p:blipFill rotWithShape="1">
            <a:blip r:embed="rId3">
              <a:alphaModFix/>
            </a:blip>
            <a:srcRect/>
            <a:stretch/>
          </p:blipFill>
          <p:spPr>
            <a:xfrm>
              <a:off x="6595871" y="1060703"/>
              <a:ext cx="1328928" cy="1328928"/>
            </a:xfrm>
            <a:prstGeom prst="rect">
              <a:avLst/>
            </a:prstGeom>
            <a:noFill/>
            <a:ln>
              <a:noFill/>
            </a:ln>
          </p:spPr>
        </p:pic>
        <p:sp>
          <p:nvSpPr>
            <p:cNvPr id="92" name="Google Shape;92;g2ed9ef6c4e8_0_10"/>
            <p:cNvSpPr/>
            <p:nvPr/>
          </p:nvSpPr>
          <p:spPr>
            <a:xfrm>
              <a:off x="7014972" y="2311907"/>
              <a:ext cx="2712720" cy="633730"/>
            </a:xfrm>
            <a:custGeom>
              <a:avLst/>
              <a:gdLst/>
              <a:ahLst/>
              <a:cxnLst/>
              <a:rect l="l" t="t" r="r" b="b"/>
              <a:pathLst>
                <a:path w="2712720" h="633730" extrusionOk="0">
                  <a:moveTo>
                    <a:pt x="120211" y="633506"/>
                  </a:moveTo>
                  <a:lnTo>
                    <a:pt x="84806" y="633506"/>
                  </a:lnTo>
                  <a:lnTo>
                    <a:pt x="48714" y="633083"/>
                  </a:lnTo>
                  <a:lnTo>
                    <a:pt x="54685" y="633083"/>
                  </a:lnTo>
                  <a:lnTo>
                    <a:pt x="32004" y="632460"/>
                  </a:lnTo>
                  <a:lnTo>
                    <a:pt x="0" y="582168"/>
                  </a:lnTo>
                  <a:lnTo>
                    <a:pt x="144780" y="563880"/>
                  </a:lnTo>
                  <a:lnTo>
                    <a:pt x="217932" y="553212"/>
                  </a:lnTo>
                  <a:lnTo>
                    <a:pt x="292608" y="544068"/>
                  </a:lnTo>
                  <a:lnTo>
                    <a:pt x="368808" y="533400"/>
                  </a:lnTo>
                  <a:lnTo>
                    <a:pt x="446532" y="521208"/>
                  </a:lnTo>
                  <a:lnTo>
                    <a:pt x="524256" y="510540"/>
                  </a:lnTo>
                  <a:lnTo>
                    <a:pt x="603504" y="498348"/>
                  </a:lnTo>
                  <a:lnTo>
                    <a:pt x="847344" y="457200"/>
                  </a:lnTo>
                  <a:lnTo>
                    <a:pt x="1097279" y="411480"/>
                  </a:lnTo>
                  <a:lnTo>
                    <a:pt x="1267967" y="377952"/>
                  </a:lnTo>
                  <a:lnTo>
                    <a:pt x="1438655" y="341376"/>
                  </a:lnTo>
                  <a:lnTo>
                    <a:pt x="1612392" y="301752"/>
                  </a:lnTo>
                  <a:lnTo>
                    <a:pt x="1787652" y="259080"/>
                  </a:lnTo>
                  <a:lnTo>
                    <a:pt x="1961388" y="213360"/>
                  </a:lnTo>
                  <a:lnTo>
                    <a:pt x="2138172" y="164592"/>
                  </a:lnTo>
                  <a:lnTo>
                    <a:pt x="2313432" y="112776"/>
                  </a:lnTo>
                  <a:lnTo>
                    <a:pt x="2487168" y="57912"/>
                  </a:lnTo>
                  <a:lnTo>
                    <a:pt x="2662428" y="0"/>
                  </a:lnTo>
                  <a:lnTo>
                    <a:pt x="2669782" y="54440"/>
                  </a:lnTo>
                  <a:lnTo>
                    <a:pt x="2675467" y="95834"/>
                  </a:lnTo>
                  <a:lnTo>
                    <a:pt x="2683312" y="151080"/>
                  </a:lnTo>
                  <a:lnTo>
                    <a:pt x="2688932" y="188932"/>
                  </a:lnTo>
                  <a:lnTo>
                    <a:pt x="2691835" y="208583"/>
                  </a:lnTo>
                  <a:lnTo>
                    <a:pt x="2695294" y="232582"/>
                  </a:lnTo>
                  <a:lnTo>
                    <a:pt x="2699680" y="263829"/>
                  </a:lnTo>
                  <a:lnTo>
                    <a:pt x="2705365" y="305223"/>
                  </a:lnTo>
                  <a:lnTo>
                    <a:pt x="2712720" y="359664"/>
                  </a:lnTo>
                  <a:lnTo>
                    <a:pt x="2550230" y="386476"/>
                  </a:lnTo>
                  <a:lnTo>
                    <a:pt x="2206163" y="436447"/>
                  </a:lnTo>
                  <a:lnTo>
                    <a:pt x="1631453" y="508504"/>
                  </a:lnTo>
                  <a:lnTo>
                    <a:pt x="1091114" y="566472"/>
                  </a:lnTo>
                  <a:lnTo>
                    <a:pt x="695398" y="602102"/>
                  </a:lnTo>
                  <a:lnTo>
                    <a:pt x="443061" y="620344"/>
                  </a:lnTo>
                  <a:lnTo>
                    <a:pt x="308690" y="627796"/>
                  </a:lnTo>
                  <a:lnTo>
                    <a:pt x="227569" y="631137"/>
                  </a:lnTo>
                  <a:lnTo>
                    <a:pt x="153978" y="633083"/>
                  </a:lnTo>
                  <a:lnTo>
                    <a:pt x="120211" y="633506"/>
                  </a:lnTo>
                  <a:close/>
                </a:path>
              </a:pathLst>
            </a:custGeom>
            <a:solidFill>
              <a:srgbClr val="FFFFFF">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g2ed9ef6c4e8_0_10"/>
            <p:cNvSpPr/>
            <p:nvPr/>
          </p:nvSpPr>
          <p:spPr>
            <a:xfrm>
              <a:off x="0" y="1059179"/>
              <a:ext cx="10058400" cy="5656580"/>
            </a:xfrm>
            <a:custGeom>
              <a:avLst/>
              <a:gdLst/>
              <a:ahLst/>
              <a:cxnLst/>
              <a:rect l="l" t="t" r="r" b="b"/>
              <a:pathLst>
                <a:path w="10058400" h="5656580" extrusionOk="0">
                  <a:moveTo>
                    <a:pt x="10058400" y="0"/>
                  </a:moveTo>
                  <a:lnTo>
                    <a:pt x="9177528" y="0"/>
                  </a:lnTo>
                  <a:lnTo>
                    <a:pt x="9177528" y="388620"/>
                  </a:lnTo>
                  <a:lnTo>
                    <a:pt x="9660636" y="388620"/>
                  </a:lnTo>
                  <a:lnTo>
                    <a:pt x="9660636" y="1544180"/>
                  </a:lnTo>
                  <a:lnTo>
                    <a:pt x="9051036" y="1635252"/>
                  </a:lnTo>
                  <a:lnTo>
                    <a:pt x="8415528" y="1711452"/>
                  </a:lnTo>
                  <a:lnTo>
                    <a:pt x="7994904" y="1752600"/>
                  </a:lnTo>
                  <a:lnTo>
                    <a:pt x="7783068" y="1770888"/>
                  </a:lnTo>
                  <a:lnTo>
                    <a:pt x="7365492" y="1802892"/>
                  </a:lnTo>
                  <a:lnTo>
                    <a:pt x="6539471" y="1845564"/>
                  </a:lnTo>
                  <a:lnTo>
                    <a:pt x="5932919" y="1862328"/>
                  </a:lnTo>
                  <a:lnTo>
                    <a:pt x="5536692" y="1868424"/>
                  </a:lnTo>
                  <a:lnTo>
                    <a:pt x="4956048" y="1868424"/>
                  </a:lnTo>
                  <a:lnTo>
                    <a:pt x="4213860" y="1853184"/>
                  </a:lnTo>
                  <a:lnTo>
                    <a:pt x="3685032" y="1833372"/>
                  </a:lnTo>
                  <a:lnTo>
                    <a:pt x="3348228" y="1816608"/>
                  </a:lnTo>
                  <a:lnTo>
                    <a:pt x="2714244" y="1778508"/>
                  </a:lnTo>
                  <a:lnTo>
                    <a:pt x="2138172" y="1735836"/>
                  </a:lnTo>
                  <a:lnTo>
                    <a:pt x="1633715" y="1688592"/>
                  </a:lnTo>
                  <a:lnTo>
                    <a:pt x="1200912" y="1642872"/>
                  </a:lnTo>
                  <a:lnTo>
                    <a:pt x="711708" y="1584960"/>
                  </a:lnTo>
                  <a:lnTo>
                    <a:pt x="393192" y="1541132"/>
                  </a:lnTo>
                  <a:lnTo>
                    <a:pt x="393192" y="388620"/>
                  </a:lnTo>
                  <a:lnTo>
                    <a:pt x="8612111" y="388620"/>
                  </a:lnTo>
                  <a:lnTo>
                    <a:pt x="8612111" y="0"/>
                  </a:lnTo>
                  <a:lnTo>
                    <a:pt x="0" y="0"/>
                  </a:lnTo>
                  <a:lnTo>
                    <a:pt x="0" y="388620"/>
                  </a:lnTo>
                  <a:lnTo>
                    <a:pt x="0" y="5264150"/>
                  </a:lnTo>
                  <a:lnTo>
                    <a:pt x="0" y="5656580"/>
                  </a:lnTo>
                  <a:lnTo>
                    <a:pt x="10058400" y="5656580"/>
                  </a:lnTo>
                  <a:lnTo>
                    <a:pt x="10058400" y="5264150"/>
                  </a:lnTo>
                  <a:lnTo>
                    <a:pt x="9683496" y="5264150"/>
                  </a:lnTo>
                  <a:lnTo>
                    <a:pt x="9683496" y="5263908"/>
                  </a:lnTo>
                  <a:lnTo>
                    <a:pt x="10058400" y="5263908"/>
                  </a:lnTo>
                  <a:lnTo>
                    <a:pt x="10058400" y="388620"/>
                  </a:lnTo>
                  <a:lnTo>
                    <a:pt x="100584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g2ed9ef6c4e8_0_10"/>
            <p:cNvSpPr/>
            <p:nvPr/>
          </p:nvSpPr>
          <p:spPr>
            <a:xfrm>
              <a:off x="8612123" y="1057655"/>
              <a:ext cx="565784" cy="943610"/>
            </a:xfrm>
            <a:custGeom>
              <a:avLst/>
              <a:gdLst/>
              <a:ahLst/>
              <a:cxnLst/>
              <a:rect l="l" t="t" r="r" b="b"/>
              <a:pathLst>
                <a:path w="565784" h="943610" extrusionOk="0">
                  <a:moveTo>
                    <a:pt x="565404" y="943356"/>
                  </a:moveTo>
                  <a:lnTo>
                    <a:pt x="0" y="943356"/>
                  </a:lnTo>
                  <a:lnTo>
                    <a:pt x="0" y="0"/>
                  </a:lnTo>
                  <a:lnTo>
                    <a:pt x="565404" y="0"/>
                  </a:lnTo>
                  <a:lnTo>
                    <a:pt x="565404" y="943356"/>
                  </a:lnTo>
                  <a:close/>
                </a:path>
              </a:pathLst>
            </a:custGeom>
            <a:solidFill>
              <a:srgbClr val="B311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5" name="Google Shape;95;g2ed9ef6c4e8_0_10"/>
          <p:cNvSpPr txBox="1"/>
          <p:nvPr/>
        </p:nvSpPr>
        <p:spPr>
          <a:xfrm>
            <a:off x="1540800" y="2975850"/>
            <a:ext cx="7191000" cy="1820700"/>
          </a:xfrm>
          <a:prstGeom prst="rect">
            <a:avLst/>
          </a:prstGeom>
          <a:noFill/>
          <a:ln>
            <a:noFill/>
          </a:ln>
        </p:spPr>
        <p:txBody>
          <a:bodyPr spcFirstLastPara="1" wrap="square" lIns="91425" tIns="91425" rIns="91425" bIns="91425" anchor="t" anchorCtr="0">
            <a:noAutofit/>
          </a:bodyPr>
          <a:lstStyle/>
          <a:p>
            <a:pPr marL="12700" lvl="0" indent="0" algn="l" rtl="0">
              <a:spcBef>
                <a:spcPts val="815"/>
              </a:spcBef>
              <a:spcAft>
                <a:spcPts val="0"/>
              </a:spcAft>
              <a:buClr>
                <a:schemeClr val="dk1"/>
              </a:buClr>
              <a:buFont typeface="Arial"/>
              <a:buNone/>
            </a:pPr>
            <a:r>
              <a:rPr lang="en-IN" sz="4950">
                <a:solidFill>
                  <a:schemeClr val="dk1"/>
                </a:solidFill>
                <a:latin typeface="Times New Roman"/>
                <a:ea typeface="Times New Roman"/>
                <a:cs typeface="Times New Roman"/>
                <a:sym typeface="Times New Roman"/>
              </a:rPr>
              <a:t>Lead Scoring Case Study using logistic regression</a:t>
            </a:r>
            <a:endParaRPr sz="265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31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grpSp>
        <p:nvGrpSpPr>
          <p:cNvPr id="255" name="Google Shape;255;p10"/>
          <p:cNvGrpSpPr/>
          <p:nvPr/>
        </p:nvGrpSpPr>
        <p:grpSpPr>
          <a:xfrm>
            <a:off x="0" y="3250692"/>
            <a:ext cx="3470148" cy="3465575"/>
            <a:chOff x="0" y="3250692"/>
            <a:chExt cx="3470148" cy="3465575"/>
          </a:xfrm>
        </p:grpSpPr>
        <p:pic>
          <p:nvPicPr>
            <p:cNvPr id="256" name="Google Shape;256;p10"/>
            <p:cNvPicPr preferRelativeResize="0"/>
            <p:nvPr/>
          </p:nvPicPr>
          <p:blipFill rotWithShape="1">
            <a:blip r:embed="rId3">
              <a:alphaModFix/>
            </a:blip>
            <a:srcRect/>
            <a:stretch/>
          </p:blipFill>
          <p:spPr>
            <a:xfrm>
              <a:off x="96011" y="3250692"/>
              <a:ext cx="3264407" cy="1165859"/>
            </a:xfrm>
            <a:prstGeom prst="rect">
              <a:avLst/>
            </a:prstGeom>
            <a:noFill/>
            <a:ln>
              <a:noFill/>
            </a:ln>
          </p:spPr>
        </p:pic>
        <p:pic>
          <p:nvPicPr>
            <p:cNvPr id="257" name="Google Shape;257;p10"/>
            <p:cNvPicPr preferRelativeResize="0"/>
            <p:nvPr/>
          </p:nvPicPr>
          <p:blipFill rotWithShape="1">
            <a:blip r:embed="rId4">
              <a:alphaModFix/>
            </a:blip>
            <a:srcRect/>
            <a:stretch/>
          </p:blipFill>
          <p:spPr>
            <a:xfrm>
              <a:off x="0" y="4416552"/>
              <a:ext cx="3470148" cy="1165860"/>
            </a:xfrm>
            <a:prstGeom prst="rect">
              <a:avLst/>
            </a:prstGeom>
            <a:noFill/>
            <a:ln>
              <a:noFill/>
            </a:ln>
          </p:spPr>
        </p:pic>
        <p:pic>
          <p:nvPicPr>
            <p:cNvPr id="258" name="Google Shape;258;p10"/>
            <p:cNvPicPr preferRelativeResize="0"/>
            <p:nvPr/>
          </p:nvPicPr>
          <p:blipFill rotWithShape="1">
            <a:blip r:embed="rId5">
              <a:alphaModFix/>
            </a:blip>
            <a:srcRect/>
            <a:stretch/>
          </p:blipFill>
          <p:spPr>
            <a:xfrm>
              <a:off x="96011" y="5582412"/>
              <a:ext cx="3264407" cy="1133855"/>
            </a:xfrm>
            <a:prstGeom prst="rect">
              <a:avLst/>
            </a:prstGeom>
            <a:noFill/>
            <a:ln>
              <a:noFill/>
            </a:ln>
          </p:spPr>
        </p:pic>
        <p:pic>
          <p:nvPicPr>
            <p:cNvPr id="259" name="Google Shape;259;p10"/>
            <p:cNvPicPr preferRelativeResize="0"/>
            <p:nvPr/>
          </p:nvPicPr>
          <p:blipFill rotWithShape="1">
            <a:blip r:embed="rId6">
              <a:alphaModFix/>
            </a:blip>
            <a:srcRect/>
            <a:stretch/>
          </p:blipFill>
          <p:spPr>
            <a:xfrm>
              <a:off x="0" y="3447288"/>
              <a:ext cx="1956816" cy="1956815"/>
            </a:xfrm>
            <a:prstGeom prst="rect">
              <a:avLst/>
            </a:prstGeom>
            <a:noFill/>
            <a:ln>
              <a:noFill/>
            </a:ln>
          </p:spPr>
        </p:pic>
      </p:grpSp>
      <p:pic>
        <p:nvPicPr>
          <p:cNvPr id="260" name="Google Shape;260;p10"/>
          <p:cNvPicPr preferRelativeResize="0"/>
          <p:nvPr/>
        </p:nvPicPr>
        <p:blipFill rotWithShape="1">
          <a:blip r:embed="rId7">
            <a:alphaModFix/>
          </a:blip>
          <a:srcRect/>
          <a:stretch/>
        </p:blipFill>
        <p:spPr>
          <a:xfrm>
            <a:off x="7100316" y="5897879"/>
            <a:ext cx="822960" cy="818387"/>
          </a:xfrm>
          <a:prstGeom prst="rect">
            <a:avLst/>
          </a:prstGeom>
          <a:noFill/>
          <a:ln>
            <a:noFill/>
          </a:ln>
        </p:spPr>
      </p:pic>
      <p:grpSp>
        <p:nvGrpSpPr>
          <p:cNvPr id="261" name="Google Shape;261;p10"/>
          <p:cNvGrpSpPr/>
          <p:nvPr/>
        </p:nvGrpSpPr>
        <p:grpSpPr>
          <a:xfrm>
            <a:off x="7095744" y="2441448"/>
            <a:ext cx="2340863" cy="2331719"/>
            <a:chOff x="7095744" y="2441448"/>
            <a:chExt cx="2340863" cy="2331719"/>
          </a:xfrm>
        </p:grpSpPr>
        <p:pic>
          <p:nvPicPr>
            <p:cNvPr id="262" name="Google Shape;262;p10"/>
            <p:cNvPicPr preferRelativeResize="0"/>
            <p:nvPr/>
          </p:nvPicPr>
          <p:blipFill rotWithShape="1">
            <a:blip r:embed="rId8">
              <a:alphaModFix/>
            </a:blip>
            <a:srcRect/>
            <a:stretch/>
          </p:blipFill>
          <p:spPr>
            <a:xfrm>
              <a:off x="7168896" y="2441448"/>
              <a:ext cx="2194559" cy="777239"/>
            </a:xfrm>
            <a:prstGeom prst="rect">
              <a:avLst/>
            </a:prstGeom>
            <a:noFill/>
            <a:ln>
              <a:noFill/>
            </a:ln>
          </p:spPr>
        </p:pic>
        <p:pic>
          <p:nvPicPr>
            <p:cNvPr id="263" name="Google Shape;263;p10"/>
            <p:cNvPicPr preferRelativeResize="0"/>
            <p:nvPr/>
          </p:nvPicPr>
          <p:blipFill rotWithShape="1">
            <a:blip r:embed="rId9">
              <a:alphaModFix/>
            </a:blip>
            <a:srcRect/>
            <a:stretch/>
          </p:blipFill>
          <p:spPr>
            <a:xfrm>
              <a:off x="7095744" y="3218688"/>
              <a:ext cx="2340863" cy="786383"/>
            </a:xfrm>
            <a:prstGeom prst="rect">
              <a:avLst/>
            </a:prstGeom>
            <a:noFill/>
            <a:ln>
              <a:noFill/>
            </a:ln>
          </p:spPr>
        </p:pic>
        <p:pic>
          <p:nvPicPr>
            <p:cNvPr id="264" name="Google Shape;264;p10"/>
            <p:cNvPicPr preferRelativeResize="0"/>
            <p:nvPr/>
          </p:nvPicPr>
          <p:blipFill rotWithShape="1">
            <a:blip r:embed="rId10">
              <a:alphaModFix/>
            </a:blip>
            <a:srcRect/>
            <a:stretch/>
          </p:blipFill>
          <p:spPr>
            <a:xfrm>
              <a:off x="7168896" y="4005072"/>
              <a:ext cx="2194559" cy="768095"/>
            </a:xfrm>
            <a:prstGeom prst="rect">
              <a:avLst/>
            </a:prstGeom>
            <a:noFill/>
            <a:ln>
              <a:noFill/>
            </a:ln>
          </p:spPr>
        </p:pic>
      </p:grpSp>
      <p:grpSp>
        <p:nvGrpSpPr>
          <p:cNvPr id="265" name="Google Shape;265;p10"/>
          <p:cNvGrpSpPr/>
          <p:nvPr/>
        </p:nvGrpSpPr>
        <p:grpSpPr>
          <a:xfrm>
            <a:off x="0" y="1057655"/>
            <a:ext cx="10058400" cy="5658104"/>
            <a:chOff x="0" y="1057655"/>
            <a:chExt cx="10058400" cy="5658104"/>
          </a:xfrm>
        </p:grpSpPr>
        <p:pic>
          <p:nvPicPr>
            <p:cNvPr id="266" name="Google Shape;266;p10"/>
            <p:cNvPicPr preferRelativeResize="0"/>
            <p:nvPr/>
          </p:nvPicPr>
          <p:blipFill rotWithShape="1">
            <a:blip r:embed="rId11">
              <a:alphaModFix/>
            </a:blip>
            <a:srcRect/>
            <a:stretch/>
          </p:blipFill>
          <p:spPr>
            <a:xfrm>
              <a:off x="6595871" y="1060703"/>
              <a:ext cx="1328928" cy="1328928"/>
            </a:xfrm>
            <a:prstGeom prst="rect">
              <a:avLst/>
            </a:prstGeom>
            <a:noFill/>
            <a:ln>
              <a:noFill/>
            </a:ln>
          </p:spPr>
        </p:pic>
        <p:sp>
          <p:nvSpPr>
            <p:cNvPr id="267" name="Google Shape;267;p10"/>
            <p:cNvSpPr/>
            <p:nvPr/>
          </p:nvSpPr>
          <p:spPr>
            <a:xfrm>
              <a:off x="7014972" y="2311907"/>
              <a:ext cx="2712720" cy="633730"/>
            </a:xfrm>
            <a:custGeom>
              <a:avLst/>
              <a:gdLst/>
              <a:ahLst/>
              <a:cxnLst/>
              <a:rect l="l" t="t" r="r" b="b"/>
              <a:pathLst>
                <a:path w="2712720" h="633730" extrusionOk="0">
                  <a:moveTo>
                    <a:pt x="120211" y="633506"/>
                  </a:moveTo>
                  <a:lnTo>
                    <a:pt x="84806" y="633506"/>
                  </a:lnTo>
                  <a:lnTo>
                    <a:pt x="48714" y="633083"/>
                  </a:lnTo>
                  <a:lnTo>
                    <a:pt x="54685" y="633083"/>
                  </a:lnTo>
                  <a:lnTo>
                    <a:pt x="32004" y="632460"/>
                  </a:lnTo>
                  <a:lnTo>
                    <a:pt x="0" y="582168"/>
                  </a:lnTo>
                  <a:lnTo>
                    <a:pt x="144780" y="563880"/>
                  </a:lnTo>
                  <a:lnTo>
                    <a:pt x="217932" y="553212"/>
                  </a:lnTo>
                  <a:lnTo>
                    <a:pt x="292608" y="544068"/>
                  </a:lnTo>
                  <a:lnTo>
                    <a:pt x="368808" y="533400"/>
                  </a:lnTo>
                  <a:lnTo>
                    <a:pt x="446532" y="521208"/>
                  </a:lnTo>
                  <a:lnTo>
                    <a:pt x="524256" y="510540"/>
                  </a:lnTo>
                  <a:lnTo>
                    <a:pt x="603504" y="498348"/>
                  </a:lnTo>
                  <a:lnTo>
                    <a:pt x="847344" y="457200"/>
                  </a:lnTo>
                  <a:lnTo>
                    <a:pt x="1097279" y="411480"/>
                  </a:lnTo>
                  <a:lnTo>
                    <a:pt x="1267967" y="377952"/>
                  </a:lnTo>
                  <a:lnTo>
                    <a:pt x="1438655" y="341376"/>
                  </a:lnTo>
                  <a:lnTo>
                    <a:pt x="1612392" y="301752"/>
                  </a:lnTo>
                  <a:lnTo>
                    <a:pt x="1787652" y="259080"/>
                  </a:lnTo>
                  <a:lnTo>
                    <a:pt x="1961388" y="213360"/>
                  </a:lnTo>
                  <a:lnTo>
                    <a:pt x="2138172" y="164592"/>
                  </a:lnTo>
                  <a:lnTo>
                    <a:pt x="2313432" y="112776"/>
                  </a:lnTo>
                  <a:lnTo>
                    <a:pt x="2487168" y="57912"/>
                  </a:lnTo>
                  <a:lnTo>
                    <a:pt x="2662428" y="0"/>
                  </a:lnTo>
                  <a:lnTo>
                    <a:pt x="2669782" y="54440"/>
                  </a:lnTo>
                  <a:lnTo>
                    <a:pt x="2675467" y="95834"/>
                  </a:lnTo>
                  <a:lnTo>
                    <a:pt x="2683312" y="151080"/>
                  </a:lnTo>
                  <a:lnTo>
                    <a:pt x="2688932" y="188932"/>
                  </a:lnTo>
                  <a:lnTo>
                    <a:pt x="2691835" y="208583"/>
                  </a:lnTo>
                  <a:lnTo>
                    <a:pt x="2695294" y="232582"/>
                  </a:lnTo>
                  <a:lnTo>
                    <a:pt x="2699680" y="263829"/>
                  </a:lnTo>
                  <a:lnTo>
                    <a:pt x="2705365" y="305223"/>
                  </a:lnTo>
                  <a:lnTo>
                    <a:pt x="2712720" y="359664"/>
                  </a:lnTo>
                  <a:lnTo>
                    <a:pt x="2550230" y="386476"/>
                  </a:lnTo>
                  <a:lnTo>
                    <a:pt x="2206163" y="436447"/>
                  </a:lnTo>
                  <a:lnTo>
                    <a:pt x="1631453" y="508504"/>
                  </a:lnTo>
                  <a:lnTo>
                    <a:pt x="1091114" y="566472"/>
                  </a:lnTo>
                  <a:lnTo>
                    <a:pt x="695398" y="602102"/>
                  </a:lnTo>
                  <a:lnTo>
                    <a:pt x="443061" y="620344"/>
                  </a:lnTo>
                  <a:lnTo>
                    <a:pt x="308690" y="627796"/>
                  </a:lnTo>
                  <a:lnTo>
                    <a:pt x="227569" y="631137"/>
                  </a:lnTo>
                  <a:lnTo>
                    <a:pt x="153978" y="633083"/>
                  </a:lnTo>
                  <a:lnTo>
                    <a:pt x="120211" y="633506"/>
                  </a:lnTo>
                  <a:close/>
                </a:path>
              </a:pathLst>
            </a:custGeom>
            <a:solidFill>
              <a:srgbClr val="FFFFFF">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8" name="Google Shape;268;p10"/>
            <p:cNvSpPr/>
            <p:nvPr/>
          </p:nvSpPr>
          <p:spPr>
            <a:xfrm>
              <a:off x="0" y="1059179"/>
              <a:ext cx="10058400" cy="5656580"/>
            </a:xfrm>
            <a:custGeom>
              <a:avLst/>
              <a:gdLst/>
              <a:ahLst/>
              <a:cxnLst/>
              <a:rect l="l" t="t" r="r" b="b"/>
              <a:pathLst>
                <a:path w="10058400" h="5656580" extrusionOk="0">
                  <a:moveTo>
                    <a:pt x="10058400" y="0"/>
                  </a:moveTo>
                  <a:lnTo>
                    <a:pt x="9177528" y="0"/>
                  </a:lnTo>
                  <a:lnTo>
                    <a:pt x="9177528" y="388620"/>
                  </a:lnTo>
                  <a:lnTo>
                    <a:pt x="9660636" y="388620"/>
                  </a:lnTo>
                  <a:lnTo>
                    <a:pt x="9660636" y="1544180"/>
                  </a:lnTo>
                  <a:lnTo>
                    <a:pt x="9051036" y="1635252"/>
                  </a:lnTo>
                  <a:lnTo>
                    <a:pt x="8415528" y="1711452"/>
                  </a:lnTo>
                  <a:lnTo>
                    <a:pt x="7994904" y="1752600"/>
                  </a:lnTo>
                  <a:lnTo>
                    <a:pt x="7783068" y="1770888"/>
                  </a:lnTo>
                  <a:lnTo>
                    <a:pt x="7365492" y="1802892"/>
                  </a:lnTo>
                  <a:lnTo>
                    <a:pt x="6539471" y="1845564"/>
                  </a:lnTo>
                  <a:lnTo>
                    <a:pt x="5932919" y="1862328"/>
                  </a:lnTo>
                  <a:lnTo>
                    <a:pt x="5536692" y="1868424"/>
                  </a:lnTo>
                  <a:lnTo>
                    <a:pt x="4956048" y="1868424"/>
                  </a:lnTo>
                  <a:lnTo>
                    <a:pt x="4213860" y="1853184"/>
                  </a:lnTo>
                  <a:lnTo>
                    <a:pt x="3685032" y="1833372"/>
                  </a:lnTo>
                  <a:lnTo>
                    <a:pt x="3348228" y="1816608"/>
                  </a:lnTo>
                  <a:lnTo>
                    <a:pt x="2714244" y="1778508"/>
                  </a:lnTo>
                  <a:lnTo>
                    <a:pt x="2138172" y="1735836"/>
                  </a:lnTo>
                  <a:lnTo>
                    <a:pt x="1633715" y="1688592"/>
                  </a:lnTo>
                  <a:lnTo>
                    <a:pt x="1200912" y="1642872"/>
                  </a:lnTo>
                  <a:lnTo>
                    <a:pt x="711708" y="1584960"/>
                  </a:lnTo>
                  <a:lnTo>
                    <a:pt x="393192" y="1541132"/>
                  </a:lnTo>
                  <a:lnTo>
                    <a:pt x="393192" y="388620"/>
                  </a:lnTo>
                  <a:lnTo>
                    <a:pt x="8612111" y="388620"/>
                  </a:lnTo>
                  <a:lnTo>
                    <a:pt x="8612111" y="0"/>
                  </a:lnTo>
                  <a:lnTo>
                    <a:pt x="0" y="0"/>
                  </a:lnTo>
                  <a:lnTo>
                    <a:pt x="0" y="388620"/>
                  </a:lnTo>
                  <a:lnTo>
                    <a:pt x="0" y="5264150"/>
                  </a:lnTo>
                  <a:lnTo>
                    <a:pt x="0" y="5656580"/>
                  </a:lnTo>
                  <a:lnTo>
                    <a:pt x="10058400" y="5656580"/>
                  </a:lnTo>
                  <a:lnTo>
                    <a:pt x="10058400" y="5264150"/>
                  </a:lnTo>
                  <a:lnTo>
                    <a:pt x="9683496" y="5264150"/>
                  </a:lnTo>
                  <a:lnTo>
                    <a:pt x="9683496" y="5263908"/>
                  </a:lnTo>
                  <a:lnTo>
                    <a:pt x="10058400" y="5263908"/>
                  </a:lnTo>
                  <a:lnTo>
                    <a:pt x="10058400" y="388620"/>
                  </a:lnTo>
                  <a:lnTo>
                    <a:pt x="100584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9" name="Google Shape;269;p10"/>
            <p:cNvSpPr/>
            <p:nvPr/>
          </p:nvSpPr>
          <p:spPr>
            <a:xfrm>
              <a:off x="8612123" y="1057655"/>
              <a:ext cx="565785" cy="943610"/>
            </a:xfrm>
            <a:custGeom>
              <a:avLst/>
              <a:gdLst/>
              <a:ahLst/>
              <a:cxnLst/>
              <a:rect l="l" t="t" r="r" b="b"/>
              <a:pathLst>
                <a:path w="565784" h="943610" extrusionOk="0">
                  <a:moveTo>
                    <a:pt x="565404" y="943356"/>
                  </a:moveTo>
                  <a:lnTo>
                    <a:pt x="0" y="943356"/>
                  </a:lnTo>
                  <a:lnTo>
                    <a:pt x="0" y="0"/>
                  </a:lnTo>
                  <a:lnTo>
                    <a:pt x="565404" y="0"/>
                  </a:lnTo>
                  <a:lnTo>
                    <a:pt x="565404" y="943356"/>
                  </a:lnTo>
                  <a:close/>
                </a:path>
              </a:pathLst>
            </a:custGeom>
            <a:solidFill>
              <a:srgbClr val="B311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70" name="Google Shape;270;p10"/>
          <p:cNvSpPr txBox="1">
            <a:spLocks noGrp="1"/>
          </p:cNvSpPr>
          <p:nvPr>
            <p:ph type="title"/>
          </p:nvPr>
        </p:nvSpPr>
        <p:spPr>
          <a:xfrm>
            <a:off x="691515" y="691621"/>
            <a:ext cx="8675370" cy="946681"/>
          </a:xfrm>
          <a:prstGeom prst="rect">
            <a:avLst/>
          </a:prstGeom>
          <a:noFill/>
          <a:ln>
            <a:noFill/>
          </a:ln>
        </p:spPr>
        <p:txBody>
          <a:bodyPr spcFirstLastPara="1" wrap="square" lIns="0" tIns="335525" rIns="0" bIns="0" anchor="ctr" anchorCtr="0">
            <a:spAutoFit/>
          </a:bodyPr>
          <a:lstStyle/>
          <a:p>
            <a:pPr marL="2124710" lvl="0" indent="0" algn="l" rtl="0">
              <a:lnSpc>
                <a:spcPct val="100000"/>
              </a:lnSpc>
              <a:spcBef>
                <a:spcPts val="0"/>
              </a:spcBef>
              <a:spcAft>
                <a:spcPts val="0"/>
              </a:spcAft>
              <a:buClr>
                <a:srgbClr val="7F7F7F"/>
              </a:buClr>
              <a:buSzPts val="3950"/>
              <a:buFont typeface="Times New Roman"/>
              <a:buNone/>
            </a:pPr>
            <a:r>
              <a:rPr lang="en-IN" sz="3950">
                <a:solidFill>
                  <a:srgbClr val="7F7F7F"/>
                </a:solidFill>
                <a:latin typeface="Times New Roman"/>
                <a:ea typeface="Times New Roman"/>
                <a:cs typeface="Times New Roman"/>
                <a:sym typeface="Times New Roman"/>
              </a:rPr>
              <a:t>Observations</a:t>
            </a:r>
            <a:endParaRPr sz="3950">
              <a:solidFill>
                <a:srgbClr val="7F7F7F"/>
              </a:solidFill>
              <a:latin typeface="Times New Roman"/>
              <a:ea typeface="Times New Roman"/>
              <a:cs typeface="Times New Roman"/>
              <a:sym typeface="Times New Roman"/>
            </a:endParaRPr>
          </a:p>
        </p:txBody>
      </p:sp>
      <p:sp>
        <p:nvSpPr>
          <p:cNvPr id="271" name="Google Shape;271;p10"/>
          <p:cNvSpPr txBox="1"/>
          <p:nvPr/>
        </p:nvSpPr>
        <p:spPr>
          <a:xfrm>
            <a:off x="4592311" y="3276784"/>
            <a:ext cx="2045970" cy="32766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IN" sz="1950" b="1" dirty="0">
                <a:solidFill>
                  <a:schemeClr val="dk1"/>
                </a:solidFill>
                <a:latin typeface="Times New Roman"/>
                <a:ea typeface="Times New Roman"/>
                <a:cs typeface="Times New Roman"/>
                <a:sym typeface="Times New Roman"/>
              </a:rPr>
              <a:t>Final Features list:</a:t>
            </a:r>
            <a:endParaRPr sz="1950" dirty="0">
              <a:solidFill>
                <a:schemeClr val="dk1"/>
              </a:solidFill>
              <a:latin typeface="Times New Roman"/>
              <a:ea typeface="Times New Roman"/>
              <a:cs typeface="Times New Roman"/>
              <a:sym typeface="Times New Roman"/>
            </a:endParaRPr>
          </a:p>
        </p:txBody>
      </p:sp>
      <p:sp>
        <p:nvSpPr>
          <p:cNvPr id="272" name="Google Shape;272;p10"/>
          <p:cNvSpPr txBox="1"/>
          <p:nvPr/>
        </p:nvSpPr>
        <p:spPr>
          <a:xfrm>
            <a:off x="4577115" y="3611879"/>
            <a:ext cx="5037257" cy="3023253"/>
          </a:xfrm>
          <a:prstGeom prst="rect">
            <a:avLst/>
          </a:prstGeom>
          <a:noFill/>
          <a:ln>
            <a:noFill/>
          </a:ln>
        </p:spPr>
        <p:txBody>
          <a:bodyPr spcFirstLastPara="1" wrap="square" lIns="0" tIns="121275" rIns="0" bIns="0" anchor="t" anchorCtr="0">
            <a:spAutoFit/>
          </a:bodyPr>
          <a:lstStyle/>
          <a:p>
            <a:pPr marL="12700" marR="0" lvl="0" indent="0" algn="l" rtl="0">
              <a:lnSpc>
                <a:spcPct val="100000"/>
              </a:lnSpc>
              <a:spcBef>
                <a:spcPts val="0"/>
              </a:spcBef>
              <a:spcAft>
                <a:spcPts val="0"/>
              </a:spcAft>
              <a:buNone/>
            </a:pPr>
            <a:r>
              <a:rPr lang="en-IN" sz="1150" dirty="0">
                <a:solidFill>
                  <a:srgbClr val="B31166"/>
                </a:solidFill>
                <a:latin typeface="Georgia"/>
                <a:ea typeface="Georgia"/>
                <a:cs typeface="Georgia"/>
                <a:sym typeface="Georgia"/>
              </a:rPr>
              <a:t></a:t>
            </a:r>
            <a:r>
              <a:rPr lang="en-IN" sz="1400" dirty="0">
                <a:solidFill>
                  <a:srgbClr val="B31166"/>
                </a:solidFill>
                <a:latin typeface="Times New Roman"/>
                <a:ea typeface="Times New Roman"/>
                <a:cs typeface="Times New Roman"/>
                <a:sym typeface="Times New Roman"/>
              </a:rPr>
              <a:t>	</a:t>
            </a:r>
            <a:r>
              <a:rPr lang="en-IN" sz="1400" i="0" dirty="0">
                <a:solidFill>
                  <a:srgbClr val="000000"/>
                </a:solidFill>
                <a:latin typeface="Times New Roman"/>
                <a:ea typeface="Times New Roman"/>
                <a:cs typeface="Times New Roman"/>
                <a:sym typeface="Times New Roman"/>
              </a:rPr>
              <a:t>Last Notable </a:t>
            </a:r>
            <a:r>
              <a:rPr lang="en-IN" sz="1400" i="0" dirty="0" err="1">
                <a:solidFill>
                  <a:srgbClr val="000000"/>
                </a:solidFill>
                <a:latin typeface="Times New Roman"/>
                <a:ea typeface="Times New Roman"/>
                <a:cs typeface="Times New Roman"/>
                <a:sym typeface="Times New Roman"/>
              </a:rPr>
              <a:t>Activity_Unreachable</a:t>
            </a:r>
            <a:endParaRPr sz="1400" dirty="0">
              <a:solidFill>
                <a:srgbClr val="B31166"/>
              </a:solidFill>
              <a:latin typeface="Times New Roman"/>
              <a:ea typeface="Times New Roman"/>
              <a:cs typeface="Times New Roman"/>
              <a:sym typeface="Times New Roman"/>
            </a:endParaRPr>
          </a:p>
          <a:p>
            <a:pPr marL="12700" marR="0" lvl="0" indent="0" algn="l" rtl="0">
              <a:spcBef>
                <a:spcPts val="955"/>
              </a:spcBef>
              <a:spcAft>
                <a:spcPts val="0"/>
              </a:spcAft>
              <a:buNone/>
            </a:pPr>
            <a:r>
              <a:rPr lang="en-IN" sz="1400" dirty="0">
                <a:solidFill>
                  <a:srgbClr val="B31166"/>
                </a:solidFill>
                <a:latin typeface="Times New Roman"/>
                <a:ea typeface="Times New Roman"/>
                <a:cs typeface="Times New Roman"/>
                <a:sym typeface="Times New Roman"/>
              </a:rPr>
              <a:t>	</a:t>
            </a:r>
            <a:r>
              <a:rPr lang="en-IN" sz="1400" dirty="0">
                <a:solidFill>
                  <a:schemeClr val="dk1"/>
                </a:solidFill>
                <a:latin typeface="Times New Roman"/>
                <a:ea typeface="Times New Roman"/>
                <a:cs typeface="Times New Roman"/>
                <a:sym typeface="Times New Roman"/>
              </a:rPr>
              <a:t>Lead </a:t>
            </a:r>
            <a:r>
              <a:rPr lang="en-IN" sz="1400" dirty="0" err="1">
                <a:solidFill>
                  <a:schemeClr val="dk1"/>
                </a:solidFill>
                <a:latin typeface="Times New Roman"/>
                <a:ea typeface="Times New Roman"/>
                <a:cs typeface="Times New Roman"/>
                <a:sym typeface="Times New Roman"/>
              </a:rPr>
              <a:t>Source_Google</a:t>
            </a:r>
            <a:endParaRPr sz="1400" dirty="0">
              <a:solidFill>
                <a:srgbClr val="B31166"/>
              </a:solidFill>
              <a:latin typeface="Times New Roman"/>
              <a:ea typeface="Times New Roman"/>
              <a:cs typeface="Times New Roman"/>
              <a:sym typeface="Times New Roman"/>
            </a:endParaRPr>
          </a:p>
          <a:p>
            <a:pPr marL="12700" marR="0" lvl="0" indent="0" algn="l" rtl="0">
              <a:lnSpc>
                <a:spcPct val="100000"/>
              </a:lnSpc>
              <a:spcBef>
                <a:spcPts val="955"/>
              </a:spcBef>
              <a:spcAft>
                <a:spcPts val="0"/>
              </a:spcAft>
              <a:buNone/>
            </a:pPr>
            <a:r>
              <a:rPr lang="en-IN" sz="1400" dirty="0">
                <a:solidFill>
                  <a:srgbClr val="B31166"/>
                </a:solidFill>
                <a:latin typeface="Times New Roman"/>
                <a:ea typeface="Times New Roman"/>
                <a:cs typeface="Times New Roman"/>
                <a:sym typeface="Times New Roman"/>
              </a:rPr>
              <a:t>	</a:t>
            </a:r>
            <a:r>
              <a:rPr lang="en-IN" sz="1400" i="0" dirty="0">
                <a:solidFill>
                  <a:srgbClr val="000000"/>
                </a:solidFill>
                <a:latin typeface="Times New Roman"/>
                <a:ea typeface="Times New Roman"/>
                <a:cs typeface="Times New Roman"/>
                <a:sym typeface="Times New Roman"/>
              </a:rPr>
              <a:t>Last </a:t>
            </a:r>
            <a:r>
              <a:rPr lang="en-IN" sz="1400" i="0" dirty="0" err="1">
                <a:solidFill>
                  <a:srgbClr val="000000"/>
                </a:solidFill>
                <a:latin typeface="Times New Roman"/>
                <a:ea typeface="Times New Roman"/>
                <a:cs typeface="Times New Roman"/>
                <a:sym typeface="Times New Roman"/>
              </a:rPr>
              <a:t>Activity_Had</a:t>
            </a:r>
            <a:r>
              <a:rPr lang="en-IN" sz="1400" i="0" dirty="0">
                <a:solidFill>
                  <a:srgbClr val="000000"/>
                </a:solidFill>
                <a:latin typeface="Times New Roman"/>
                <a:ea typeface="Times New Roman"/>
                <a:cs typeface="Times New Roman"/>
                <a:sym typeface="Times New Roman"/>
              </a:rPr>
              <a:t> a Phone Conversation</a:t>
            </a:r>
            <a:endParaRPr sz="1400" dirty="0">
              <a:solidFill>
                <a:srgbClr val="B31166"/>
              </a:solidFill>
              <a:latin typeface="Times New Roman"/>
              <a:ea typeface="Times New Roman"/>
              <a:cs typeface="Times New Roman"/>
              <a:sym typeface="Times New Roman"/>
            </a:endParaRPr>
          </a:p>
          <a:p>
            <a:pPr marL="12700" marR="0" lvl="0" indent="0" algn="l" rtl="0">
              <a:lnSpc>
                <a:spcPct val="100000"/>
              </a:lnSpc>
              <a:spcBef>
                <a:spcPts val="955"/>
              </a:spcBef>
              <a:spcAft>
                <a:spcPts val="0"/>
              </a:spcAft>
              <a:buNone/>
            </a:pPr>
            <a:r>
              <a:rPr lang="en-IN" sz="1400" dirty="0">
                <a:solidFill>
                  <a:srgbClr val="B31166"/>
                </a:solidFill>
                <a:latin typeface="Times New Roman"/>
                <a:ea typeface="Times New Roman"/>
                <a:cs typeface="Times New Roman"/>
                <a:sym typeface="Times New Roman"/>
              </a:rPr>
              <a:t>	</a:t>
            </a:r>
            <a:r>
              <a:rPr lang="en-IN" sz="1400" dirty="0">
                <a:solidFill>
                  <a:schemeClr val="dk1"/>
                </a:solidFill>
                <a:latin typeface="Times New Roman"/>
                <a:ea typeface="Times New Roman"/>
                <a:cs typeface="Times New Roman"/>
                <a:sym typeface="Times New Roman"/>
              </a:rPr>
              <a:t>Lead </a:t>
            </a:r>
            <a:r>
              <a:rPr lang="en-IN" sz="1400" dirty="0" err="1">
                <a:solidFill>
                  <a:schemeClr val="dk1"/>
                </a:solidFill>
                <a:latin typeface="Times New Roman"/>
                <a:ea typeface="Times New Roman"/>
                <a:cs typeface="Times New Roman"/>
                <a:sym typeface="Times New Roman"/>
              </a:rPr>
              <a:t>Source_Welingak</a:t>
            </a:r>
            <a:r>
              <a:rPr lang="en-IN" sz="1400" dirty="0">
                <a:solidFill>
                  <a:schemeClr val="dk1"/>
                </a:solidFill>
                <a:latin typeface="Times New Roman"/>
                <a:ea typeface="Times New Roman"/>
                <a:cs typeface="Times New Roman"/>
                <a:sym typeface="Times New Roman"/>
              </a:rPr>
              <a:t> Website</a:t>
            </a:r>
            <a:endParaRPr sz="1400" dirty="0">
              <a:solidFill>
                <a:schemeClr val="dk1"/>
              </a:solidFill>
              <a:latin typeface="Times New Roman"/>
              <a:ea typeface="Times New Roman"/>
              <a:cs typeface="Times New Roman"/>
              <a:sym typeface="Times New Roman"/>
            </a:endParaRPr>
          </a:p>
          <a:p>
            <a:pPr marL="12700" marR="0" lvl="0" indent="0" algn="l" rtl="0">
              <a:lnSpc>
                <a:spcPct val="100000"/>
              </a:lnSpc>
              <a:spcBef>
                <a:spcPts val="865"/>
              </a:spcBef>
              <a:spcAft>
                <a:spcPts val="0"/>
              </a:spcAft>
              <a:buNone/>
            </a:pPr>
            <a:r>
              <a:rPr lang="en-IN" sz="1400" dirty="0">
                <a:solidFill>
                  <a:srgbClr val="B31166"/>
                </a:solidFill>
                <a:latin typeface="Times New Roman"/>
                <a:ea typeface="Times New Roman"/>
                <a:cs typeface="Times New Roman"/>
                <a:sym typeface="Times New Roman"/>
              </a:rPr>
              <a:t>	</a:t>
            </a:r>
            <a:r>
              <a:rPr lang="en-IN" sz="1400" dirty="0">
                <a:solidFill>
                  <a:schemeClr val="dk1"/>
                </a:solidFill>
                <a:latin typeface="Times New Roman"/>
                <a:ea typeface="Times New Roman"/>
                <a:cs typeface="Times New Roman"/>
                <a:sym typeface="Times New Roman"/>
              </a:rPr>
              <a:t>Total Time Spent on Website</a:t>
            </a:r>
            <a:endParaRPr sz="1400" dirty="0">
              <a:solidFill>
                <a:schemeClr val="dk1"/>
              </a:solidFill>
              <a:latin typeface="Times New Roman"/>
              <a:ea typeface="Times New Roman"/>
              <a:cs typeface="Times New Roman"/>
              <a:sym typeface="Times New Roman"/>
            </a:endParaRPr>
          </a:p>
          <a:p>
            <a:pPr marL="12700" marR="0" lvl="0" indent="0" algn="l" rtl="0">
              <a:lnSpc>
                <a:spcPct val="100000"/>
              </a:lnSpc>
              <a:spcBef>
                <a:spcPts val="860"/>
              </a:spcBef>
              <a:spcAft>
                <a:spcPts val="0"/>
              </a:spcAft>
              <a:buNone/>
            </a:pPr>
            <a:r>
              <a:rPr lang="en-IN" sz="1400" dirty="0">
                <a:solidFill>
                  <a:srgbClr val="B31166"/>
                </a:solidFill>
                <a:latin typeface="Times New Roman"/>
                <a:ea typeface="Times New Roman"/>
                <a:cs typeface="Times New Roman"/>
                <a:sym typeface="Times New Roman"/>
              </a:rPr>
              <a:t>	</a:t>
            </a:r>
            <a:r>
              <a:rPr lang="en-IN" sz="1400" i="0" dirty="0">
                <a:solidFill>
                  <a:srgbClr val="000000"/>
                </a:solidFill>
                <a:latin typeface="Times New Roman"/>
                <a:ea typeface="Times New Roman"/>
                <a:cs typeface="Times New Roman"/>
                <a:sym typeface="Times New Roman"/>
              </a:rPr>
              <a:t>Lead </a:t>
            </a:r>
            <a:r>
              <a:rPr lang="en-IN" sz="1400" i="0" dirty="0" err="1">
                <a:solidFill>
                  <a:srgbClr val="000000"/>
                </a:solidFill>
                <a:latin typeface="Times New Roman"/>
                <a:ea typeface="Times New Roman"/>
                <a:cs typeface="Times New Roman"/>
                <a:sym typeface="Times New Roman"/>
              </a:rPr>
              <a:t>Source_Reference</a:t>
            </a:r>
            <a:endParaRPr sz="1400" dirty="0">
              <a:solidFill>
                <a:schemeClr val="dk1"/>
              </a:solidFill>
              <a:latin typeface="Times New Roman"/>
              <a:ea typeface="Times New Roman"/>
              <a:cs typeface="Times New Roman"/>
              <a:sym typeface="Times New Roman"/>
            </a:endParaRPr>
          </a:p>
          <a:p>
            <a:pPr marL="12700" marR="0" lvl="0" indent="0" algn="l" rtl="0">
              <a:lnSpc>
                <a:spcPct val="100000"/>
              </a:lnSpc>
              <a:spcBef>
                <a:spcPts val="880"/>
              </a:spcBef>
              <a:spcAft>
                <a:spcPts val="0"/>
              </a:spcAft>
              <a:buNone/>
            </a:pPr>
            <a:r>
              <a:rPr lang="en-IN" sz="1400" dirty="0">
                <a:solidFill>
                  <a:srgbClr val="B31166"/>
                </a:solidFill>
                <a:latin typeface="Times New Roman"/>
                <a:ea typeface="Times New Roman"/>
                <a:cs typeface="Times New Roman"/>
                <a:sym typeface="Times New Roman"/>
              </a:rPr>
              <a:t>	</a:t>
            </a:r>
            <a:r>
              <a:rPr lang="en-IN" sz="1400" dirty="0">
                <a:solidFill>
                  <a:schemeClr val="dk1"/>
                </a:solidFill>
                <a:latin typeface="Times New Roman"/>
                <a:ea typeface="Times New Roman"/>
                <a:cs typeface="Times New Roman"/>
                <a:sym typeface="Times New Roman"/>
              </a:rPr>
              <a:t>What is your current </a:t>
            </a:r>
            <a:r>
              <a:rPr lang="en-IN" sz="1400" dirty="0" err="1">
                <a:solidFill>
                  <a:schemeClr val="dk1"/>
                </a:solidFill>
                <a:latin typeface="Times New Roman"/>
                <a:ea typeface="Times New Roman"/>
                <a:cs typeface="Times New Roman"/>
                <a:sym typeface="Times New Roman"/>
              </a:rPr>
              <a:t>occupation_Working</a:t>
            </a:r>
            <a:r>
              <a:rPr lang="en-IN" sz="1400" dirty="0">
                <a:solidFill>
                  <a:schemeClr val="dk1"/>
                </a:solidFill>
                <a:latin typeface="Times New Roman"/>
                <a:ea typeface="Times New Roman"/>
                <a:cs typeface="Times New Roman"/>
                <a:sym typeface="Times New Roman"/>
              </a:rPr>
              <a:t> Professionals</a:t>
            </a:r>
          </a:p>
          <a:p>
            <a:pPr marL="12700">
              <a:spcBef>
                <a:spcPts val="880"/>
              </a:spcBef>
            </a:pPr>
            <a:r>
              <a:rPr lang="en-IN" sz="1400" dirty="0">
                <a:solidFill>
                  <a:srgbClr val="B31166"/>
                </a:solidFill>
                <a:latin typeface="Times New Roman"/>
                <a:ea typeface="Times New Roman"/>
                <a:cs typeface="Times New Roman"/>
                <a:sym typeface="Times New Roman"/>
              </a:rPr>
              <a:t>	</a:t>
            </a:r>
            <a:r>
              <a:rPr lang="en-IN" sz="1400" i="0" dirty="0">
                <a:solidFill>
                  <a:srgbClr val="000000"/>
                </a:solidFill>
                <a:latin typeface="Times New Roman"/>
                <a:ea typeface="Times New Roman"/>
                <a:cs typeface="Times New Roman"/>
                <a:sym typeface="Times New Roman"/>
              </a:rPr>
              <a:t>Lead </a:t>
            </a:r>
            <a:r>
              <a:rPr lang="en-IN" sz="1400" i="0" dirty="0" err="1">
                <a:solidFill>
                  <a:srgbClr val="000000"/>
                </a:solidFill>
                <a:latin typeface="Times New Roman"/>
                <a:ea typeface="Times New Roman"/>
                <a:cs typeface="Times New Roman"/>
                <a:sym typeface="Times New Roman"/>
              </a:rPr>
              <a:t>Source_Referral</a:t>
            </a:r>
            <a:r>
              <a:rPr lang="en-IN" sz="1400" i="0" dirty="0">
                <a:solidFill>
                  <a:srgbClr val="000000"/>
                </a:solidFill>
                <a:latin typeface="Times New Roman"/>
                <a:ea typeface="Times New Roman"/>
                <a:cs typeface="Times New Roman"/>
                <a:sym typeface="Times New Roman"/>
              </a:rPr>
              <a:t> Sites</a:t>
            </a:r>
            <a:endParaRPr lang="en-IN" sz="1400" dirty="0">
              <a:solidFill>
                <a:schemeClr val="dk1"/>
              </a:solidFill>
              <a:latin typeface="Times New Roman"/>
              <a:ea typeface="Times New Roman"/>
              <a:cs typeface="Times New Roman"/>
              <a:sym typeface="Times New Roman"/>
            </a:endParaRPr>
          </a:p>
          <a:p>
            <a:pPr marL="12700" marR="0" lvl="0" indent="0" algn="l" rtl="0">
              <a:lnSpc>
                <a:spcPct val="100000"/>
              </a:lnSpc>
              <a:spcBef>
                <a:spcPts val="880"/>
              </a:spcBef>
              <a:spcAft>
                <a:spcPts val="0"/>
              </a:spcAft>
              <a:buNone/>
            </a:pPr>
            <a:endParaRPr sz="1400" dirty="0">
              <a:solidFill>
                <a:schemeClr val="dk1"/>
              </a:solidFill>
              <a:latin typeface="Times New Roman"/>
              <a:ea typeface="Times New Roman"/>
              <a:cs typeface="Times New Roman"/>
              <a:sym typeface="Times New Roman"/>
            </a:endParaRPr>
          </a:p>
        </p:txBody>
      </p:sp>
      <p:sp>
        <p:nvSpPr>
          <p:cNvPr id="273" name="Google Shape;273;p10"/>
          <p:cNvSpPr txBox="1"/>
          <p:nvPr/>
        </p:nvSpPr>
        <p:spPr>
          <a:xfrm>
            <a:off x="1185099" y="3283625"/>
            <a:ext cx="2340900" cy="1228800"/>
          </a:xfrm>
          <a:prstGeom prst="rect">
            <a:avLst/>
          </a:prstGeom>
          <a:noFill/>
          <a:ln>
            <a:noFill/>
          </a:ln>
        </p:spPr>
        <p:txBody>
          <a:bodyPr spcFirstLastPara="1" wrap="square" lIns="0" tIns="14600" rIns="0" bIns="0" anchor="t" anchorCtr="0">
            <a:spAutoFit/>
          </a:bodyPr>
          <a:lstStyle/>
          <a:p>
            <a:pPr marL="154305" marR="0" lvl="0" indent="0" algn="l" rtl="0">
              <a:lnSpc>
                <a:spcPct val="100000"/>
              </a:lnSpc>
              <a:spcBef>
                <a:spcPts val="0"/>
              </a:spcBef>
              <a:spcAft>
                <a:spcPts val="0"/>
              </a:spcAft>
              <a:buNone/>
            </a:pPr>
            <a:r>
              <a:rPr lang="en-IN" sz="2300" b="1">
                <a:solidFill>
                  <a:schemeClr val="dk1"/>
                </a:solidFill>
                <a:latin typeface="Times New Roman"/>
                <a:ea typeface="Times New Roman"/>
                <a:cs typeface="Times New Roman"/>
                <a:sym typeface="Times New Roman"/>
              </a:rPr>
              <a:t>Train Data:</a:t>
            </a:r>
            <a:endParaRPr sz="2300">
              <a:solidFill>
                <a:schemeClr val="dk1"/>
              </a:solidFill>
              <a:latin typeface="Times New Roman"/>
              <a:ea typeface="Times New Roman"/>
              <a:cs typeface="Times New Roman"/>
              <a:sym typeface="Times New Roman"/>
            </a:endParaRPr>
          </a:p>
          <a:p>
            <a:pPr marL="12700" marR="0" lvl="0" indent="0" algn="l" rtl="0">
              <a:lnSpc>
                <a:spcPct val="100000"/>
              </a:lnSpc>
              <a:spcBef>
                <a:spcPts val="30"/>
              </a:spcBef>
              <a:spcAft>
                <a:spcPts val="0"/>
              </a:spcAft>
              <a:buNone/>
            </a:pPr>
            <a:r>
              <a:rPr lang="en-IN" sz="1800" b="1">
                <a:solidFill>
                  <a:schemeClr val="dk1"/>
                </a:solidFill>
                <a:latin typeface="Times New Roman"/>
                <a:ea typeface="Times New Roman"/>
                <a:cs typeface="Times New Roman"/>
                <a:sym typeface="Times New Roman"/>
              </a:rPr>
              <a:t>Accuracy : 78.79%</a:t>
            </a:r>
            <a:endParaRPr sz="1800">
              <a:solidFill>
                <a:schemeClr val="dk1"/>
              </a:solidFill>
              <a:latin typeface="Times New Roman"/>
              <a:ea typeface="Times New Roman"/>
              <a:cs typeface="Times New Roman"/>
              <a:sym typeface="Times New Roman"/>
            </a:endParaRPr>
          </a:p>
          <a:p>
            <a:pPr marL="12700" marR="0" lvl="0" indent="0" algn="l" rtl="0">
              <a:lnSpc>
                <a:spcPct val="100000"/>
              </a:lnSpc>
              <a:spcBef>
                <a:spcPts val="25"/>
              </a:spcBef>
              <a:spcAft>
                <a:spcPts val="0"/>
              </a:spcAft>
              <a:buNone/>
            </a:pPr>
            <a:r>
              <a:rPr lang="en-IN" sz="1800" b="1">
                <a:solidFill>
                  <a:schemeClr val="dk1"/>
                </a:solidFill>
                <a:latin typeface="Times New Roman"/>
                <a:ea typeface="Times New Roman"/>
                <a:cs typeface="Times New Roman"/>
                <a:sym typeface="Times New Roman"/>
              </a:rPr>
              <a:t>Sensitivity : 78.5%</a:t>
            </a:r>
            <a:endParaRPr sz="1800">
              <a:solidFill>
                <a:schemeClr val="dk1"/>
              </a:solidFill>
              <a:latin typeface="Times New Roman"/>
              <a:ea typeface="Times New Roman"/>
              <a:cs typeface="Times New Roman"/>
              <a:sym typeface="Times New Roman"/>
            </a:endParaRPr>
          </a:p>
          <a:p>
            <a:pPr marL="12700" marR="0" lvl="0" indent="0" algn="l" rtl="0">
              <a:lnSpc>
                <a:spcPct val="100000"/>
              </a:lnSpc>
              <a:spcBef>
                <a:spcPts val="170"/>
              </a:spcBef>
              <a:spcAft>
                <a:spcPts val="0"/>
              </a:spcAft>
              <a:buNone/>
            </a:pPr>
            <a:r>
              <a:rPr lang="en-IN" sz="1800" b="1">
                <a:solidFill>
                  <a:schemeClr val="dk1"/>
                </a:solidFill>
                <a:latin typeface="Times New Roman"/>
                <a:ea typeface="Times New Roman"/>
                <a:cs typeface="Times New Roman"/>
                <a:sym typeface="Times New Roman"/>
              </a:rPr>
              <a:t>Specificity : 79.06%</a:t>
            </a:r>
            <a:endParaRPr sz="1800">
              <a:solidFill>
                <a:schemeClr val="dk1"/>
              </a:solidFill>
              <a:latin typeface="Times New Roman"/>
              <a:ea typeface="Times New Roman"/>
              <a:cs typeface="Times New Roman"/>
              <a:sym typeface="Times New Roman"/>
            </a:endParaRPr>
          </a:p>
        </p:txBody>
      </p:sp>
      <p:sp>
        <p:nvSpPr>
          <p:cNvPr id="274" name="Google Shape;274;p10"/>
          <p:cNvSpPr txBox="1"/>
          <p:nvPr/>
        </p:nvSpPr>
        <p:spPr>
          <a:xfrm>
            <a:off x="1185104" y="4764564"/>
            <a:ext cx="2065129" cy="1266372"/>
          </a:xfrm>
          <a:prstGeom prst="rect">
            <a:avLst/>
          </a:prstGeom>
          <a:noFill/>
          <a:ln>
            <a:noFill/>
          </a:ln>
        </p:spPr>
        <p:txBody>
          <a:bodyPr spcFirstLastPara="1" wrap="square" lIns="0" tIns="42525" rIns="0" bIns="0" anchor="t" anchorCtr="0">
            <a:spAutoFit/>
          </a:bodyPr>
          <a:lstStyle/>
          <a:p>
            <a:pPr marL="247015" marR="0" lvl="0" indent="0" algn="l" rtl="0">
              <a:lnSpc>
                <a:spcPct val="100000"/>
              </a:lnSpc>
              <a:spcBef>
                <a:spcPts val="0"/>
              </a:spcBef>
              <a:spcAft>
                <a:spcPts val="0"/>
              </a:spcAft>
              <a:buNone/>
            </a:pPr>
            <a:r>
              <a:rPr lang="en-IN" sz="2300" b="1">
                <a:solidFill>
                  <a:schemeClr val="dk1"/>
                </a:solidFill>
                <a:latin typeface="Times New Roman"/>
                <a:ea typeface="Times New Roman"/>
                <a:cs typeface="Times New Roman"/>
                <a:sym typeface="Times New Roman"/>
              </a:rPr>
              <a:t>Test Data:</a:t>
            </a:r>
            <a:endParaRPr sz="2300">
              <a:solidFill>
                <a:schemeClr val="dk1"/>
              </a:solidFill>
              <a:latin typeface="Times New Roman"/>
              <a:ea typeface="Times New Roman"/>
              <a:cs typeface="Times New Roman"/>
              <a:sym typeface="Times New Roman"/>
            </a:endParaRPr>
          </a:p>
          <a:p>
            <a:pPr marL="74930" marR="0" lvl="0" indent="0" algn="l" rtl="0">
              <a:lnSpc>
                <a:spcPct val="100000"/>
              </a:lnSpc>
              <a:spcBef>
                <a:spcPts val="185"/>
              </a:spcBef>
              <a:spcAft>
                <a:spcPts val="0"/>
              </a:spcAft>
              <a:buNone/>
            </a:pPr>
            <a:r>
              <a:rPr lang="en-IN" sz="1800" b="1">
                <a:solidFill>
                  <a:schemeClr val="dk1"/>
                </a:solidFill>
                <a:latin typeface="Times New Roman"/>
                <a:ea typeface="Times New Roman"/>
                <a:cs typeface="Times New Roman"/>
                <a:sym typeface="Times New Roman"/>
              </a:rPr>
              <a:t>Accuracy : 79.28%</a:t>
            </a:r>
            <a:endParaRPr sz="1800">
              <a:solidFill>
                <a:schemeClr val="dk1"/>
              </a:solidFill>
              <a:latin typeface="Times New Roman"/>
              <a:ea typeface="Times New Roman"/>
              <a:cs typeface="Times New Roman"/>
              <a:sym typeface="Times New Roman"/>
            </a:endParaRPr>
          </a:p>
          <a:p>
            <a:pPr marL="12700" marR="0" lvl="0" indent="0" algn="l" rtl="0">
              <a:lnSpc>
                <a:spcPct val="100000"/>
              </a:lnSpc>
              <a:spcBef>
                <a:spcPts val="60"/>
              </a:spcBef>
              <a:spcAft>
                <a:spcPts val="0"/>
              </a:spcAft>
              <a:buNone/>
            </a:pPr>
            <a:r>
              <a:rPr lang="en-IN" sz="1800" b="1">
                <a:solidFill>
                  <a:schemeClr val="dk1"/>
                </a:solidFill>
                <a:latin typeface="Times New Roman"/>
                <a:ea typeface="Times New Roman"/>
                <a:cs typeface="Times New Roman"/>
                <a:sym typeface="Times New Roman"/>
              </a:rPr>
              <a:t>Sensitivity : 78.49%</a:t>
            </a:r>
            <a:endParaRPr sz="1800">
              <a:solidFill>
                <a:schemeClr val="dk1"/>
              </a:solidFill>
              <a:latin typeface="Times New Roman"/>
              <a:ea typeface="Times New Roman"/>
              <a:cs typeface="Times New Roman"/>
              <a:sym typeface="Times New Roman"/>
            </a:endParaRPr>
          </a:p>
          <a:p>
            <a:pPr marL="12700" marR="0" lvl="0" indent="0" algn="l" rtl="0">
              <a:lnSpc>
                <a:spcPct val="100000"/>
              </a:lnSpc>
              <a:spcBef>
                <a:spcPts val="25"/>
              </a:spcBef>
              <a:spcAft>
                <a:spcPts val="0"/>
              </a:spcAft>
              <a:buNone/>
            </a:pPr>
            <a:r>
              <a:rPr lang="en-IN" sz="1800" b="1">
                <a:solidFill>
                  <a:schemeClr val="dk1"/>
                </a:solidFill>
                <a:latin typeface="Times New Roman"/>
                <a:ea typeface="Times New Roman"/>
                <a:cs typeface="Times New Roman"/>
                <a:sym typeface="Times New Roman"/>
              </a:rPr>
              <a:t>Specificity : 80%</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grpSp>
        <p:nvGrpSpPr>
          <p:cNvPr id="279" name="Google Shape;279;p11"/>
          <p:cNvGrpSpPr/>
          <p:nvPr/>
        </p:nvGrpSpPr>
        <p:grpSpPr>
          <a:xfrm>
            <a:off x="0" y="3250692"/>
            <a:ext cx="3470148" cy="3465575"/>
            <a:chOff x="0" y="3250692"/>
            <a:chExt cx="3470148" cy="3465575"/>
          </a:xfrm>
        </p:grpSpPr>
        <p:pic>
          <p:nvPicPr>
            <p:cNvPr id="280" name="Google Shape;280;p11"/>
            <p:cNvPicPr preferRelativeResize="0"/>
            <p:nvPr/>
          </p:nvPicPr>
          <p:blipFill rotWithShape="1">
            <a:blip r:embed="rId3">
              <a:alphaModFix/>
            </a:blip>
            <a:srcRect/>
            <a:stretch/>
          </p:blipFill>
          <p:spPr>
            <a:xfrm>
              <a:off x="96011" y="3250692"/>
              <a:ext cx="3264407" cy="1165859"/>
            </a:xfrm>
            <a:prstGeom prst="rect">
              <a:avLst/>
            </a:prstGeom>
            <a:noFill/>
            <a:ln>
              <a:noFill/>
            </a:ln>
          </p:spPr>
        </p:pic>
        <p:pic>
          <p:nvPicPr>
            <p:cNvPr id="281" name="Google Shape;281;p11"/>
            <p:cNvPicPr preferRelativeResize="0"/>
            <p:nvPr/>
          </p:nvPicPr>
          <p:blipFill rotWithShape="1">
            <a:blip r:embed="rId4">
              <a:alphaModFix/>
            </a:blip>
            <a:srcRect/>
            <a:stretch/>
          </p:blipFill>
          <p:spPr>
            <a:xfrm>
              <a:off x="0" y="4416552"/>
              <a:ext cx="3470148" cy="1165860"/>
            </a:xfrm>
            <a:prstGeom prst="rect">
              <a:avLst/>
            </a:prstGeom>
            <a:noFill/>
            <a:ln>
              <a:noFill/>
            </a:ln>
          </p:spPr>
        </p:pic>
        <p:pic>
          <p:nvPicPr>
            <p:cNvPr id="282" name="Google Shape;282;p11"/>
            <p:cNvPicPr preferRelativeResize="0"/>
            <p:nvPr/>
          </p:nvPicPr>
          <p:blipFill rotWithShape="1">
            <a:blip r:embed="rId5">
              <a:alphaModFix/>
            </a:blip>
            <a:srcRect/>
            <a:stretch/>
          </p:blipFill>
          <p:spPr>
            <a:xfrm>
              <a:off x="96011" y="5582412"/>
              <a:ext cx="3264407" cy="1133855"/>
            </a:xfrm>
            <a:prstGeom prst="rect">
              <a:avLst/>
            </a:prstGeom>
            <a:noFill/>
            <a:ln>
              <a:noFill/>
            </a:ln>
          </p:spPr>
        </p:pic>
        <p:pic>
          <p:nvPicPr>
            <p:cNvPr id="283" name="Google Shape;283;p11"/>
            <p:cNvPicPr preferRelativeResize="0"/>
            <p:nvPr/>
          </p:nvPicPr>
          <p:blipFill rotWithShape="1">
            <a:blip r:embed="rId6">
              <a:alphaModFix/>
            </a:blip>
            <a:srcRect/>
            <a:stretch/>
          </p:blipFill>
          <p:spPr>
            <a:xfrm>
              <a:off x="0" y="3447288"/>
              <a:ext cx="1956816" cy="1956815"/>
            </a:xfrm>
            <a:prstGeom prst="rect">
              <a:avLst/>
            </a:prstGeom>
            <a:noFill/>
            <a:ln>
              <a:noFill/>
            </a:ln>
          </p:spPr>
        </p:pic>
      </p:grpSp>
      <p:pic>
        <p:nvPicPr>
          <p:cNvPr id="284" name="Google Shape;284;p11"/>
          <p:cNvPicPr preferRelativeResize="0"/>
          <p:nvPr/>
        </p:nvPicPr>
        <p:blipFill rotWithShape="1">
          <a:blip r:embed="rId7">
            <a:alphaModFix/>
          </a:blip>
          <a:srcRect/>
          <a:stretch/>
        </p:blipFill>
        <p:spPr>
          <a:xfrm>
            <a:off x="7100316" y="5897879"/>
            <a:ext cx="822960" cy="818387"/>
          </a:xfrm>
          <a:prstGeom prst="rect">
            <a:avLst/>
          </a:prstGeom>
          <a:noFill/>
          <a:ln>
            <a:noFill/>
          </a:ln>
        </p:spPr>
      </p:pic>
      <p:grpSp>
        <p:nvGrpSpPr>
          <p:cNvPr id="285" name="Google Shape;285;p11"/>
          <p:cNvGrpSpPr/>
          <p:nvPr/>
        </p:nvGrpSpPr>
        <p:grpSpPr>
          <a:xfrm>
            <a:off x="7095744" y="2441448"/>
            <a:ext cx="2340863" cy="2331719"/>
            <a:chOff x="7095744" y="2441448"/>
            <a:chExt cx="2340863" cy="2331719"/>
          </a:xfrm>
        </p:grpSpPr>
        <p:pic>
          <p:nvPicPr>
            <p:cNvPr id="286" name="Google Shape;286;p11"/>
            <p:cNvPicPr preferRelativeResize="0"/>
            <p:nvPr/>
          </p:nvPicPr>
          <p:blipFill rotWithShape="1">
            <a:blip r:embed="rId8">
              <a:alphaModFix/>
            </a:blip>
            <a:srcRect/>
            <a:stretch/>
          </p:blipFill>
          <p:spPr>
            <a:xfrm>
              <a:off x="7168896" y="2441448"/>
              <a:ext cx="2194559" cy="777239"/>
            </a:xfrm>
            <a:prstGeom prst="rect">
              <a:avLst/>
            </a:prstGeom>
            <a:noFill/>
            <a:ln>
              <a:noFill/>
            </a:ln>
          </p:spPr>
        </p:pic>
        <p:pic>
          <p:nvPicPr>
            <p:cNvPr id="287" name="Google Shape;287;p11"/>
            <p:cNvPicPr preferRelativeResize="0"/>
            <p:nvPr/>
          </p:nvPicPr>
          <p:blipFill rotWithShape="1">
            <a:blip r:embed="rId9">
              <a:alphaModFix/>
            </a:blip>
            <a:srcRect/>
            <a:stretch/>
          </p:blipFill>
          <p:spPr>
            <a:xfrm>
              <a:off x="7095744" y="3218688"/>
              <a:ext cx="2340863" cy="786383"/>
            </a:xfrm>
            <a:prstGeom prst="rect">
              <a:avLst/>
            </a:prstGeom>
            <a:noFill/>
            <a:ln>
              <a:noFill/>
            </a:ln>
          </p:spPr>
        </p:pic>
        <p:pic>
          <p:nvPicPr>
            <p:cNvPr id="288" name="Google Shape;288;p11"/>
            <p:cNvPicPr preferRelativeResize="0"/>
            <p:nvPr/>
          </p:nvPicPr>
          <p:blipFill rotWithShape="1">
            <a:blip r:embed="rId10">
              <a:alphaModFix/>
            </a:blip>
            <a:srcRect/>
            <a:stretch/>
          </p:blipFill>
          <p:spPr>
            <a:xfrm>
              <a:off x="7168896" y="4005072"/>
              <a:ext cx="2194559" cy="768095"/>
            </a:xfrm>
            <a:prstGeom prst="rect">
              <a:avLst/>
            </a:prstGeom>
            <a:noFill/>
            <a:ln>
              <a:noFill/>
            </a:ln>
          </p:spPr>
        </p:pic>
      </p:grpSp>
      <p:grpSp>
        <p:nvGrpSpPr>
          <p:cNvPr id="289" name="Google Shape;289;p11"/>
          <p:cNvGrpSpPr/>
          <p:nvPr/>
        </p:nvGrpSpPr>
        <p:grpSpPr>
          <a:xfrm>
            <a:off x="0" y="1057655"/>
            <a:ext cx="10058400" cy="5658104"/>
            <a:chOff x="0" y="1057655"/>
            <a:chExt cx="10058400" cy="5658104"/>
          </a:xfrm>
        </p:grpSpPr>
        <p:pic>
          <p:nvPicPr>
            <p:cNvPr id="290" name="Google Shape;290;p11"/>
            <p:cNvPicPr preferRelativeResize="0"/>
            <p:nvPr/>
          </p:nvPicPr>
          <p:blipFill rotWithShape="1">
            <a:blip r:embed="rId11">
              <a:alphaModFix/>
            </a:blip>
            <a:srcRect/>
            <a:stretch/>
          </p:blipFill>
          <p:spPr>
            <a:xfrm>
              <a:off x="6595871" y="1060703"/>
              <a:ext cx="1328928" cy="1328928"/>
            </a:xfrm>
            <a:prstGeom prst="rect">
              <a:avLst/>
            </a:prstGeom>
            <a:noFill/>
            <a:ln>
              <a:noFill/>
            </a:ln>
          </p:spPr>
        </p:pic>
        <p:sp>
          <p:nvSpPr>
            <p:cNvPr id="291" name="Google Shape;291;p11"/>
            <p:cNvSpPr/>
            <p:nvPr/>
          </p:nvSpPr>
          <p:spPr>
            <a:xfrm>
              <a:off x="7014972" y="2311907"/>
              <a:ext cx="2712720" cy="633730"/>
            </a:xfrm>
            <a:custGeom>
              <a:avLst/>
              <a:gdLst/>
              <a:ahLst/>
              <a:cxnLst/>
              <a:rect l="l" t="t" r="r" b="b"/>
              <a:pathLst>
                <a:path w="2712720" h="633730" extrusionOk="0">
                  <a:moveTo>
                    <a:pt x="120211" y="633506"/>
                  </a:moveTo>
                  <a:lnTo>
                    <a:pt x="84806" y="633506"/>
                  </a:lnTo>
                  <a:lnTo>
                    <a:pt x="48714" y="633083"/>
                  </a:lnTo>
                  <a:lnTo>
                    <a:pt x="54685" y="633083"/>
                  </a:lnTo>
                  <a:lnTo>
                    <a:pt x="32004" y="632460"/>
                  </a:lnTo>
                  <a:lnTo>
                    <a:pt x="0" y="582168"/>
                  </a:lnTo>
                  <a:lnTo>
                    <a:pt x="144780" y="563880"/>
                  </a:lnTo>
                  <a:lnTo>
                    <a:pt x="217932" y="553212"/>
                  </a:lnTo>
                  <a:lnTo>
                    <a:pt x="292608" y="544068"/>
                  </a:lnTo>
                  <a:lnTo>
                    <a:pt x="368808" y="533400"/>
                  </a:lnTo>
                  <a:lnTo>
                    <a:pt x="446532" y="521208"/>
                  </a:lnTo>
                  <a:lnTo>
                    <a:pt x="524256" y="510540"/>
                  </a:lnTo>
                  <a:lnTo>
                    <a:pt x="603504" y="498348"/>
                  </a:lnTo>
                  <a:lnTo>
                    <a:pt x="847344" y="457200"/>
                  </a:lnTo>
                  <a:lnTo>
                    <a:pt x="1097279" y="411480"/>
                  </a:lnTo>
                  <a:lnTo>
                    <a:pt x="1267967" y="377952"/>
                  </a:lnTo>
                  <a:lnTo>
                    <a:pt x="1438655" y="341376"/>
                  </a:lnTo>
                  <a:lnTo>
                    <a:pt x="1612392" y="301752"/>
                  </a:lnTo>
                  <a:lnTo>
                    <a:pt x="1787652" y="259080"/>
                  </a:lnTo>
                  <a:lnTo>
                    <a:pt x="1961388" y="213360"/>
                  </a:lnTo>
                  <a:lnTo>
                    <a:pt x="2138172" y="164592"/>
                  </a:lnTo>
                  <a:lnTo>
                    <a:pt x="2313432" y="112776"/>
                  </a:lnTo>
                  <a:lnTo>
                    <a:pt x="2487168" y="57912"/>
                  </a:lnTo>
                  <a:lnTo>
                    <a:pt x="2662428" y="0"/>
                  </a:lnTo>
                  <a:lnTo>
                    <a:pt x="2669782" y="54440"/>
                  </a:lnTo>
                  <a:lnTo>
                    <a:pt x="2675467" y="95834"/>
                  </a:lnTo>
                  <a:lnTo>
                    <a:pt x="2683312" y="151080"/>
                  </a:lnTo>
                  <a:lnTo>
                    <a:pt x="2688932" y="188932"/>
                  </a:lnTo>
                  <a:lnTo>
                    <a:pt x="2691835" y="208583"/>
                  </a:lnTo>
                  <a:lnTo>
                    <a:pt x="2695294" y="232582"/>
                  </a:lnTo>
                  <a:lnTo>
                    <a:pt x="2699680" y="263829"/>
                  </a:lnTo>
                  <a:lnTo>
                    <a:pt x="2705365" y="305223"/>
                  </a:lnTo>
                  <a:lnTo>
                    <a:pt x="2712720" y="359664"/>
                  </a:lnTo>
                  <a:lnTo>
                    <a:pt x="2550230" y="386476"/>
                  </a:lnTo>
                  <a:lnTo>
                    <a:pt x="2206163" y="436447"/>
                  </a:lnTo>
                  <a:lnTo>
                    <a:pt x="1631453" y="508504"/>
                  </a:lnTo>
                  <a:lnTo>
                    <a:pt x="1091114" y="566472"/>
                  </a:lnTo>
                  <a:lnTo>
                    <a:pt x="695398" y="602102"/>
                  </a:lnTo>
                  <a:lnTo>
                    <a:pt x="443061" y="620344"/>
                  </a:lnTo>
                  <a:lnTo>
                    <a:pt x="308690" y="627796"/>
                  </a:lnTo>
                  <a:lnTo>
                    <a:pt x="227569" y="631137"/>
                  </a:lnTo>
                  <a:lnTo>
                    <a:pt x="153978" y="633083"/>
                  </a:lnTo>
                  <a:lnTo>
                    <a:pt x="120211" y="633506"/>
                  </a:lnTo>
                  <a:close/>
                </a:path>
              </a:pathLst>
            </a:custGeom>
            <a:solidFill>
              <a:srgbClr val="FFFFFF">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2" name="Google Shape;292;p11"/>
            <p:cNvSpPr/>
            <p:nvPr/>
          </p:nvSpPr>
          <p:spPr>
            <a:xfrm>
              <a:off x="0" y="1059179"/>
              <a:ext cx="10058400" cy="5656580"/>
            </a:xfrm>
            <a:custGeom>
              <a:avLst/>
              <a:gdLst/>
              <a:ahLst/>
              <a:cxnLst/>
              <a:rect l="l" t="t" r="r" b="b"/>
              <a:pathLst>
                <a:path w="10058400" h="5656580" extrusionOk="0">
                  <a:moveTo>
                    <a:pt x="10058400" y="0"/>
                  </a:moveTo>
                  <a:lnTo>
                    <a:pt x="9177528" y="0"/>
                  </a:lnTo>
                  <a:lnTo>
                    <a:pt x="9177528" y="388620"/>
                  </a:lnTo>
                  <a:lnTo>
                    <a:pt x="9660636" y="388620"/>
                  </a:lnTo>
                  <a:lnTo>
                    <a:pt x="9660636" y="1544180"/>
                  </a:lnTo>
                  <a:lnTo>
                    <a:pt x="9051036" y="1635252"/>
                  </a:lnTo>
                  <a:lnTo>
                    <a:pt x="8415528" y="1711452"/>
                  </a:lnTo>
                  <a:lnTo>
                    <a:pt x="7994904" y="1752600"/>
                  </a:lnTo>
                  <a:lnTo>
                    <a:pt x="7783068" y="1770888"/>
                  </a:lnTo>
                  <a:lnTo>
                    <a:pt x="7365492" y="1802892"/>
                  </a:lnTo>
                  <a:lnTo>
                    <a:pt x="6539471" y="1845564"/>
                  </a:lnTo>
                  <a:lnTo>
                    <a:pt x="5932919" y="1862328"/>
                  </a:lnTo>
                  <a:lnTo>
                    <a:pt x="5536692" y="1868424"/>
                  </a:lnTo>
                  <a:lnTo>
                    <a:pt x="4956048" y="1868424"/>
                  </a:lnTo>
                  <a:lnTo>
                    <a:pt x="4213860" y="1853184"/>
                  </a:lnTo>
                  <a:lnTo>
                    <a:pt x="3685032" y="1833372"/>
                  </a:lnTo>
                  <a:lnTo>
                    <a:pt x="3348228" y="1816608"/>
                  </a:lnTo>
                  <a:lnTo>
                    <a:pt x="2714244" y="1778508"/>
                  </a:lnTo>
                  <a:lnTo>
                    <a:pt x="2138172" y="1735836"/>
                  </a:lnTo>
                  <a:lnTo>
                    <a:pt x="1633715" y="1688592"/>
                  </a:lnTo>
                  <a:lnTo>
                    <a:pt x="1200912" y="1642872"/>
                  </a:lnTo>
                  <a:lnTo>
                    <a:pt x="711708" y="1584960"/>
                  </a:lnTo>
                  <a:lnTo>
                    <a:pt x="393192" y="1541132"/>
                  </a:lnTo>
                  <a:lnTo>
                    <a:pt x="393192" y="388620"/>
                  </a:lnTo>
                  <a:lnTo>
                    <a:pt x="8612111" y="388620"/>
                  </a:lnTo>
                  <a:lnTo>
                    <a:pt x="8612111" y="0"/>
                  </a:lnTo>
                  <a:lnTo>
                    <a:pt x="0" y="0"/>
                  </a:lnTo>
                  <a:lnTo>
                    <a:pt x="0" y="388620"/>
                  </a:lnTo>
                  <a:lnTo>
                    <a:pt x="0" y="5264150"/>
                  </a:lnTo>
                  <a:lnTo>
                    <a:pt x="0" y="5656580"/>
                  </a:lnTo>
                  <a:lnTo>
                    <a:pt x="10058400" y="5656580"/>
                  </a:lnTo>
                  <a:lnTo>
                    <a:pt x="10058400" y="5264150"/>
                  </a:lnTo>
                  <a:lnTo>
                    <a:pt x="9683496" y="5264150"/>
                  </a:lnTo>
                  <a:lnTo>
                    <a:pt x="9683496" y="5263908"/>
                  </a:lnTo>
                  <a:lnTo>
                    <a:pt x="10058400" y="5263908"/>
                  </a:lnTo>
                  <a:lnTo>
                    <a:pt x="10058400" y="388620"/>
                  </a:lnTo>
                  <a:lnTo>
                    <a:pt x="100584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3" name="Google Shape;293;p11"/>
            <p:cNvSpPr/>
            <p:nvPr/>
          </p:nvSpPr>
          <p:spPr>
            <a:xfrm>
              <a:off x="8612123" y="1057655"/>
              <a:ext cx="565785" cy="943610"/>
            </a:xfrm>
            <a:custGeom>
              <a:avLst/>
              <a:gdLst/>
              <a:ahLst/>
              <a:cxnLst/>
              <a:rect l="l" t="t" r="r" b="b"/>
              <a:pathLst>
                <a:path w="565784" h="943610" extrusionOk="0">
                  <a:moveTo>
                    <a:pt x="565404" y="943356"/>
                  </a:moveTo>
                  <a:lnTo>
                    <a:pt x="0" y="943356"/>
                  </a:lnTo>
                  <a:lnTo>
                    <a:pt x="0" y="0"/>
                  </a:lnTo>
                  <a:lnTo>
                    <a:pt x="565404" y="0"/>
                  </a:lnTo>
                  <a:lnTo>
                    <a:pt x="565404" y="943356"/>
                  </a:lnTo>
                  <a:close/>
                </a:path>
              </a:pathLst>
            </a:custGeom>
            <a:solidFill>
              <a:srgbClr val="B311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4" name="Google Shape;294;p11"/>
          <p:cNvSpPr txBox="1">
            <a:spLocks noGrp="1"/>
          </p:cNvSpPr>
          <p:nvPr>
            <p:ph type="title"/>
          </p:nvPr>
        </p:nvSpPr>
        <p:spPr>
          <a:xfrm>
            <a:off x="691515" y="689963"/>
            <a:ext cx="8675370" cy="949997"/>
          </a:xfrm>
          <a:prstGeom prst="rect">
            <a:avLst/>
          </a:prstGeom>
          <a:noFill/>
          <a:ln>
            <a:noFill/>
          </a:ln>
        </p:spPr>
        <p:txBody>
          <a:bodyPr spcFirstLastPara="1" wrap="square" lIns="0" tIns="387575" rIns="0" bIns="0" anchor="ctr" anchorCtr="0">
            <a:spAutoFit/>
          </a:bodyPr>
          <a:lstStyle/>
          <a:p>
            <a:pPr marL="2548255" lvl="0" indent="0" algn="l" rtl="0">
              <a:lnSpc>
                <a:spcPct val="100000"/>
              </a:lnSpc>
              <a:spcBef>
                <a:spcPts val="0"/>
              </a:spcBef>
              <a:spcAft>
                <a:spcPts val="0"/>
              </a:spcAft>
              <a:buClr>
                <a:srgbClr val="7F7F7F"/>
              </a:buClr>
              <a:buSzPts val="3600"/>
              <a:buFont typeface="Times New Roman"/>
              <a:buNone/>
            </a:pPr>
            <a:r>
              <a:rPr lang="en-IN">
                <a:solidFill>
                  <a:srgbClr val="7F7F7F"/>
                </a:solidFill>
                <a:latin typeface="Times New Roman"/>
                <a:ea typeface="Times New Roman"/>
                <a:cs typeface="Times New Roman"/>
                <a:sym typeface="Times New Roman"/>
              </a:rPr>
              <a:t>Conclusion</a:t>
            </a:r>
            <a:endParaRPr/>
          </a:p>
        </p:txBody>
      </p:sp>
      <p:sp>
        <p:nvSpPr>
          <p:cNvPr id="295" name="Google Shape;295;p11"/>
          <p:cNvSpPr txBox="1"/>
          <p:nvPr/>
        </p:nvSpPr>
        <p:spPr>
          <a:xfrm>
            <a:off x="1280700" y="3250689"/>
            <a:ext cx="7010400" cy="1493700"/>
          </a:xfrm>
          <a:prstGeom prst="rect">
            <a:avLst/>
          </a:prstGeom>
          <a:noFill/>
          <a:ln>
            <a:noFill/>
          </a:ln>
        </p:spPr>
        <p:txBody>
          <a:bodyPr spcFirstLastPara="1" wrap="square" lIns="0" tIns="13325" rIns="0" bIns="0" anchor="t" anchorCtr="0">
            <a:spAutoFit/>
          </a:bodyPr>
          <a:lstStyle/>
          <a:p>
            <a:pPr marL="295910" marR="5080" lvl="0" indent="-283844" algn="just" rtl="0">
              <a:lnSpc>
                <a:spcPct val="100000"/>
              </a:lnSpc>
              <a:spcBef>
                <a:spcPts val="0"/>
              </a:spcBef>
              <a:spcAft>
                <a:spcPts val="0"/>
              </a:spcAft>
              <a:buNone/>
            </a:pPr>
            <a:r>
              <a:rPr lang="en-IN" sz="1300">
                <a:solidFill>
                  <a:srgbClr val="B31166"/>
                </a:solidFill>
                <a:latin typeface="Georgia"/>
                <a:ea typeface="Georgia"/>
                <a:cs typeface="Georgia"/>
                <a:sym typeface="Georgia"/>
              </a:rPr>
              <a:t>	</a:t>
            </a:r>
            <a:r>
              <a:rPr lang="en-IN" sz="1650">
                <a:solidFill>
                  <a:srgbClr val="3F3F3F"/>
                </a:solidFill>
                <a:latin typeface="Times New Roman"/>
                <a:ea typeface="Times New Roman"/>
                <a:cs typeface="Times New Roman"/>
                <a:sym typeface="Times New Roman"/>
              </a:rPr>
              <a:t>We see max number of leads are generated by Lead Source_Welingak Website. Max conversion ratio is by reference and welingak website.</a:t>
            </a:r>
            <a:endParaRPr sz="1650">
              <a:solidFill>
                <a:schemeClr val="dk1"/>
              </a:solidFill>
              <a:latin typeface="Times New Roman"/>
              <a:ea typeface="Times New Roman"/>
              <a:cs typeface="Times New Roman"/>
              <a:sym typeface="Times New Roman"/>
            </a:endParaRPr>
          </a:p>
          <a:p>
            <a:pPr marL="12700" marR="0" lvl="0" indent="0" algn="just" rtl="0">
              <a:lnSpc>
                <a:spcPct val="100000"/>
              </a:lnSpc>
              <a:spcBef>
                <a:spcPts val="815"/>
              </a:spcBef>
              <a:spcAft>
                <a:spcPts val="0"/>
              </a:spcAft>
              <a:buNone/>
            </a:pPr>
            <a:r>
              <a:rPr lang="en-IN" sz="1300">
                <a:solidFill>
                  <a:srgbClr val="B31166"/>
                </a:solidFill>
                <a:latin typeface="Georgia"/>
                <a:ea typeface="Georgia"/>
                <a:cs typeface="Georgia"/>
                <a:sym typeface="Georgia"/>
              </a:rPr>
              <a:t>   </a:t>
            </a:r>
            <a:r>
              <a:rPr lang="en-IN" sz="1650">
                <a:solidFill>
                  <a:srgbClr val="3F3F3F"/>
                </a:solidFill>
                <a:latin typeface="Times New Roman"/>
                <a:ea typeface="Times New Roman"/>
                <a:cs typeface="Times New Roman"/>
                <a:sym typeface="Times New Roman"/>
              </a:rPr>
              <a:t>Leads who spent more time on website, more likely to convert.</a:t>
            </a:r>
            <a:endParaRPr sz="1650">
              <a:solidFill>
                <a:schemeClr val="dk1"/>
              </a:solidFill>
              <a:latin typeface="Times New Roman"/>
              <a:ea typeface="Times New Roman"/>
              <a:cs typeface="Times New Roman"/>
              <a:sym typeface="Times New Roman"/>
            </a:endParaRPr>
          </a:p>
          <a:p>
            <a:pPr marL="295910" marR="296545" lvl="0" indent="-283844" algn="just" rtl="0">
              <a:lnSpc>
                <a:spcPct val="100000"/>
              </a:lnSpc>
              <a:spcBef>
                <a:spcPts val="825"/>
              </a:spcBef>
              <a:spcAft>
                <a:spcPts val="0"/>
              </a:spcAft>
              <a:buNone/>
            </a:pPr>
            <a:r>
              <a:rPr lang="en-IN" sz="1300">
                <a:solidFill>
                  <a:srgbClr val="B31166"/>
                </a:solidFill>
                <a:latin typeface="Georgia"/>
                <a:ea typeface="Georgia"/>
                <a:cs typeface="Georgia"/>
                <a:sym typeface="Georgia"/>
              </a:rPr>
              <a:t>	</a:t>
            </a:r>
            <a:r>
              <a:rPr lang="en-IN" sz="1650">
                <a:solidFill>
                  <a:srgbClr val="3F3F3F"/>
                </a:solidFill>
                <a:latin typeface="Times New Roman"/>
                <a:ea typeface="Times New Roman"/>
                <a:cs typeface="Times New Roman"/>
                <a:sym typeface="Times New Roman"/>
              </a:rPr>
              <a:t>Most common last activity is email opened. highest rate = SMS Sent. Max conversion with working professional.</a:t>
            </a:r>
            <a:endParaRPr sz="165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grpSp>
        <p:nvGrpSpPr>
          <p:cNvPr id="100" name="Google Shape;100;p2"/>
          <p:cNvGrpSpPr/>
          <p:nvPr/>
        </p:nvGrpSpPr>
        <p:grpSpPr>
          <a:xfrm>
            <a:off x="0" y="3250692"/>
            <a:ext cx="3470148" cy="3465575"/>
            <a:chOff x="0" y="3250692"/>
            <a:chExt cx="3470148" cy="3465575"/>
          </a:xfrm>
        </p:grpSpPr>
        <p:pic>
          <p:nvPicPr>
            <p:cNvPr id="101" name="Google Shape;101;p2"/>
            <p:cNvPicPr preferRelativeResize="0"/>
            <p:nvPr/>
          </p:nvPicPr>
          <p:blipFill rotWithShape="1">
            <a:blip r:embed="rId3">
              <a:alphaModFix/>
            </a:blip>
            <a:srcRect/>
            <a:stretch/>
          </p:blipFill>
          <p:spPr>
            <a:xfrm>
              <a:off x="96011" y="3250692"/>
              <a:ext cx="3264407" cy="1165859"/>
            </a:xfrm>
            <a:prstGeom prst="rect">
              <a:avLst/>
            </a:prstGeom>
            <a:noFill/>
            <a:ln>
              <a:noFill/>
            </a:ln>
          </p:spPr>
        </p:pic>
        <p:pic>
          <p:nvPicPr>
            <p:cNvPr id="102" name="Google Shape;102;p2"/>
            <p:cNvPicPr preferRelativeResize="0"/>
            <p:nvPr/>
          </p:nvPicPr>
          <p:blipFill rotWithShape="1">
            <a:blip r:embed="rId4">
              <a:alphaModFix/>
            </a:blip>
            <a:srcRect/>
            <a:stretch/>
          </p:blipFill>
          <p:spPr>
            <a:xfrm>
              <a:off x="0" y="4416552"/>
              <a:ext cx="3470148" cy="1165860"/>
            </a:xfrm>
            <a:prstGeom prst="rect">
              <a:avLst/>
            </a:prstGeom>
            <a:noFill/>
            <a:ln>
              <a:noFill/>
            </a:ln>
          </p:spPr>
        </p:pic>
        <p:pic>
          <p:nvPicPr>
            <p:cNvPr id="103" name="Google Shape;103;p2"/>
            <p:cNvPicPr preferRelativeResize="0"/>
            <p:nvPr/>
          </p:nvPicPr>
          <p:blipFill rotWithShape="1">
            <a:blip r:embed="rId5">
              <a:alphaModFix/>
            </a:blip>
            <a:srcRect/>
            <a:stretch/>
          </p:blipFill>
          <p:spPr>
            <a:xfrm>
              <a:off x="96011" y="5582412"/>
              <a:ext cx="3264407" cy="1133855"/>
            </a:xfrm>
            <a:prstGeom prst="rect">
              <a:avLst/>
            </a:prstGeom>
            <a:noFill/>
            <a:ln>
              <a:noFill/>
            </a:ln>
          </p:spPr>
        </p:pic>
        <p:pic>
          <p:nvPicPr>
            <p:cNvPr id="104" name="Google Shape;104;p2"/>
            <p:cNvPicPr preferRelativeResize="0"/>
            <p:nvPr/>
          </p:nvPicPr>
          <p:blipFill rotWithShape="1">
            <a:blip r:embed="rId6">
              <a:alphaModFix/>
            </a:blip>
            <a:srcRect/>
            <a:stretch/>
          </p:blipFill>
          <p:spPr>
            <a:xfrm>
              <a:off x="0" y="3447288"/>
              <a:ext cx="1956816" cy="1956815"/>
            </a:xfrm>
            <a:prstGeom prst="rect">
              <a:avLst/>
            </a:prstGeom>
            <a:noFill/>
            <a:ln>
              <a:noFill/>
            </a:ln>
          </p:spPr>
        </p:pic>
      </p:grpSp>
      <p:pic>
        <p:nvPicPr>
          <p:cNvPr id="105" name="Google Shape;105;p2"/>
          <p:cNvPicPr preferRelativeResize="0"/>
          <p:nvPr/>
        </p:nvPicPr>
        <p:blipFill rotWithShape="1">
          <a:blip r:embed="rId7">
            <a:alphaModFix/>
          </a:blip>
          <a:srcRect/>
          <a:stretch/>
        </p:blipFill>
        <p:spPr>
          <a:xfrm>
            <a:off x="7100316" y="5897879"/>
            <a:ext cx="822960" cy="818387"/>
          </a:xfrm>
          <a:prstGeom prst="rect">
            <a:avLst/>
          </a:prstGeom>
          <a:noFill/>
          <a:ln>
            <a:noFill/>
          </a:ln>
        </p:spPr>
      </p:pic>
      <p:grpSp>
        <p:nvGrpSpPr>
          <p:cNvPr id="106" name="Google Shape;106;p2"/>
          <p:cNvGrpSpPr/>
          <p:nvPr/>
        </p:nvGrpSpPr>
        <p:grpSpPr>
          <a:xfrm>
            <a:off x="7095744" y="2441448"/>
            <a:ext cx="2340863" cy="2331719"/>
            <a:chOff x="7095744" y="2441448"/>
            <a:chExt cx="2340863" cy="2331719"/>
          </a:xfrm>
        </p:grpSpPr>
        <p:pic>
          <p:nvPicPr>
            <p:cNvPr id="107" name="Google Shape;107;p2"/>
            <p:cNvPicPr preferRelativeResize="0"/>
            <p:nvPr/>
          </p:nvPicPr>
          <p:blipFill rotWithShape="1">
            <a:blip r:embed="rId8">
              <a:alphaModFix/>
            </a:blip>
            <a:srcRect/>
            <a:stretch/>
          </p:blipFill>
          <p:spPr>
            <a:xfrm>
              <a:off x="7168896" y="2441448"/>
              <a:ext cx="2194559" cy="777239"/>
            </a:xfrm>
            <a:prstGeom prst="rect">
              <a:avLst/>
            </a:prstGeom>
            <a:noFill/>
            <a:ln>
              <a:noFill/>
            </a:ln>
          </p:spPr>
        </p:pic>
        <p:pic>
          <p:nvPicPr>
            <p:cNvPr id="108" name="Google Shape;108;p2"/>
            <p:cNvPicPr preferRelativeResize="0"/>
            <p:nvPr/>
          </p:nvPicPr>
          <p:blipFill rotWithShape="1">
            <a:blip r:embed="rId9">
              <a:alphaModFix/>
            </a:blip>
            <a:srcRect/>
            <a:stretch/>
          </p:blipFill>
          <p:spPr>
            <a:xfrm>
              <a:off x="7095744" y="3218688"/>
              <a:ext cx="2340863" cy="786383"/>
            </a:xfrm>
            <a:prstGeom prst="rect">
              <a:avLst/>
            </a:prstGeom>
            <a:noFill/>
            <a:ln>
              <a:noFill/>
            </a:ln>
          </p:spPr>
        </p:pic>
        <p:pic>
          <p:nvPicPr>
            <p:cNvPr id="109" name="Google Shape;109;p2"/>
            <p:cNvPicPr preferRelativeResize="0"/>
            <p:nvPr/>
          </p:nvPicPr>
          <p:blipFill rotWithShape="1">
            <a:blip r:embed="rId10">
              <a:alphaModFix/>
            </a:blip>
            <a:srcRect/>
            <a:stretch/>
          </p:blipFill>
          <p:spPr>
            <a:xfrm>
              <a:off x="7168896" y="4005072"/>
              <a:ext cx="2194559" cy="768095"/>
            </a:xfrm>
            <a:prstGeom prst="rect">
              <a:avLst/>
            </a:prstGeom>
            <a:noFill/>
            <a:ln>
              <a:noFill/>
            </a:ln>
          </p:spPr>
        </p:pic>
      </p:grpSp>
      <p:grpSp>
        <p:nvGrpSpPr>
          <p:cNvPr id="110" name="Google Shape;110;p2"/>
          <p:cNvGrpSpPr/>
          <p:nvPr/>
        </p:nvGrpSpPr>
        <p:grpSpPr>
          <a:xfrm>
            <a:off x="0" y="1057655"/>
            <a:ext cx="10058400" cy="5658104"/>
            <a:chOff x="0" y="1057655"/>
            <a:chExt cx="10058400" cy="5658104"/>
          </a:xfrm>
        </p:grpSpPr>
        <p:pic>
          <p:nvPicPr>
            <p:cNvPr id="111" name="Google Shape;111;p2"/>
            <p:cNvPicPr preferRelativeResize="0"/>
            <p:nvPr/>
          </p:nvPicPr>
          <p:blipFill rotWithShape="1">
            <a:blip r:embed="rId11">
              <a:alphaModFix/>
            </a:blip>
            <a:srcRect/>
            <a:stretch/>
          </p:blipFill>
          <p:spPr>
            <a:xfrm>
              <a:off x="6595871" y="1060703"/>
              <a:ext cx="1328928" cy="1328928"/>
            </a:xfrm>
            <a:prstGeom prst="rect">
              <a:avLst/>
            </a:prstGeom>
            <a:noFill/>
            <a:ln>
              <a:noFill/>
            </a:ln>
          </p:spPr>
        </p:pic>
        <p:sp>
          <p:nvSpPr>
            <p:cNvPr id="112" name="Google Shape;112;p2"/>
            <p:cNvSpPr/>
            <p:nvPr/>
          </p:nvSpPr>
          <p:spPr>
            <a:xfrm>
              <a:off x="7014972" y="2311907"/>
              <a:ext cx="2712720" cy="633730"/>
            </a:xfrm>
            <a:custGeom>
              <a:avLst/>
              <a:gdLst/>
              <a:ahLst/>
              <a:cxnLst/>
              <a:rect l="l" t="t" r="r" b="b"/>
              <a:pathLst>
                <a:path w="2712720" h="633730" extrusionOk="0">
                  <a:moveTo>
                    <a:pt x="120211" y="633506"/>
                  </a:moveTo>
                  <a:lnTo>
                    <a:pt x="84806" y="633506"/>
                  </a:lnTo>
                  <a:lnTo>
                    <a:pt x="48714" y="633083"/>
                  </a:lnTo>
                  <a:lnTo>
                    <a:pt x="54685" y="633083"/>
                  </a:lnTo>
                  <a:lnTo>
                    <a:pt x="32004" y="632460"/>
                  </a:lnTo>
                  <a:lnTo>
                    <a:pt x="0" y="582168"/>
                  </a:lnTo>
                  <a:lnTo>
                    <a:pt x="144780" y="563880"/>
                  </a:lnTo>
                  <a:lnTo>
                    <a:pt x="217932" y="553212"/>
                  </a:lnTo>
                  <a:lnTo>
                    <a:pt x="292608" y="544068"/>
                  </a:lnTo>
                  <a:lnTo>
                    <a:pt x="368808" y="533400"/>
                  </a:lnTo>
                  <a:lnTo>
                    <a:pt x="446532" y="521208"/>
                  </a:lnTo>
                  <a:lnTo>
                    <a:pt x="524256" y="510540"/>
                  </a:lnTo>
                  <a:lnTo>
                    <a:pt x="603504" y="498348"/>
                  </a:lnTo>
                  <a:lnTo>
                    <a:pt x="847344" y="457200"/>
                  </a:lnTo>
                  <a:lnTo>
                    <a:pt x="1097279" y="411480"/>
                  </a:lnTo>
                  <a:lnTo>
                    <a:pt x="1267967" y="377952"/>
                  </a:lnTo>
                  <a:lnTo>
                    <a:pt x="1438655" y="341376"/>
                  </a:lnTo>
                  <a:lnTo>
                    <a:pt x="1612392" y="301752"/>
                  </a:lnTo>
                  <a:lnTo>
                    <a:pt x="1787652" y="259080"/>
                  </a:lnTo>
                  <a:lnTo>
                    <a:pt x="1961388" y="213360"/>
                  </a:lnTo>
                  <a:lnTo>
                    <a:pt x="2138172" y="164592"/>
                  </a:lnTo>
                  <a:lnTo>
                    <a:pt x="2313432" y="112776"/>
                  </a:lnTo>
                  <a:lnTo>
                    <a:pt x="2487168" y="57912"/>
                  </a:lnTo>
                  <a:lnTo>
                    <a:pt x="2662428" y="0"/>
                  </a:lnTo>
                  <a:lnTo>
                    <a:pt x="2669782" y="54440"/>
                  </a:lnTo>
                  <a:lnTo>
                    <a:pt x="2675467" y="95834"/>
                  </a:lnTo>
                  <a:lnTo>
                    <a:pt x="2683312" y="151080"/>
                  </a:lnTo>
                  <a:lnTo>
                    <a:pt x="2688932" y="188932"/>
                  </a:lnTo>
                  <a:lnTo>
                    <a:pt x="2691835" y="208583"/>
                  </a:lnTo>
                  <a:lnTo>
                    <a:pt x="2695294" y="232582"/>
                  </a:lnTo>
                  <a:lnTo>
                    <a:pt x="2699680" y="263829"/>
                  </a:lnTo>
                  <a:lnTo>
                    <a:pt x="2705365" y="305223"/>
                  </a:lnTo>
                  <a:lnTo>
                    <a:pt x="2712720" y="359664"/>
                  </a:lnTo>
                  <a:lnTo>
                    <a:pt x="2550230" y="386476"/>
                  </a:lnTo>
                  <a:lnTo>
                    <a:pt x="2206163" y="436447"/>
                  </a:lnTo>
                  <a:lnTo>
                    <a:pt x="1631453" y="508504"/>
                  </a:lnTo>
                  <a:lnTo>
                    <a:pt x="1091114" y="566472"/>
                  </a:lnTo>
                  <a:lnTo>
                    <a:pt x="695398" y="602102"/>
                  </a:lnTo>
                  <a:lnTo>
                    <a:pt x="443061" y="620344"/>
                  </a:lnTo>
                  <a:lnTo>
                    <a:pt x="308690" y="627796"/>
                  </a:lnTo>
                  <a:lnTo>
                    <a:pt x="227569" y="631137"/>
                  </a:lnTo>
                  <a:lnTo>
                    <a:pt x="153978" y="633083"/>
                  </a:lnTo>
                  <a:lnTo>
                    <a:pt x="120211" y="633506"/>
                  </a:lnTo>
                  <a:close/>
                </a:path>
              </a:pathLst>
            </a:custGeom>
            <a:solidFill>
              <a:srgbClr val="FFFFFF">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
            <p:cNvSpPr/>
            <p:nvPr/>
          </p:nvSpPr>
          <p:spPr>
            <a:xfrm>
              <a:off x="0" y="1059179"/>
              <a:ext cx="10058400" cy="5656580"/>
            </a:xfrm>
            <a:custGeom>
              <a:avLst/>
              <a:gdLst/>
              <a:ahLst/>
              <a:cxnLst/>
              <a:rect l="l" t="t" r="r" b="b"/>
              <a:pathLst>
                <a:path w="10058400" h="5656580" extrusionOk="0">
                  <a:moveTo>
                    <a:pt x="10058400" y="0"/>
                  </a:moveTo>
                  <a:lnTo>
                    <a:pt x="9177528" y="0"/>
                  </a:lnTo>
                  <a:lnTo>
                    <a:pt x="9177528" y="388620"/>
                  </a:lnTo>
                  <a:lnTo>
                    <a:pt x="9660636" y="388620"/>
                  </a:lnTo>
                  <a:lnTo>
                    <a:pt x="9660636" y="1544180"/>
                  </a:lnTo>
                  <a:lnTo>
                    <a:pt x="9051036" y="1635252"/>
                  </a:lnTo>
                  <a:lnTo>
                    <a:pt x="8415528" y="1711452"/>
                  </a:lnTo>
                  <a:lnTo>
                    <a:pt x="7994904" y="1752600"/>
                  </a:lnTo>
                  <a:lnTo>
                    <a:pt x="7783068" y="1770888"/>
                  </a:lnTo>
                  <a:lnTo>
                    <a:pt x="7365492" y="1802892"/>
                  </a:lnTo>
                  <a:lnTo>
                    <a:pt x="6539471" y="1845564"/>
                  </a:lnTo>
                  <a:lnTo>
                    <a:pt x="5932919" y="1862328"/>
                  </a:lnTo>
                  <a:lnTo>
                    <a:pt x="5536692" y="1868424"/>
                  </a:lnTo>
                  <a:lnTo>
                    <a:pt x="4956048" y="1868424"/>
                  </a:lnTo>
                  <a:lnTo>
                    <a:pt x="4213860" y="1853184"/>
                  </a:lnTo>
                  <a:lnTo>
                    <a:pt x="3685032" y="1833372"/>
                  </a:lnTo>
                  <a:lnTo>
                    <a:pt x="3348228" y="1816608"/>
                  </a:lnTo>
                  <a:lnTo>
                    <a:pt x="2714244" y="1778508"/>
                  </a:lnTo>
                  <a:lnTo>
                    <a:pt x="2138172" y="1735836"/>
                  </a:lnTo>
                  <a:lnTo>
                    <a:pt x="1633715" y="1688592"/>
                  </a:lnTo>
                  <a:lnTo>
                    <a:pt x="1200912" y="1642872"/>
                  </a:lnTo>
                  <a:lnTo>
                    <a:pt x="711708" y="1584960"/>
                  </a:lnTo>
                  <a:lnTo>
                    <a:pt x="393192" y="1541132"/>
                  </a:lnTo>
                  <a:lnTo>
                    <a:pt x="393192" y="388620"/>
                  </a:lnTo>
                  <a:lnTo>
                    <a:pt x="8612111" y="388620"/>
                  </a:lnTo>
                  <a:lnTo>
                    <a:pt x="8612111" y="0"/>
                  </a:lnTo>
                  <a:lnTo>
                    <a:pt x="0" y="0"/>
                  </a:lnTo>
                  <a:lnTo>
                    <a:pt x="0" y="388620"/>
                  </a:lnTo>
                  <a:lnTo>
                    <a:pt x="0" y="5264150"/>
                  </a:lnTo>
                  <a:lnTo>
                    <a:pt x="0" y="5656580"/>
                  </a:lnTo>
                  <a:lnTo>
                    <a:pt x="10058400" y="5656580"/>
                  </a:lnTo>
                  <a:lnTo>
                    <a:pt x="10058400" y="5264150"/>
                  </a:lnTo>
                  <a:lnTo>
                    <a:pt x="9683496" y="5264150"/>
                  </a:lnTo>
                  <a:lnTo>
                    <a:pt x="9683496" y="5263908"/>
                  </a:lnTo>
                  <a:lnTo>
                    <a:pt x="10058400" y="5263908"/>
                  </a:lnTo>
                  <a:lnTo>
                    <a:pt x="10058400" y="388620"/>
                  </a:lnTo>
                  <a:lnTo>
                    <a:pt x="100584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2"/>
            <p:cNvSpPr/>
            <p:nvPr/>
          </p:nvSpPr>
          <p:spPr>
            <a:xfrm>
              <a:off x="8612123" y="1057655"/>
              <a:ext cx="565785" cy="943610"/>
            </a:xfrm>
            <a:custGeom>
              <a:avLst/>
              <a:gdLst/>
              <a:ahLst/>
              <a:cxnLst/>
              <a:rect l="l" t="t" r="r" b="b"/>
              <a:pathLst>
                <a:path w="565784" h="943610" extrusionOk="0">
                  <a:moveTo>
                    <a:pt x="565404" y="943356"/>
                  </a:moveTo>
                  <a:lnTo>
                    <a:pt x="0" y="943356"/>
                  </a:lnTo>
                  <a:lnTo>
                    <a:pt x="0" y="0"/>
                  </a:lnTo>
                  <a:lnTo>
                    <a:pt x="565404" y="0"/>
                  </a:lnTo>
                  <a:lnTo>
                    <a:pt x="565404" y="943356"/>
                  </a:lnTo>
                  <a:close/>
                </a:path>
              </a:pathLst>
            </a:custGeom>
            <a:solidFill>
              <a:srgbClr val="B311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5" name="Google Shape;115;p2"/>
          <p:cNvSpPr txBox="1">
            <a:spLocks noGrp="1"/>
          </p:cNvSpPr>
          <p:nvPr>
            <p:ph type="title"/>
          </p:nvPr>
        </p:nvSpPr>
        <p:spPr>
          <a:xfrm>
            <a:off x="691515" y="689963"/>
            <a:ext cx="8675370" cy="949997"/>
          </a:xfrm>
          <a:prstGeom prst="rect">
            <a:avLst/>
          </a:prstGeom>
          <a:noFill/>
          <a:ln>
            <a:noFill/>
          </a:ln>
        </p:spPr>
        <p:txBody>
          <a:bodyPr spcFirstLastPara="1" wrap="square" lIns="0" tIns="387575" rIns="0" bIns="0" anchor="ctr" anchorCtr="0">
            <a:spAutoFit/>
          </a:bodyPr>
          <a:lstStyle/>
          <a:p>
            <a:pPr marL="2745105" lvl="0" indent="0" algn="l" rtl="0">
              <a:lnSpc>
                <a:spcPct val="100000"/>
              </a:lnSpc>
              <a:spcBef>
                <a:spcPts val="0"/>
              </a:spcBef>
              <a:spcAft>
                <a:spcPts val="0"/>
              </a:spcAft>
              <a:buClr>
                <a:schemeClr val="dk1"/>
              </a:buClr>
              <a:buSzPts val="3600"/>
              <a:buFont typeface="Calibri"/>
              <a:buNone/>
            </a:pPr>
            <a:r>
              <a:rPr lang="en-IN" b="1">
                <a:latin typeface="Times New Roman"/>
                <a:ea typeface="Times New Roman"/>
                <a:cs typeface="Times New Roman"/>
                <a:sym typeface="Times New Roman"/>
              </a:rPr>
              <a:t>Contents</a:t>
            </a:r>
            <a:endParaRPr>
              <a:latin typeface="Times New Roman"/>
              <a:ea typeface="Times New Roman"/>
              <a:cs typeface="Times New Roman"/>
              <a:sym typeface="Times New Roman"/>
            </a:endParaRPr>
          </a:p>
        </p:txBody>
      </p:sp>
      <p:sp>
        <p:nvSpPr>
          <p:cNvPr id="116" name="Google Shape;116;p2"/>
          <p:cNvSpPr txBox="1"/>
          <p:nvPr/>
        </p:nvSpPr>
        <p:spPr>
          <a:xfrm>
            <a:off x="667026" y="2825025"/>
            <a:ext cx="7120800" cy="3599400"/>
          </a:xfrm>
          <a:prstGeom prst="rect">
            <a:avLst/>
          </a:prstGeom>
          <a:noFill/>
          <a:ln>
            <a:noFill/>
          </a:ln>
        </p:spPr>
        <p:txBody>
          <a:bodyPr spcFirstLastPara="1" wrap="square" lIns="0" tIns="116200" rIns="0" bIns="0" anchor="t" anchorCtr="0">
            <a:spAutoFit/>
          </a:bodyPr>
          <a:lstStyle/>
          <a:p>
            <a:pPr marL="12700" marR="0" lvl="0" indent="0" algn="l" rtl="0">
              <a:lnSpc>
                <a:spcPct val="100000"/>
              </a:lnSpc>
              <a:spcBef>
                <a:spcPts val="0"/>
              </a:spcBef>
              <a:spcAft>
                <a:spcPts val="0"/>
              </a:spcAft>
              <a:buNone/>
            </a:pPr>
            <a:r>
              <a:rPr lang="en-IN" sz="2100">
                <a:solidFill>
                  <a:srgbClr val="B31166"/>
                </a:solidFill>
                <a:latin typeface="Georgia"/>
                <a:ea typeface="Georgia"/>
                <a:cs typeface="Georgia"/>
                <a:sym typeface="Georgia"/>
              </a:rPr>
              <a:t> </a:t>
            </a:r>
            <a:r>
              <a:rPr lang="en-IN" sz="2650" b="1">
                <a:solidFill>
                  <a:srgbClr val="3F3F3F"/>
                </a:solidFill>
                <a:latin typeface="Times New Roman"/>
                <a:ea typeface="Times New Roman"/>
                <a:cs typeface="Times New Roman"/>
                <a:sym typeface="Times New Roman"/>
              </a:rPr>
              <a:t>Problem statement</a:t>
            </a:r>
            <a:endParaRPr sz="2650">
              <a:solidFill>
                <a:schemeClr val="dk1"/>
              </a:solidFill>
              <a:latin typeface="Times New Roman"/>
              <a:ea typeface="Times New Roman"/>
              <a:cs typeface="Times New Roman"/>
              <a:sym typeface="Times New Roman"/>
            </a:endParaRPr>
          </a:p>
          <a:p>
            <a:pPr marL="12700" marR="0" lvl="0" indent="0" algn="l" rtl="0">
              <a:lnSpc>
                <a:spcPct val="100000"/>
              </a:lnSpc>
              <a:spcBef>
                <a:spcPts val="820"/>
              </a:spcBef>
              <a:spcAft>
                <a:spcPts val="0"/>
              </a:spcAft>
              <a:buNone/>
            </a:pPr>
            <a:r>
              <a:rPr lang="en-IN" sz="2100">
                <a:solidFill>
                  <a:srgbClr val="B31166"/>
                </a:solidFill>
                <a:latin typeface="Georgia"/>
                <a:ea typeface="Georgia"/>
                <a:cs typeface="Georgia"/>
                <a:sym typeface="Georgia"/>
              </a:rPr>
              <a:t> </a:t>
            </a:r>
            <a:r>
              <a:rPr lang="en-IN" sz="2650" b="1">
                <a:solidFill>
                  <a:srgbClr val="3F3F3F"/>
                </a:solidFill>
                <a:latin typeface="Times New Roman"/>
                <a:ea typeface="Times New Roman"/>
                <a:cs typeface="Times New Roman"/>
                <a:sym typeface="Times New Roman"/>
              </a:rPr>
              <a:t>Problem approach</a:t>
            </a:r>
            <a:endParaRPr sz="2650">
              <a:solidFill>
                <a:schemeClr val="dk1"/>
              </a:solidFill>
              <a:latin typeface="Times New Roman"/>
              <a:ea typeface="Times New Roman"/>
              <a:cs typeface="Times New Roman"/>
              <a:sym typeface="Times New Roman"/>
            </a:endParaRPr>
          </a:p>
          <a:p>
            <a:pPr marL="12700" marR="0" lvl="0" indent="0" algn="l" rtl="0">
              <a:lnSpc>
                <a:spcPct val="100000"/>
              </a:lnSpc>
              <a:spcBef>
                <a:spcPts val="815"/>
              </a:spcBef>
              <a:spcAft>
                <a:spcPts val="0"/>
              </a:spcAft>
              <a:buNone/>
            </a:pPr>
            <a:r>
              <a:rPr lang="en-IN" sz="2100">
                <a:solidFill>
                  <a:srgbClr val="B31166"/>
                </a:solidFill>
                <a:latin typeface="Georgia"/>
                <a:ea typeface="Georgia"/>
                <a:cs typeface="Georgia"/>
                <a:sym typeface="Georgia"/>
              </a:rPr>
              <a:t> </a:t>
            </a:r>
            <a:r>
              <a:rPr lang="en-IN" sz="2650" b="1">
                <a:solidFill>
                  <a:srgbClr val="3F3F3F"/>
                </a:solidFill>
                <a:latin typeface="Times New Roman"/>
                <a:ea typeface="Times New Roman"/>
                <a:cs typeface="Times New Roman"/>
                <a:sym typeface="Times New Roman"/>
              </a:rPr>
              <a:t>Data Cleaning</a:t>
            </a:r>
            <a:endParaRPr sz="2650">
              <a:solidFill>
                <a:schemeClr val="dk1"/>
              </a:solidFill>
              <a:latin typeface="Times New Roman"/>
              <a:ea typeface="Times New Roman"/>
              <a:cs typeface="Times New Roman"/>
              <a:sym typeface="Times New Roman"/>
            </a:endParaRPr>
          </a:p>
          <a:p>
            <a:pPr marL="12700" marR="0" lvl="0" indent="0" algn="l" rtl="0">
              <a:lnSpc>
                <a:spcPct val="100000"/>
              </a:lnSpc>
              <a:spcBef>
                <a:spcPts val="815"/>
              </a:spcBef>
              <a:spcAft>
                <a:spcPts val="0"/>
              </a:spcAft>
              <a:buNone/>
            </a:pPr>
            <a:r>
              <a:rPr lang="en-IN" sz="2100">
                <a:solidFill>
                  <a:srgbClr val="B31166"/>
                </a:solidFill>
                <a:latin typeface="Georgia"/>
                <a:ea typeface="Georgia"/>
                <a:cs typeface="Georgia"/>
                <a:sym typeface="Georgia"/>
              </a:rPr>
              <a:t> </a:t>
            </a:r>
            <a:r>
              <a:rPr lang="en-IN" sz="2650" b="1">
                <a:solidFill>
                  <a:srgbClr val="3F3F3F"/>
                </a:solidFill>
                <a:latin typeface="Times New Roman"/>
                <a:ea typeface="Times New Roman"/>
                <a:cs typeface="Times New Roman"/>
                <a:sym typeface="Times New Roman"/>
              </a:rPr>
              <a:t>Correlations</a:t>
            </a:r>
            <a:endParaRPr sz="2650">
              <a:solidFill>
                <a:schemeClr val="dk1"/>
              </a:solidFill>
              <a:latin typeface="Times New Roman"/>
              <a:ea typeface="Times New Roman"/>
              <a:cs typeface="Times New Roman"/>
              <a:sym typeface="Times New Roman"/>
            </a:endParaRPr>
          </a:p>
          <a:p>
            <a:pPr marL="12700" marR="0" lvl="0" indent="0" algn="l" rtl="0">
              <a:lnSpc>
                <a:spcPct val="100000"/>
              </a:lnSpc>
              <a:spcBef>
                <a:spcPts val="805"/>
              </a:spcBef>
              <a:spcAft>
                <a:spcPts val="0"/>
              </a:spcAft>
              <a:buNone/>
            </a:pPr>
            <a:r>
              <a:rPr lang="en-IN" sz="2100">
                <a:solidFill>
                  <a:srgbClr val="B31166"/>
                </a:solidFill>
                <a:latin typeface="Georgia"/>
                <a:ea typeface="Georgia"/>
                <a:cs typeface="Georgia"/>
                <a:sym typeface="Georgia"/>
              </a:rPr>
              <a:t> </a:t>
            </a:r>
            <a:r>
              <a:rPr lang="en-IN" sz="2650" b="1">
                <a:solidFill>
                  <a:srgbClr val="3F3F3F"/>
                </a:solidFill>
                <a:latin typeface="Times New Roman"/>
                <a:ea typeface="Times New Roman"/>
                <a:cs typeface="Times New Roman"/>
                <a:sym typeface="Times New Roman"/>
              </a:rPr>
              <a:t>Model Evaluation</a:t>
            </a:r>
            <a:endParaRPr sz="2650">
              <a:solidFill>
                <a:schemeClr val="dk1"/>
              </a:solidFill>
              <a:latin typeface="Times New Roman"/>
              <a:ea typeface="Times New Roman"/>
              <a:cs typeface="Times New Roman"/>
              <a:sym typeface="Times New Roman"/>
            </a:endParaRPr>
          </a:p>
          <a:p>
            <a:pPr marL="12700" marR="0" lvl="0" indent="0" algn="l" rtl="0">
              <a:lnSpc>
                <a:spcPct val="100000"/>
              </a:lnSpc>
              <a:spcBef>
                <a:spcPts val="815"/>
              </a:spcBef>
              <a:spcAft>
                <a:spcPts val="0"/>
              </a:spcAft>
              <a:buNone/>
            </a:pPr>
            <a:r>
              <a:rPr lang="en-IN" sz="2100">
                <a:solidFill>
                  <a:srgbClr val="B31166"/>
                </a:solidFill>
                <a:latin typeface="Georgia"/>
                <a:ea typeface="Georgia"/>
                <a:cs typeface="Georgia"/>
                <a:sym typeface="Georgia"/>
              </a:rPr>
              <a:t> </a:t>
            </a:r>
            <a:r>
              <a:rPr lang="en-IN" sz="2650" b="1">
                <a:solidFill>
                  <a:srgbClr val="3F3F3F"/>
                </a:solidFill>
                <a:latin typeface="Times New Roman"/>
                <a:ea typeface="Times New Roman"/>
                <a:cs typeface="Times New Roman"/>
                <a:sym typeface="Times New Roman"/>
              </a:rPr>
              <a:t>Observations</a:t>
            </a:r>
            <a:endParaRPr sz="2650">
              <a:solidFill>
                <a:schemeClr val="dk1"/>
              </a:solidFill>
              <a:latin typeface="Times New Roman"/>
              <a:ea typeface="Times New Roman"/>
              <a:cs typeface="Times New Roman"/>
              <a:sym typeface="Times New Roman"/>
            </a:endParaRPr>
          </a:p>
          <a:p>
            <a:pPr marL="12700" marR="0" lvl="0" indent="0" algn="l" rtl="0">
              <a:lnSpc>
                <a:spcPct val="100000"/>
              </a:lnSpc>
              <a:spcBef>
                <a:spcPts val="815"/>
              </a:spcBef>
              <a:spcAft>
                <a:spcPts val="0"/>
              </a:spcAft>
              <a:buNone/>
            </a:pPr>
            <a:r>
              <a:rPr lang="en-IN" sz="2100">
                <a:solidFill>
                  <a:srgbClr val="B31166"/>
                </a:solidFill>
                <a:latin typeface="Georgia"/>
                <a:ea typeface="Georgia"/>
                <a:cs typeface="Georgia"/>
                <a:sym typeface="Georgia"/>
              </a:rPr>
              <a:t> </a:t>
            </a:r>
            <a:r>
              <a:rPr lang="en-IN" sz="2650" b="1">
                <a:solidFill>
                  <a:srgbClr val="3F3F3F"/>
                </a:solidFill>
                <a:latin typeface="Times New Roman"/>
                <a:ea typeface="Times New Roman"/>
                <a:cs typeface="Times New Roman"/>
                <a:sym typeface="Times New Roman"/>
              </a:rPr>
              <a:t>Conclusion </a:t>
            </a:r>
            <a:endParaRPr sz="265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grpSp>
        <p:nvGrpSpPr>
          <p:cNvPr id="121" name="Google Shape;121;p3"/>
          <p:cNvGrpSpPr/>
          <p:nvPr/>
        </p:nvGrpSpPr>
        <p:grpSpPr>
          <a:xfrm>
            <a:off x="0" y="3250692"/>
            <a:ext cx="3470148" cy="3465575"/>
            <a:chOff x="0" y="3250692"/>
            <a:chExt cx="3470148" cy="3465575"/>
          </a:xfrm>
        </p:grpSpPr>
        <p:pic>
          <p:nvPicPr>
            <p:cNvPr id="122" name="Google Shape;122;p3"/>
            <p:cNvPicPr preferRelativeResize="0"/>
            <p:nvPr/>
          </p:nvPicPr>
          <p:blipFill rotWithShape="1">
            <a:blip r:embed="rId3">
              <a:alphaModFix/>
            </a:blip>
            <a:srcRect/>
            <a:stretch/>
          </p:blipFill>
          <p:spPr>
            <a:xfrm>
              <a:off x="96011" y="3250692"/>
              <a:ext cx="3264407" cy="1165859"/>
            </a:xfrm>
            <a:prstGeom prst="rect">
              <a:avLst/>
            </a:prstGeom>
            <a:noFill/>
            <a:ln>
              <a:noFill/>
            </a:ln>
          </p:spPr>
        </p:pic>
        <p:pic>
          <p:nvPicPr>
            <p:cNvPr id="123" name="Google Shape;123;p3"/>
            <p:cNvPicPr preferRelativeResize="0"/>
            <p:nvPr/>
          </p:nvPicPr>
          <p:blipFill rotWithShape="1">
            <a:blip r:embed="rId4">
              <a:alphaModFix/>
            </a:blip>
            <a:srcRect/>
            <a:stretch/>
          </p:blipFill>
          <p:spPr>
            <a:xfrm>
              <a:off x="0" y="4416552"/>
              <a:ext cx="3470148" cy="1165860"/>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96011" y="5582412"/>
              <a:ext cx="3264407" cy="1133855"/>
            </a:xfrm>
            <a:prstGeom prst="rect">
              <a:avLst/>
            </a:prstGeom>
            <a:noFill/>
            <a:ln>
              <a:noFill/>
            </a:ln>
          </p:spPr>
        </p:pic>
        <p:pic>
          <p:nvPicPr>
            <p:cNvPr id="125" name="Google Shape;125;p3"/>
            <p:cNvPicPr preferRelativeResize="0"/>
            <p:nvPr/>
          </p:nvPicPr>
          <p:blipFill rotWithShape="1">
            <a:blip r:embed="rId6">
              <a:alphaModFix/>
            </a:blip>
            <a:srcRect/>
            <a:stretch/>
          </p:blipFill>
          <p:spPr>
            <a:xfrm>
              <a:off x="0" y="3447288"/>
              <a:ext cx="1956816" cy="1956815"/>
            </a:xfrm>
            <a:prstGeom prst="rect">
              <a:avLst/>
            </a:prstGeom>
            <a:noFill/>
            <a:ln>
              <a:noFill/>
            </a:ln>
          </p:spPr>
        </p:pic>
      </p:grpSp>
      <p:pic>
        <p:nvPicPr>
          <p:cNvPr id="126" name="Google Shape;126;p3"/>
          <p:cNvPicPr preferRelativeResize="0"/>
          <p:nvPr/>
        </p:nvPicPr>
        <p:blipFill rotWithShape="1">
          <a:blip r:embed="rId7">
            <a:alphaModFix/>
          </a:blip>
          <a:srcRect/>
          <a:stretch/>
        </p:blipFill>
        <p:spPr>
          <a:xfrm>
            <a:off x="7100316" y="5897879"/>
            <a:ext cx="822960" cy="818387"/>
          </a:xfrm>
          <a:prstGeom prst="rect">
            <a:avLst/>
          </a:prstGeom>
          <a:noFill/>
          <a:ln>
            <a:noFill/>
          </a:ln>
        </p:spPr>
      </p:pic>
      <p:grpSp>
        <p:nvGrpSpPr>
          <p:cNvPr id="127" name="Google Shape;127;p3"/>
          <p:cNvGrpSpPr/>
          <p:nvPr/>
        </p:nvGrpSpPr>
        <p:grpSpPr>
          <a:xfrm>
            <a:off x="7095744" y="2441448"/>
            <a:ext cx="2340863" cy="2331719"/>
            <a:chOff x="7095744" y="2441448"/>
            <a:chExt cx="2340863" cy="2331719"/>
          </a:xfrm>
        </p:grpSpPr>
        <p:pic>
          <p:nvPicPr>
            <p:cNvPr id="128" name="Google Shape;128;p3"/>
            <p:cNvPicPr preferRelativeResize="0"/>
            <p:nvPr/>
          </p:nvPicPr>
          <p:blipFill rotWithShape="1">
            <a:blip r:embed="rId8">
              <a:alphaModFix/>
            </a:blip>
            <a:srcRect/>
            <a:stretch/>
          </p:blipFill>
          <p:spPr>
            <a:xfrm>
              <a:off x="7168896" y="2441448"/>
              <a:ext cx="2194559" cy="777239"/>
            </a:xfrm>
            <a:prstGeom prst="rect">
              <a:avLst/>
            </a:prstGeom>
            <a:noFill/>
            <a:ln>
              <a:noFill/>
            </a:ln>
          </p:spPr>
        </p:pic>
        <p:pic>
          <p:nvPicPr>
            <p:cNvPr id="129" name="Google Shape;129;p3"/>
            <p:cNvPicPr preferRelativeResize="0"/>
            <p:nvPr/>
          </p:nvPicPr>
          <p:blipFill rotWithShape="1">
            <a:blip r:embed="rId9">
              <a:alphaModFix/>
            </a:blip>
            <a:srcRect/>
            <a:stretch/>
          </p:blipFill>
          <p:spPr>
            <a:xfrm>
              <a:off x="7095744" y="3218688"/>
              <a:ext cx="2340863" cy="786383"/>
            </a:xfrm>
            <a:prstGeom prst="rect">
              <a:avLst/>
            </a:prstGeom>
            <a:noFill/>
            <a:ln>
              <a:noFill/>
            </a:ln>
          </p:spPr>
        </p:pic>
        <p:pic>
          <p:nvPicPr>
            <p:cNvPr id="130" name="Google Shape;130;p3"/>
            <p:cNvPicPr preferRelativeResize="0"/>
            <p:nvPr/>
          </p:nvPicPr>
          <p:blipFill rotWithShape="1">
            <a:blip r:embed="rId10">
              <a:alphaModFix/>
            </a:blip>
            <a:srcRect/>
            <a:stretch/>
          </p:blipFill>
          <p:spPr>
            <a:xfrm>
              <a:off x="7168896" y="4005072"/>
              <a:ext cx="2194559" cy="768095"/>
            </a:xfrm>
            <a:prstGeom prst="rect">
              <a:avLst/>
            </a:prstGeom>
            <a:noFill/>
            <a:ln>
              <a:noFill/>
            </a:ln>
          </p:spPr>
        </p:pic>
      </p:grpSp>
      <p:grpSp>
        <p:nvGrpSpPr>
          <p:cNvPr id="131" name="Google Shape;131;p3"/>
          <p:cNvGrpSpPr/>
          <p:nvPr/>
        </p:nvGrpSpPr>
        <p:grpSpPr>
          <a:xfrm>
            <a:off x="-1" y="1062722"/>
            <a:ext cx="10058400" cy="5658104"/>
            <a:chOff x="0" y="1057655"/>
            <a:chExt cx="10058400" cy="5658104"/>
          </a:xfrm>
        </p:grpSpPr>
        <p:pic>
          <p:nvPicPr>
            <p:cNvPr id="132" name="Google Shape;132;p3"/>
            <p:cNvPicPr preferRelativeResize="0"/>
            <p:nvPr/>
          </p:nvPicPr>
          <p:blipFill rotWithShape="1">
            <a:blip r:embed="rId11">
              <a:alphaModFix/>
            </a:blip>
            <a:srcRect/>
            <a:stretch/>
          </p:blipFill>
          <p:spPr>
            <a:xfrm>
              <a:off x="6595871" y="1060703"/>
              <a:ext cx="1328928" cy="1328928"/>
            </a:xfrm>
            <a:prstGeom prst="rect">
              <a:avLst/>
            </a:prstGeom>
            <a:noFill/>
            <a:ln>
              <a:noFill/>
            </a:ln>
          </p:spPr>
        </p:pic>
        <p:sp>
          <p:nvSpPr>
            <p:cNvPr id="133" name="Google Shape;133;p3"/>
            <p:cNvSpPr/>
            <p:nvPr/>
          </p:nvSpPr>
          <p:spPr>
            <a:xfrm>
              <a:off x="7014972" y="2311907"/>
              <a:ext cx="2712720" cy="633730"/>
            </a:xfrm>
            <a:custGeom>
              <a:avLst/>
              <a:gdLst/>
              <a:ahLst/>
              <a:cxnLst/>
              <a:rect l="l" t="t" r="r" b="b"/>
              <a:pathLst>
                <a:path w="2712720" h="633730" extrusionOk="0">
                  <a:moveTo>
                    <a:pt x="120211" y="633506"/>
                  </a:moveTo>
                  <a:lnTo>
                    <a:pt x="84806" y="633506"/>
                  </a:lnTo>
                  <a:lnTo>
                    <a:pt x="48714" y="633083"/>
                  </a:lnTo>
                  <a:lnTo>
                    <a:pt x="54685" y="633083"/>
                  </a:lnTo>
                  <a:lnTo>
                    <a:pt x="32004" y="632460"/>
                  </a:lnTo>
                  <a:lnTo>
                    <a:pt x="0" y="582168"/>
                  </a:lnTo>
                  <a:lnTo>
                    <a:pt x="144780" y="563880"/>
                  </a:lnTo>
                  <a:lnTo>
                    <a:pt x="217932" y="553212"/>
                  </a:lnTo>
                  <a:lnTo>
                    <a:pt x="292608" y="544068"/>
                  </a:lnTo>
                  <a:lnTo>
                    <a:pt x="368808" y="533400"/>
                  </a:lnTo>
                  <a:lnTo>
                    <a:pt x="446532" y="521208"/>
                  </a:lnTo>
                  <a:lnTo>
                    <a:pt x="524256" y="510540"/>
                  </a:lnTo>
                  <a:lnTo>
                    <a:pt x="603504" y="498348"/>
                  </a:lnTo>
                  <a:lnTo>
                    <a:pt x="847344" y="457200"/>
                  </a:lnTo>
                  <a:lnTo>
                    <a:pt x="1097279" y="411480"/>
                  </a:lnTo>
                  <a:lnTo>
                    <a:pt x="1267967" y="377952"/>
                  </a:lnTo>
                  <a:lnTo>
                    <a:pt x="1438655" y="341376"/>
                  </a:lnTo>
                  <a:lnTo>
                    <a:pt x="1612392" y="301752"/>
                  </a:lnTo>
                  <a:lnTo>
                    <a:pt x="1787652" y="259080"/>
                  </a:lnTo>
                  <a:lnTo>
                    <a:pt x="1961388" y="213360"/>
                  </a:lnTo>
                  <a:lnTo>
                    <a:pt x="2138172" y="164592"/>
                  </a:lnTo>
                  <a:lnTo>
                    <a:pt x="2313432" y="112776"/>
                  </a:lnTo>
                  <a:lnTo>
                    <a:pt x="2487168" y="57912"/>
                  </a:lnTo>
                  <a:lnTo>
                    <a:pt x="2662428" y="0"/>
                  </a:lnTo>
                  <a:lnTo>
                    <a:pt x="2669782" y="54440"/>
                  </a:lnTo>
                  <a:lnTo>
                    <a:pt x="2675467" y="95834"/>
                  </a:lnTo>
                  <a:lnTo>
                    <a:pt x="2683312" y="151080"/>
                  </a:lnTo>
                  <a:lnTo>
                    <a:pt x="2688932" y="188932"/>
                  </a:lnTo>
                  <a:lnTo>
                    <a:pt x="2691835" y="208583"/>
                  </a:lnTo>
                  <a:lnTo>
                    <a:pt x="2695294" y="232582"/>
                  </a:lnTo>
                  <a:lnTo>
                    <a:pt x="2699680" y="263829"/>
                  </a:lnTo>
                  <a:lnTo>
                    <a:pt x="2705365" y="305223"/>
                  </a:lnTo>
                  <a:lnTo>
                    <a:pt x="2712720" y="359664"/>
                  </a:lnTo>
                  <a:lnTo>
                    <a:pt x="2550230" y="386476"/>
                  </a:lnTo>
                  <a:lnTo>
                    <a:pt x="2206163" y="436447"/>
                  </a:lnTo>
                  <a:lnTo>
                    <a:pt x="1631453" y="508504"/>
                  </a:lnTo>
                  <a:lnTo>
                    <a:pt x="1091114" y="566472"/>
                  </a:lnTo>
                  <a:lnTo>
                    <a:pt x="695398" y="602102"/>
                  </a:lnTo>
                  <a:lnTo>
                    <a:pt x="443061" y="620344"/>
                  </a:lnTo>
                  <a:lnTo>
                    <a:pt x="308690" y="627796"/>
                  </a:lnTo>
                  <a:lnTo>
                    <a:pt x="227569" y="631137"/>
                  </a:lnTo>
                  <a:lnTo>
                    <a:pt x="153978" y="633083"/>
                  </a:lnTo>
                  <a:lnTo>
                    <a:pt x="120211" y="633506"/>
                  </a:lnTo>
                  <a:close/>
                </a:path>
              </a:pathLst>
            </a:custGeom>
            <a:solidFill>
              <a:srgbClr val="FFFFFF">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3"/>
            <p:cNvSpPr/>
            <p:nvPr/>
          </p:nvSpPr>
          <p:spPr>
            <a:xfrm>
              <a:off x="0" y="1059179"/>
              <a:ext cx="10058400" cy="5656580"/>
            </a:xfrm>
            <a:custGeom>
              <a:avLst/>
              <a:gdLst/>
              <a:ahLst/>
              <a:cxnLst/>
              <a:rect l="l" t="t" r="r" b="b"/>
              <a:pathLst>
                <a:path w="10058400" h="5656580" extrusionOk="0">
                  <a:moveTo>
                    <a:pt x="10058400" y="0"/>
                  </a:moveTo>
                  <a:lnTo>
                    <a:pt x="9177528" y="0"/>
                  </a:lnTo>
                  <a:lnTo>
                    <a:pt x="9177528" y="388620"/>
                  </a:lnTo>
                  <a:lnTo>
                    <a:pt x="9660636" y="388620"/>
                  </a:lnTo>
                  <a:lnTo>
                    <a:pt x="9660636" y="1544180"/>
                  </a:lnTo>
                  <a:lnTo>
                    <a:pt x="9051036" y="1635252"/>
                  </a:lnTo>
                  <a:lnTo>
                    <a:pt x="8415528" y="1711452"/>
                  </a:lnTo>
                  <a:lnTo>
                    <a:pt x="7994904" y="1752600"/>
                  </a:lnTo>
                  <a:lnTo>
                    <a:pt x="7783068" y="1770888"/>
                  </a:lnTo>
                  <a:lnTo>
                    <a:pt x="7365492" y="1802892"/>
                  </a:lnTo>
                  <a:lnTo>
                    <a:pt x="6539471" y="1845564"/>
                  </a:lnTo>
                  <a:lnTo>
                    <a:pt x="5932919" y="1862328"/>
                  </a:lnTo>
                  <a:lnTo>
                    <a:pt x="5536692" y="1868424"/>
                  </a:lnTo>
                  <a:lnTo>
                    <a:pt x="4956048" y="1868424"/>
                  </a:lnTo>
                  <a:lnTo>
                    <a:pt x="4213860" y="1853184"/>
                  </a:lnTo>
                  <a:lnTo>
                    <a:pt x="3685032" y="1833372"/>
                  </a:lnTo>
                  <a:lnTo>
                    <a:pt x="3348228" y="1816608"/>
                  </a:lnTo>
                  <a:lnTo>
                    <a:pt x="2714244" y="1778508"/>
                  </a:lnTo>
                  <a:lnTo>
                    <a:pt x="2138172" y="1735836"/>
                  </a:lnTo>
                  <a:lnTo>
                    <a:pt x="1633715" y="1688592"/>
                  </a:lnTo>
                  <a:lnTo>
                    <a:pt x="1200912" y="1642872"/>
                  </a:lnTo>
                  <a:lnTo>
                    <a:pt x="711708" y="1584960"/>
                  </a:lnTo>
                  <a:lnTo>
                    <a:pt x="393192" y="1541132"/>
                  </a:lnTo>
                  <a:lnTo>
                    <a:pt x="393192" y="388620"/>
                  </a:lnTo>
                  <a:lnTo>
                    <a:pt x="8612111" y="388620"/>
                  </a:lnTo>
                  <a:lnTo>
                    <a:pt x="8612111" y="0"/>
                  </a:lnTo>
                  <a:lnTo>
                    <a:pt x="0" y="0"/>
                  </a:lnTo>
                  <a:lnTo>
                    <a:pt x="0" y="388620"/>
                  </a:lnTo>
                  <a:lnTo>
                    <a:pt x="0" y="5264150"/>
                  </a:lnTo>
                  <a:lnTo>
                    <a:pt x="0" y="5656580"/>
                  </a:lnTo>
                  <a:lnTo>
                    <a:pt x="10058400" y="5656580"/>
                  </a:lnTo>
                  <a:lnTo>
                    <a:pt x="10058400" y="5264150"/>
                  </a:lnTo>
                  <a:lnTo>
                    <a:pt x="9683496" y="5264150"/>
                  </a:lnTo>
                  <a:lnTo>
                    <a:pt x="9683496" y="5263908"/>
                  </a:lnTo>
                  <a:lnTo>
                    <a:pt x="10058400" y="5263908"/>
                  </a:lnTo>
                  <a:lnTo>
                    <a:pt x="10058400" y="388620"/>
                  </a:lnTo>
                  <a:lnTo>
                    <a:pt x="100584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3"/>
            <p:cNvSpPr/>
            <p:nvPr/>
          </p:nvSpPr>
          <p:spPr>
            <a:xfrm>
              <a:off x="8612123" y="1057655"/>
              <a:ext cx="565785" cy="943610"/>
            </a:xfrm>
            <a:custGeom>
              <a:avLst/>
              <a:gdLst/>
              <a:ahLst/>
              <a:cxnLst/>
              <a:rect l="l" t="t" r="r" b="b"/>
              <a:pathLst>
                <a:path w="565784" h="943610" extrusionOk="0">
                  <a:moveTo>
                    <a:pt x="565404" y="943356"/>
                  </a:moveTo>
                  <a:lnTo>
                    <a:pt x="0" y="943356"/>
                  </a:lnTo>
                  <a:lnTo>
                    <a:pt x="0" y="0"/>
                  </a:lnTo>
                  <a:lnTo>
                    <a:pt x="565404" y="0"/>
                  </a:lnTo>
                  <a:lnTo>
                    <a:pt x="565404" y="943356"/>
                  </a:lnTo>
                  <a:close/>
                </a:path>
              </a:pathLst>
            </a:custGeom>
            <a:solidFill>
              <a:srgbClr val="B311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6" name="Google Shape;136;p3"/>
          <p:cNvSpPr txBox="1">
            <a:spLocks noGrp="1"/>
          </p:cNvSpPr>
          <p:nvPr>
            <p:ph type="title"/>
          </p:nvPr>
        </p:nvSpPr>
        <p:spPr>
          <a:xfrm>
            <a:off x="691515" y="413809"/>
            <a:ext cx="8675400" cy="927300"/>
          </a:xfrm>
          <a:prstGeom prst="rect">
            <a:avLst/>
          </a:prstGeom>
          <a:noFill/>
          <a:ln>
            <a:noFill/>
          </a:ln>
        </p:spPr>
        <p:txBody>
          <a:bodyPr spcFirstLastPara="1" wrap="square" lIns="0" tIns="422775" rIns="0" bIns="0" anchor="ctr" anchorCtr="0">
            <a:spAutoFit/>
          </a:bodyPr>
          <a:lstStyle/>
          <a:p>
            <a:pPr marL="12700" lvl="0" indent="0" algn="l" rtl="0">
              <a:lnSpc>
                <a:spcPct val="100000"/>
              </a:lnSpc>
              <a:spcBef>
                <a:spcPts val="0"/>
              </a:spcBef>
              <a:spcAft>
                <a:spcPts val="0"/>
              </a:spcAft>
              <a:buClr>
                <a:schemeClr val="dk1"/>
              </a:buClr>
              <a:buSzPts val="2950"/>
              <a:buFont typeface="Tahoma"/>
              <a:buNone/>
            </a:pPr>
            <a:r>
              <a:rPr lang="en-IN" sz="3250">
                <a:latin typeface="Times New Roman"/>
                <a:ea typeface="Times New Roman"/>
                <a:cs typeface="Times New Roman"/>
                <a:sym typeface="Times New Roman"/>
              </a:rPr>
              <a:t>Problem Statement</a:t>
            </a:r>
            <a:endParaRPr sz="3250">
              <a:latin typeface="Times New Roman"/>
              <a:ea typeface="Times New Roman"/>
              <a:cs typeface="Times New Roman"/>
              <a:sym typeface="Times New Roman"/>
            </a:endParaRPr>
          </a:p>
        </p:txBody>
      </p:sp>
      <p:sp>
        <p:nvSpPr>
          <p:cNvPr id="137" name="Google Shape;137;p3"/>
          <p:cNvSpPr txBox="1">
            <a:spLocks noGrp="1"/>
          </p:cNvSpPr>
          <p:nvPr>
            <p:ph type="body" idx="1"/>
          </p:nvPr>
        </p:nvSpPr>
        <p:spPr>
          <a:xfrm>
            <a:off x="756494" y="3984871"/>
            <a:ext cx="8023500" cy="2346900"/>
          </a:xfrm>
          <a:prstGeom prst="rect">
            <a:avLst/>
          </a:prstGeom>
          <a:noFill/>
          <a:ln>
            <a:noFill/>
          </a:ln>
        </p:spPr>
        <p:txBody>
          <a:bodyPr spcFirstLastPara="1" wrap="square" lIns="0" tIns="17125" rIns="0" bIns="0" anchor="t" anchorCtr="0">
            <a:spAutoFit/>
          </a:bodyPr>
          <a:lstStyle/>
          <a:p>
            <a:pPr marL="12700" lvl="0" indent="-12700" algn="just" rtl="0">
              <a:lnSpc>
                <a:spcPct val="100000"/>
              </a:lnSpc>
              <a:spcBef>
                <a:spcPts val="0"/>
              </a:spcBef>
              <a:spcAft>
                <a:spcPts val="0"/>
              </a:spcAft>
              <a:buClr>
                <a:srgbClr val="000000"/>
              </a:buClr>
              <a:buSzPts val="1800"/>
              <a:buChar char="●"/>
            </a:pPr>
            <a:r>
              <a:rPr lang="en-IN" sz="1800" b="0" i="0">
                <a:solidFill>
                  <a:srgbClr val="000000"/>
                </a:solidFill>
                <a:highlight>
                  <a:srgbClr val="FFFFFF"/>
                </a:highlight>
                <a:latin typeface="Times New Roman"/>
                <a:ea typeface="Times New Roman"/>
                <a:cs typeface="Times New Roman"/>
                <a:sym typeface="Times New Roman"/>
              </a:rPr>
              <a:t>X Education, an online course provider, faces a low lead conversion rate of approximately 30%. The company seeks to improve this by identifying potential 'Hot Leads' from their acquired leads.</a:t>
            </a:r>
            <a:endParaRPr/>
          </a:p>
          <a:p>
            <a:pPr marL="188595" lvl="0" indent="0" algn="l" rtl="0">
              <a:lnSpc>
                <a:spcPct val="100000"/>
              </a:lnSpc>
              <a:spcBef>
                <a:spcPts val="135"/>
              </a:spcBef>
              <a:spcAft>
                <a:spcPts val="0"/>
              </a:spcAft>
              <a:buNone/>
            </a:pPr>
            <a:endParaRPr/>
          </a:p>
          <a:p>
            <a:pPr marL="12700" lvl="0" indent="-12700" algn="just" rtl="0">
              <a:lnSpc>
                <a:spcPct val="100000"/>
              </a:lnSpc>
              <a:spcBef>
                <a:spcPts val="135"/>
              </a:spcBef>
              <a:spcAft>
                <a:spcPts val="0"/>
              </a:spcAft>
              <a:buClr>
                <a:srgbClr val="000000"/>
              </a:buClr>
              <a:buSzPts val="1800"/>
              <a:buChar char="●"/>
            </a:pPr>
            <a:r>
              <a:rPr lang="en-IN" sz="1800" b="0" i="0">
                <a:solidFill>
                  <a:srgbClr val="000000"/>
                </a:solidFill>
                <a:highlight>
                  <a:srgbClr val="FFFFFF"/>
                </a:highlight>
                <a:latin typeface="Times New Roman"/>
                <a:ea typeface="Times New Roman"/>
                <a:cs typeface="Times New Roman"/>
                <a:sym typeface="Times New Roman"/>
              </a:rPr>
              <a:t>The goal is to build a predictive model that assigns a lead score to each lead, indicating the likelihood of conversion. This model aims to increase the lead conversion rate to around 80%, enabling the sales team to focus on the most promising leads and enhance overall efficiency in the lead conversion process.</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grpSp>
        <p:nvGrpSpPr>
          <p:cNvPr id="142" name="Google Shape;142;p4"/>
          <p:cNvGrpSpPr/>
          <p:nvPr/>
        </p:nvGrpSpPr>
        <p:grpSpPr>
          <a:xfrm>
            <a:off x="0" y="3250692"/>
            <a:ext cx="3470148" cy="3465575"/>
            <a:chOff x="0" y="3250692"/>
            <a:chExt cx="3470148" cy="3465575"/>
          </a:xfrm>
        </p:grpSpPr>
        <p:pic>
          <p:nvPicPr>
            <p:cNvPr id="143" name="Google Shape;143;p4"/>
            <p:cNvPicPr preferRelativeResize="0"/>
            <p:nvPr/>
          </p:nvPicPr>
          <p:blipFill rotWithShape="1">
            <a:blip r:embed="rId3">
              <a:alphaModFix/>
            </a:blip>
            <a:srcRect/>
            <a:stretch/>
          </p:blipFill>
          <p:spPr>
            <a:xfrm>
              <a:off x="96011" y="3250692"/>
              <a:ext cx="3264407" cy="1165859"/>
            </a:xfrm>
            <a:prstGeom prst="rect">
              <a:avLst/>
            </a:prstGeom>
            <a:noFill/>
            <a:ln>
              <a:noFill/>
            </a:ln>
          </p:spPr>
        </p:pic>
        <p:pic>
          <p:nvPicPr>
            <p:cNvPr id="144" name="Google Shape;144;p4"/>
            <p:cNvPicPr preferRelativeResize="0"/>
            <p:nvPr/>
          </p:nvPicPr>
          <p:blipFill rotWithShape="1">
            <a:blip r:embed="rId4">
              <a:alphaModFix/>
            </a:blip>
            <a:srcRect/>
            <a:stretch/>
          </p:blipFill>
          <p:spPr>
            <a:xfrm>
              <a:off x="0" y="4416552"/>
              <a:ext cx="3470148" cy="1165860"/>
            </a:xfrm>
            <a:prstGeom prst="rect">
              <a:avLst/>
            </a:prstGeom>
            <a:noFill/>
            <a:ln>
              <a:noFill/>
            </a:ln>
          </p:spPr>
        </p:pic>
        <p:pic>
          <p:nvPicPr>
            <p:cNvPr id="145" name="Google Shape;145;p4"/>
            <p:cNvPicPr preferRelativeResize="0"/>
            <p:nvPr/>
          </p:nvPicPr>
          <p:blipFill rotWithShape="1">
            <a:blip r:embed="rId5">
              <a:alphaModFix/>
            </a:blip>
            <a:srcRect/>
            <a:stretch/>
          </p:blipFill>
          <p:spPr>
            <a:xfrm>
              <a:off x="96011" y="5582412"/>
              <a:ext cx="3264407" cy="1133855"/>
            </a:xfrm>
            <a:prstGeom prst="rect">
              <a:avLst/>
            </a:prstGeom>
            <a:noFill/>
            <a:ln>
              <a:noFill/>
            </a:ln>
          </p:spPr>
        </p:pic>
        <p:pic>
          <p:nvPicPr>
            <p:cNvPr id="146" name="Google Shape;146;p4"/>
            <p:cNvPicPr preferRelativeResize="0"/>
            <p:nvPr/>
          </p:nvPicPr>
          <p:blipFill rotWithShape="1">
            <a:blip r:embed="rId6">
              <a:alphaModFix/>
            </a:blip>
            <a:srcRect/>
            <a:stretch/>
          </p:blipFill>
          <p:spPr>
            <a:xfrm>
              <a:off x="0" y="3447288"/>
              <a:ext cx="1956816" cy="1956815"/>
            </a:xfrm>
            <a:prstGeom prst="rect">
              <a:avLst/>
            </a:prstGeom>
            <a:noFill/>
            <a:ln>
              <a:noFill/>
            </a:ln>
          </p:spPr>
        </p:pic>
      </p:grpSp>
      <p:pic>
        <p:nvPicPr>
          <p:cNvPr id="147" name="Google Shape;147;p4"/>
          <p:cNvPicPr preferRelativeResize="0"/>
          <p:nvPr/>
        </p:nvPicPr>
        <p:blipFill rotWithShape="1">
          <a:blip r:embed="rId7">
            <a:alphaModFix/>
          </a:blip>
          <a:srcRect/>
          <a:stretch/>
        </p:blipFill>
        <p:spPr>
          <a:xfrm>
            <a:off x="7100316" y="5897879"/>
            <a:ext cx="822960" cy="818387"/>
          </a:xfrm>
          <a:prstGeom prst="rect">
            <a:avLst/>
          </a:prstGeom>
          <a:noFill/>
          <a:ln>
            <a:noFill/>
          </a:ln>
        </p:spPr>
      </p:pic>
      <p:grpSp>
        <p:nvGrpSpPr>
          <p:cNvPr id="148" name="Google Shape;148;p4"/>
          <p:cNvGrpSpPr/>
          <p:nvPr/>
        </p:nvGrpSpPr>
        <p:grpSpPr>
          <a:xfrm>
            <a:off x="7095744" y="2441448"/>
            <a:ext cx="2340863" cy="2331719"/>
            <a:chOff x="7095744" y="2441448"/>
            <a:chExt cx="2340863" cy="2331719"/>
          </a:xfrm>
        </p:grpSpPr>
        <p:pic>
          <p:nvPicPr>
            <p:cNvPr id="149" name="Google Shape;149;p4"/>
            <p:cNvPicPr preferRelativeResize="0"/>
            <p:nvPr/>
          </p:nvPicPr>
          <p:blipFill rotWithShape="1">
            <a:blip r:embed="rId8">
              <a:alphaModFix/>
            </a:blip>
            <a:srcRect/>
            <a:stretch/>
          </p:blipFill>
          <p:spPr>
            <a:xfrm>
              <a:off x="7168896" y="2441448"/>
              <a:ext cx="2194559" cy="777239"/>
            </a:xfrm>
            <a:prstGeom prst="rect">
              <a:avLst/>
            </a:prstGeom>
            <a:noFill/>
            <a:ln>
              <a:noFill/>
            </a:ln>
          </p:spPr>
        </p:pic>
        <p:pic>
          <p:nvPicPr>
            <p:cNvPr id="150" name="Google Shape;150;p4"/>
            <p:cNvPicPr preferRelativeResize="0"/>
            <p:nvPr/>
          </p:nvPicPr>
          <p:blipFill rotWithShape="1">
            <a:blip r:embed="rId9">
              <a:alphaModFix/>
            </a:blip>
            <a:srcRect/>
            <a:stretch/>
          </p:blipFill>
          <p:spPr>
            <a:xfrm>
              <a:off x="7095744" y="3218688"/>
              <a:ext cx="2340863" cy="786383"/>
            </a:xfrm>
            <a:prstGeom prst="rect">
              <a:avLst/>
            </a:prstGeom>
            <a:noFill/>
            <a:ln>
              <a:noFill/>
            </a:ln>
          </p:spPr>
        </p:pic>
        <p:pic>
          <p:nvPicPr>
            <p:cNvPr id="151" name="Google Shape;151;p4"/>
            <p:cNvPicPr preferRelativeResize="0"/>
            <p:nvPr/>
          </p:nvPicPr>
          <p:blipFill rotWithShape="1">
            <a:blip r:embed="rId10">
              <a:alphaModFix/>
            </a:blip>
            <a:srcRect/>
            <a:stretch/>
          </p:blipFill>
          <p:spPr>
            <a:xfrm>
              <a:off x="7168896" y="4005072"/>
              <a:ext cx="2194559" cy="768095"/>
            </a:xfrm>
            <a:prstGeom prst="rect">
              <a:avLst/>
            </a:prstGeom>
            <a:noFill/>
            <a:ln>
              <a:noFill/>
            </a:ln>
          </p:spPr>
        </p:pic>
      </p:grpSp>
      <p:grpSp>
        <p:nvGrpSpPr>
          <p:cNvPr id="152" name="Google Shape;152;p4"/>
          <p:cNvGrpSpPr/>
          <p:nvPr/>
        </p:nvGrpSpPr>
        <p:grpSpPr>
          <a:xfrm>
            <a:off x="0" y="1048578"/>
            <a:ext cx="10058400" cy="5658104"/>
            <a:chOff x="0" y="1057655"/>
            <a:chExt cx="10058400" cy="5658104"/>
          </a:xfrm>
        </p:grpSpPr>
        <p:pic>
          <p:nvPicPr>
            <p:cNvPr id="153" name="Google Shape;153;p4"/>
            <p:cNvPicPr preferRelativeResize="0"/>
            <p:nvPr/>
          </p:nvPicPr>
          <p:blipFill rotWithShape="1">
            <a:blip r:embed="rId11">
              <a:alphaModFix/>
            </a:blip>
            <a:srcRect/>
            <a:stretch/>
          </p:blipFill>
          <p:spPr>
            <a:xfrm>
              <a:off x="6595871" y="1060703"/>
              <a:ext cx="1328928" cy="1328928"/>
            </a:xfrm>
            <a:prstGeom prst="rect">
              <a:avLst/>
            </a:prstGeom>
            <a:noFill/>
            <a:ln>
              <a:noFill/>
            </a:ln>
          </p:spPr>
        </p:pic>
        <p:sp>
          <p:nvSpPr>
            <p:cNvPr id="154" name="Google Shape;154;p4"/>
            <p:cNvSpPr/>
            <p:nvPr/>
          </p:nvSpPr>
          <p:spPr>
            <a:xfrm>
              <a:off x="7014972" y="2311907"/>
              <a:ext cx="2712720" cy="633730"/>
            </a:xfrm>
            <a:custGeom>
              <a:avLst/>
              <a:gdLst/>
              <a:ahLst/>
              <a:cxnLst/>
              <a:rect l="l" t="t" r="r" b="b"/>
              <a:pathLst>
                <a:path w="2712720" h="633730" extrusionOk="0">
                  <a:moveTo>
                    <a:pt x="120211" y="633506"/>
                  </a:moveTo>
                  <a:lnTo>
                    <a:pt x="84806" y="633506"/>
                  </a:lnTo>
                  <a:lnTo>
                    <a:pt x="48714" y="633083"/>
                  </a:lnTo>
                  <a:lnTo>
                    <a:pt x="54685" y="633083"/>
                  </a:lnTo>
                  <a:lnTo>
                    <a:pt x="32004" y="632460"/>
                  </a:lnTo>
                  <a:lnTo>
                    <a:pt x="0" y="582168"/>
                  </a:lnTo>
                  <a:lnTo>
                    <a:pt x="144780" y="563880"/>
                  </a:lnTo>
                  <a:lnTo>
                    <a:pt x="217932" y="553212"/>
                  </a:lnTo>
                  <a:lnTo>
                    <a:pt x="292608" y="544068"/>
                  </a:lnTo>
                  <a:lnTo>
                    <a:pt x="368808" y="533400"/>
                  </a:lnTo>
                  <a:lnTo>
                    <a:pt x="446532" y="521208"/>
                  </a:lnTo>
                  <a:lnTo>
                    <a:pt x="524256" y="510540"/>
                  </a:lnTo>
                  <a:lnTo>
                    <a:pt x="603504" y="498348"/>
                  </a:lnTo>
                  <a:lnTo>
                    <a:pt x="847344" y="457200"/>
                  </a:lnTo>
                  <a:lnTo>
                    <a:pt x="1097279" y="411480"/>
                  </a:lnTo>
                  <a:lnTo>
                    <a:pt x="1267967" y="377952"/>
                  </a:lnTo>
                  <a:lnTo>
                    <a:pt x="1438655" y="341376"/>
                  </a:lnTo>
                  <a:lnTo>
                    <a:pt x="1612392" y="301752"/>
                  </a:lnTo>
                  <a:lnTo>
                    <a:pt x="1787652" y="259080"/>
                  </a:lnTo>
                  <a:lnTo>
                    <a:pt x="1961388" y="213360"/>
                  </a:lnTo>
                  <a:lnTo>
                    <a:pt x="2138172" y="164592"/>
                  </a:lnTo>
                  <a:lnTo>
                    <a:pt x="2313432" y="112776"/>
                  </a:lnTo>
                  <a:lnTo>
                    <a:pt x="2487168" y="57912"/>
                  </a:lnTo>
                  <a:lnTo>
                    <a:pt x="2662428" y="0"/>
                  </a:lnTo>
                  <a:lnTo>
                    <a:pt x="2669782" y="54440"/>
                  </a:lnTo>
                  <a:lnTo>
                    <a:pt x="2675467" y="95834"/>
                  </a:lnTo>
                  <a:lnTo>
                    <a:pt x="2683312" y="151080"/>
                  </a:lnTo>
                  <a:lnTo>
                    <a:pt x="2688932" y="188932"/>
                  </a:lnTo>
                  <a:lnTo>
                    <a:pt x="2691835" y="208583"/>
                  </a:lnTo>
                  <a:lnTo>
                    <a:pt x="2695294" y="232582"/>
                  </a:lnTo>
                  <a:lnTo>
                    <a:pt x="2699680" y="263829"/>
                  </a:lnTo>
                  <a:lnTo>
                    <a:pt x="2705365" y="305223"/>
                  </a:lnTo>
                  <a:lnTo>
                    <a:pt x="2712720" y="359664"/>
                  </a:lnTo>
                  <a:lnTo>
                    <a:pt x="2550230" y="386476"/>
                  </a:lnTo>
                  <a:lnTo>
                    <a:pt x="2206163" y="436447"/>
                  </a:lnTo>
                  <a:lnTo>
                    <a:pt x="1631453" y="508504"/>
                  </a:lnTo>
                  <a:lnTo>
                    <a:pt x="1091114" y="566472"/>
                  </a:lnTo>
                  <a:lnTo>
                    <a:pt x="695398" y="602102"/>
                  </a:lnTo>
                  <a:lnTo>
                    <a:pt x="443061" y="620344"/>
                  </a:lnTo>
                  <a:lnTo>
                    <a:pt x="308690" y="627796"/>
                  </a:lnTo>
                  <a:lnTo>
                    <a:pt x="227569" y="631137"/>
                  </a:lnTo>
                  <a:lnTo>
                    <a:pt x="153978" y="633083"/>
                  </a:lnTo>
                  <a:lnTo>
                    <a:pt x="120211" y="633506"/>
                  </a:lnTo>
                  <a:close/>
                </a:path>
              </a:pathLst>
            </a:custGeom>
            <a:solidFill>
              <a:srgbClr val="FFFFFF">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4"/>
            <p:cNvSpPr/>
            <p:nvPr/>
          </p:nvSpPr>
          <p:spPr>
            <a:xfrm>
              <a:off x="0" y="1059179"/>
              <a:ext cx="10058400" cy="5656580"/>
            </a:xfrm>
            <a:custGeom>
              <a:avLst/>
              <a:gdLst/>
              <a:ahLst/>
              <a:cxnLst/>
              <a:rect l="l" t="t" r="r" b="b"/>
              <a:pathLst>
                <a:path w="10058400" h="5656580" extrusionOk="0">
                  <a:moveTo>
                    <a:pt x="10058400" y="0"/>
                  </a:moveTo>
                  <a:lnTo>
                    <a:pt x="9177528" y="0"/>
                  </a:lnTo>
                  <a:lnTo>
                    <a:pt x="9177528" y="388620"/>
                  </a:lnTo>
                  <a:lnTo>
                    <a:pt x="9660636" y="388620"/>
                  </a:lnTo>
                  <a:lnTo>
                    <a:pt x="9660636" y="1544180"/>
                  </a:lnTo>
                  <a:lnTo>
                    <a:pt x="9051036" y="1635252"/>
                  </a:lnTo>
                  <a:lnTo>
                    <a:pt x="8415528" y="1711452"/>
                  </a:lnTo>
                  <a:lnTo>
                    <a:pt x="7994904" y="1752600"/>
                  </a:lnTo>
                  <a:lnTo>
                    <a:pt x="7783068" y="1770888"/>
                  </a:lnTo>
                  <a:lnTo>
                    <a:pt x="7365492" y="1802892"/>
                  </a:lnTo>
                  <a:lnTo>
                    <a:pt x="6539471" y="1845564"/>
                  </a:lnTo>
                  <a:lnTo>
                    <a:pt x="5932919" y="1862328"/>
                  </a:lnTo>
                  <a:lnTo>
                    <a:pt x="5536692" y="1868424"/>
                  </a:lnTo>
                  <a:lnTo>
                    <a:pt x="4956048" y="1868424"/>
                  </a:lnTo>
                  <a:lnTo>
                    <a:pt x="4213860" y="1853184"/>
                  </a:lnTo>
                  <a:lnTo>
                    <a:pt x="3685032" y="1833372"/>
                  </a:lnTo>
                  <a:lnTo>
                    <a:pt x="3348228" y="1816608"/>
                  </a:lnTo>
                  <a:lnTo>
                    <a:pt x="2714244" y="1778508"/>
                  </a:lnTo>
                  <a:lnTo>
                    <a:pt x="2138172" y="1735836"/>
                  </a:lnTo>
                  <a:lnTo>
                    <a:pt x="1633715" y="1688592"/>
                  </a:lnTo>
                  <a:lnTo>
                    <a:pt x="1200912" y="1642872"/>
                  </a:lnTo>
                  <a:lnTo>
                    <a:pt x="711708" y="1584960"/>
                  </a:lnTo>
                  <a:lnTo>
                    <a:pt x="393192" y="1541132"/>
                  </a:lnTo>
                  <a:lnTo>
                    <a:pt x="393192" y="388620"/>
                  </a:lnTo>
                  <a:lnTo>
                    <a:pt x="8612111" y="388620"/>
                  </a:lnTo>
                  <a:lnTo>
                    <a:pt x="8612111" y="0"/>
                  </a:lnTo>
                  <a:lnTo>
                    <a:pt x="0" y="0"/>
                  </a:lnTo>
                  <a:lnTo>
                    <a:pt x="0" y="388620"/>
                  </a:lnTo>
                  <a:lnTo>
                    <a:pt x="0" y="5264150"/>
                  </a:lnTo>
                  <a:lnTo>
                    <a:pt x="0" y="5656580"/>
                  </a:lnTo>
                  <a:lnTo>
                    <a:pt x="10058400" y="5656580"/>
                  </a:lnTo>
                  <a:lnTo>
                    <a:pt x="10058400" y="5264150"/>
                  </a:lnTo>
                  <a:lnTo>
                    <a:pt x="9683496" y="5264150"/>
                  </a:lnTo>
                  <a:lnTo>
                    <a:pt x="9683496" y="5263908"/>
                  </a:lnTo>
                  <a:lnTo>
                    <a:pt x="10058400" y="5263908"/>
                  </a:lnTo>
                  <a:lnTo>
                    <a:pt x="10058400" y="388620"/>
                  </a:lnTo>
                  <a:lnTo>
                    <a:pt x="100584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4"/>
            <p:cNvSpPr/>
            <p:nvPr/>
          </p:nvSpPr>
          <p:spPr>
            <a:xfrm>
              <a:off x="8612123" y="1057655"/>
              <a:ext cx="565785" cy="943610"/>
            </a:xfrm>
            <a:custGeom>
              <a:avLst/>
              <a:gdLst/>
              <a:ahLst/>
              <a:cxnLst/>
              <a:rect l="l" t="t" r="r" b="b"/>
              <a:pathLst>
                <a:path w="565784" h="943610" extrusionOk="0">
                  <a:moveTo>
                    <a:pt x="565404" y="943356"/>
                  </a:moveTo>
                  <a:lnTo>
                    <a:pt x="0" y="943356"/>
                  </a:lnTo>
                  <a:lnTo>
                    <a:pt x="0" y="0"/>
                  </a:lnTo>
                  <a:lnTo>
                    <a:pt x="565404" y="0"/>
                  </a:lnTo>
                  <a:lnTo>
                    <a:pt x="565404" y="943356"/>
                  </a:lnTo>
                  <a:close/>
                </a:path>
              </a:pathLst>
            </a:custGeom>
            <a:solidFill>
              <a:srgbClr val="B311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7" name="Google Shape;157;p4"/>
          <p:cNvSpPr txBox="1">
            <a:spLocks noGrp="1"/>
          </p:cNvSpPr>
          <p:nvPr>
            <p:ph type="title"/>
          </p:nvPr>
        </p:nvSpPr>
        <p:spPr>
          <a:xfrm>
            <a:off x="691515" y="413809"/>
            <a:ext cx="8675400" cy="942600"/>
          </a:xfrm>
          <a:prstGeom prst="rect">
            <a:avLst/>
          </a:prstGeom>
          <a:noFill/>
          <a:ln>
            <a:noFill/>
          </a:ln>
        </p:spPr>
        <p:txBody>
          <a:bodyPr spcFirstLastPara="1" wrap="square" lIns="0" tIns="422775" rIns="0" bIns="0" anchor="ctr" anchorCtr="0">
            <a:spAutoFit/>
          </a:bodyPr>
          <a:lstStyle/>
          <a:p>
            <a:pPr marL="12700" lvl="0" indent="0" algn="l" rtl="0">
              <a:lnSpc>
                <a:spcPct val="100000"/>
              </a:lnSpc>
              <a:spcBef>
                <a:spcPts val="0"/>
              </a:spcBef>
              <a:spcAft>
                <a:spcPts val="0"/>
              </a:spcAft>
              <a:buClr>
                <a:schemeClr val="dk1"/>
              </a:buClr>
              <a:buSzPts val="2950"/>
              <a:buFont typeface="Tahoma"/>
              <a:buNone/>
            </a:pPr>
            <a:r>
              <a:rPr lang="en-IN" sz="3350">
                <a:latin typeface="Times New Roman"/>
                <a:ea typeface="Times New Roman"/>
                <a:cs typeface="Times New Roman"/>
                <a:sym typeface="Times New Roman"/>
              </a:rPr>
              <a:t>Business Objective</a:t>
            </a:r>
            <a:endParaRPr sz="3350">
              <a:latin typeface="Times New Roman"/>
              <a:ea typeface="Times New Roman"/>
              <a:cs typeface="Times New Roman"/>
              <a:sym typeface="Times New Roman"/>
            </a:endParaRPr>
          </a:p>
        </p:txBody>
      </p:sp>
      <p:sp>
        <p:nvSpPr>
          <p:cNvPr id="158" name="Google Shape;158;p4"/>
          <p:cNvSpPr txBox="1">
            <a:spLocks noGrp="1"/>
          </p:cNvSpPr>
          <p:nvPr>
            <p:ph type="body" idx="1"/>
          </p:nvPr>
        </p:nvSpPr>
        <p:spPr>
          <a:xfrm>
            <a:off x="1017508" y="3209018"/>
            <a:ext cx="7212091" cy="182422"/>
          </a:xfrm>
          <a:prstGeom prst="rect">
            <a:avLst/>
          </a:prstGeom>
          <a:noFill/>
          <a:ln>
            <a:noFill/>
          </a:ln>
        </p:spPr>
        <p:txBody>
          <a:bodyPr spcFirstLastPara="1" wrap="square" lIns="0" tIns="11425" rIns="0" bIns="0" anchor="t" anchorCtr="0">
            <a:spAutoFit/>
          </a:bodyPr>
          <a:lstStyle/>
          <a:p>
            <a:pPr marL="11430" marR="5080" lvl="0" indent="0" algn="l" rtl="0">
              <a:lnSpc>
                <a:spcPct val="102800"/>
              </a:lnSpc>
              <a:spcBef>
                <a:spcPts val="0"/>
              </a:spcBef>
              <a:spcAft>
                <a:spcPts val="0"/>
              </a:spcAft>
              <a:buClr>
                <a:srgbClr val="B31166"/>
              </a:buClr>
              <a:buSzPts val="1150"/>
              <a:buNone/>
            </a:pPr>
            <a:r>
              <a:rPr lang="en-IN" sz="1150">
                <a:solidFill>
                  <a:srgbClr val="B31166"/>
                </a:solidFill>
                <a:latin typeface="Georgia"/>
                <a:ea typeface="Georgia"/>
                <a:cs typeface="Georgia"/>
                <a:sym typeface="Georgia"/>
              </a:rPr>
              <a:t>	</a:t>
            </a:r>
            <a:endParaRPr sz="1150">
              <a:latin typeface="Georgia"/>
              <a:ea typeface="Georgia"/>
              <a:cs typeface="Georgia"/>
              <a:sym typeface="Georgia"/>
            </a:endParaRPr>
          </a:p>
        </p:txBody>
      </p:sp>
      <p:sp>
        <p:nvSpPr>
          <p:cNvPr id="159" name="Google Shape;159;p4"/>
          <p:cNvSpPr/>
          <p:nvPr/>
        </p:nvSpPr>
        <p:spPr>
          <a:xfrm>
            <a:off x="1143000" y="3287152"/>
            <a:ext cx="7897892" cy="286232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457200" marR="0" lvl="0" indent="-355600" algn="just" rtl="0">
              <a:lnSpc>
                <a:spcPct val="100000"/>
              </a:lnSpc>
              <a:spcBef>
                <a:spcPts val="0"/>
              </a:spcBef>
              <a:spcAft>
                <a:spcPts val="0"/>
              </a:spcAft>
              <a:buClr>
                <a:schemeClr val="dk1"/>
              </a:buClr>
              <a:buSzPts val="2000"/>
              <a:buFont typeface="Times New Roman"/>
              <a:buChar char="●"/>
            </a:pPr>
            <a:r>
              <a:rPr lang="en-IN" sz="2000" i="0" u="none" strike="noStrike" cap="none">
                <a:solidFill>
                  <a:schemeClr val="dk1"/>
                </a:solidFill>
                <a:latin typeface="Times New Roman"/>
                <a:ea typeface="Times New Roman"/>
                <a:cs typeface="Times New Roman"/>
                <a:sym typeface="Times New Roman"/>
              </a:rPr>
              <a:t>Develop a predictive model to assign a lead score between 0-100 to   identify hot leads and improve the overall lead conversion rate.</a:t>
            </a:r>
            <a:endParaRPr sz="1600">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000" i="0" u="none" strike="noStrike" cap="none">
              <a:solidFill>
                <a:schemeClr val="dk1"/>
              </a:solidFill>
              <a:latin typeface="Times New Roman"/>
              <a:ea typeface="Times New Roman"/>
              <a:cs typeface="Times New Roman"/>
              <a:sym typeface="Times New Roman"/>
            </a:endParaRPr>
          </a:p>
          <a:p>
            <a:pPr marL="457200" marR="0" lvl="0" indent="-355600" algn="just" rtl="0">
              <a:lnSpc>
                <a:spcPct val="100000"/>
              </a:lnSpc>
              <a:spcBef>
                <a:spcPts val="0"/>
              </a:spcBef>
              <a:spcAft>
                <a:spcPts val="0"/>
              </a:spcAft>
              <a:buClr>
                <a:schemeClr val="dk1"/>
              </a:buClr>
              <a:buSzPts val="2000"/>
              <a:buFont typeface="Times New Roman"/>
              <a:buChar char="●"/>
            </a:pPr>
            <a:r>
              <a:rPr lang="en-IN" sz="2000" i="0" u="none" strike="noStrike" cap="none">
                <a:solidFill>
                  <a:schemeClr val="dk1"/>
                </a:solidFill>
                <a:latin typeface="Times New Roman"/>
                <a:ea typeface="Times New Roman"/>
                <a:cs typeface="Times New Roman"/>
                <a:sym typeface="Times New Roman"/>
              </a:rPr>
              <a:t>Achieve a lead conversion rate of 80% as desired by the CEO.</a:t>
            </a:r>
            <a:endParaRPr sz="1600">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000" i="0" u="none" strike="noStrike" cap="none">
              <a:solidFill>
                <a:schemeClr val="dk1"/>
              </a:solidFill>
              <a:latin typeface="Times New Roman"/>
              <a:ea typeface="Times New Roman"/>
              <a:cs typeface="Times New Roman"/>
              <a:sym typeface="Times New Roman"/>
            </a:endParaRPr>
          </a:p>
          <a:p>
            <a:pPr marL="457200" marR="0" lvl="0" indent="-355600" algn="just" rtl="0">
              <a:lnSpc>
                <a:spcPct val="100000"/>
              </a:lnSpc>
              <a:spcBef>
                <a:spcPts val="0"/>
              </a:spcBef>
              <a:spcAft>
                <a:spcPts val="0"/>
              </a:spcAft>
              <a:buClr>
                <a:schemeClr val="dk1"/>
              </a:buClr>
              <a:buSzPts val="2000"/>
              <a:buFont typeface="Times New Roman"/>
              <a:buChar char="●"/>
            </a:pPr>
            <a:r>
              <a:rPr lang="en-IN" sz="2000" i="0" u="none" strike="noStrike" cap="none">
                <a:solidFill>
                  <a:schemeClr val="dk1"/>
                </a:solidFill>
                <a:latin typeface="Times New Roman"/>
                <a:ea typeface="Times New Roman"/>
                <a:cs typeface="Times New Roman"/>
                <a:sym typeface="Times New Roman"/>
              </a:rPr>
              <a:t>Ensure the model can handle future constraints, including peak time actions, optimal manpower utilization, and post-target achievement strategies.</a:t>
            </a:r>
            <a:endParaRPr sz="1600">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5"/>
          <p:cNvSpPr txBox="1"/>
          <p:nvPr/>
        </p:nvSpPr>
        <p:spPr>
          <a:xfrm>
            <a:off x="1017448" y="3434634"/>
            <a:ext cx="2088000" cy="102870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IN" sz="3300" b="1">
                <a:solidFill>
                  <a:schemeClr val="accent3"/>
                </a:solidFill>
                <a:latin typeface="Times New Roman"/>
                <a:ea typeface="Times New Roman"/>
                <a:cs typeface="Times New Roman"/>
                <a:sym typeface="Times New Roman"/>
              </a:rPr>
              <a:t>Problem Approach</a:t>
            </a:r>
            <a:endParaRPr sz="3300">
              <a:solidFill>
                <a:schemeClr val="accent3"/>
              </a:solidFill>
              <a:latin typeface="Times New Roman"/>
              <a:ea typeface="Times New Roman"/>
              <a:cs typeface="Times New Roman"/>
              <a:sym typeface="Times New Roman"/>
            </a:endParaRPr>
          </a:p>
        </p:txBody>
      </p:sp>
      <p:sp>
        <p:nvSpPr>
          <p:cNvPr id="165" name="Google Shape;165;p5"/>
          <p:cNvSpPr txBox="1"/>
          <p:nvPr/>
        </p:nvSpPr>
        <p:spPr>
          <a:xfrm>
            <a:off x="4773600" y="2125500"/>
            <a:ext cx="4847400" cy="3762900"/>
          </a:xfrm>
          <a:prstGeom prst="rect">
            <a:avLst/>
          </a:prstGeom>
          <a:noFill/>
          <a:ln>
            <a:noFill/>
          </a:ln>
        </p:spPr>
        <p:txBody>
          <a:bodyPr spcFirstLastPara="1" wrap="square" lIns="0" tIns="12700" rIns="0" bIns="0" anchor="t" anchorCtr="0">
            <a:spAutoFit/>
          </a:bodyPr>
          <a:lstStyle/>
          <a:p>
            <a:pPr marL="201295" marR="240665" lvl="0" indent="-189230" algn="l" rtl="0">
              <a:lnSpc>
                <a:spcPct val="102099"/>
              </a:lnSpc>
              <a:spcBef>
                <a:spcPts val="0"/>
              </a:spcBef>
              <a:spcAft>
                <a:spcPts val="0"/>
              </a:spcAft>
              <a:buNone/>
            </a:pPr>
            <a:r>
              <a:rPr lang="en-IN" sz="1150">
                <a:solidFill>
                  <a:srgbClr val="B31166"/>
                </a:solidFill>
                <a:latin typeface="Georgia"/>
                <a:ea typeface="Georgia"/>
                <a:cs typeface="Georgia"/>
                <a:sym typeface="Georgia"/>
              </a:rPr>
              <a:t></a:t>
            </a:r>
            <a:r>
              <a:rPr lang="en-IN" sz="1550">
                <a:solidFill>
                  <a:srgbClr val="B31166"/>
                </a:solidFill>
                <a:latin typeface="Times New Roman"/>
                <a:ea typeface="Times New Roman"/>
                <a:cs typeface="Times New Roman"/>
                <a:sym typeface="Times New Roman"/>
              </a:rPr>
              <a:t> </a:t>
            </a:r>
            <a:r>
              <a:rPr lang="en-IN" sz="1850" b="1">
                <a:solidFill>
                  <a:srgbClr val="3F3F3F"/>
                </a:solidFill>
                <a:latin typeface="Times New Roman"/>
                <a:ea typeface="Times New Roman"/>
                <a:cs typeface="Times New Roman"/>
                <a:sym typeface="Times New Roman"/>
              </a:rPr>
              <a:t>Importing the data and inspecting the data frame</a:t>
            </a:r>
            <a:endParaRPr sz="1850">
              <a:solidFill>
                <a:schemeClr val="dk1"/>
              </a:solidFill>
              <a:latin typeface="Times New Roman"/>
              <a:ea typeface="Times New Roman"/>
              <a:cs typeface="Times New Roman"/>
              <a:sym typeface="Times New Roman"/>
            </a:endParaRPr>
          </a:p>
          <a:p>
            <a:pPr marL="12700" marR="0" lvl="0" indent="0" algn="l" rtl="0">
              <a:lnSpc>
                <a:spcPct val="100000"/>
              </a:lnSpc>
              <a:spcBef>
                <a:spcPts val="865"/>
              </a:spcBef>
              <a:spcAft>
                <a:spcPts val="0"/>
              </a:spcAft>
              <a:buNone/>
            </a:pPr>
            <a:r>
              <a:rPr lang="en-IN" sz="1550">
                <a:solidFill>
                  <a:srgbClr val="B31166"/>
                </a:solidFill>
                <a:latin typeface="Times New Roman"/>
                <a:ea typeface="Times New Roman"/>
                <a:cs typeface="Times New Roman"/>
                <a:sym typeface="Times New Roman"/>
              </a:rPr>
              <a:t> </a:t>
            </a:r>
            <a:r>
              <a:rPr lang="en-IN" sz="1850" b="1">
                <a:solidFill>
                  <a:srgbClr val="3F3F3F"/>
                </a:solidFill>
                <a:latin typeface="Times New Roman"/>
                <a:ea typeface="Times New Roman"/>
                <a:cs typeface="Times New Roman"/>
                <a:sym typeface="Times New Roman"/>
              </a:rPr>
              <a:t>Data cleaning and preparation</a:t>
            </a:r>
            <a:endParaRPr sz="1850">
              <a:solidFill>
                <a:schemeClr val="dk1"/>
              </a:solidFill>
              <a:latin typeface="Times New Roman"/>
              <a:ea typeface="Times New Roman"/>
              <a:cs typeface="Times New Roman"/>
              <a:sym typeface="Times New Roman"/>
            </a:endParaRPr>
          </a:p>
          <a:p>
            <a:pPr marL="12700" marR="0" lvl="0" indent="0" algn="l" rtl="0">
              <a:lnSpc>
                <a:spcPct val="100000"/>
              </a:lnSpc>
              <a:spcBef>
                <a:spcPts val="865"/>
              </a:spcBef>
              <a:spcAft>
                <a:spcPts val="0"/>
              </a:spcAft>
              <a:buNone/>
            </a:pPr>
            <a:r>
              <a:rPr lang="en-IN" sz="1550">
                <a:solidFill>
                  <a:srgbClr val="B31166"/>
                </a:solidFill>
                <a:latin typeface="Times New Roman"/>
                <a:ea typeface="Times New Roman"/>
                <a:cs typeface="Times New Roman"/>
                <a:sym typeface="Times New Roman"/>
              </a:rPr>
              <a:t> </a:t>
            </a:r>
            <a:r>
              <a:rPr lang="en-IN" sz="1850" b="1">
                <a:solidFill>
                  <a:srgbClr val="3F3F3F"/>
                </a:solidFill>
                <a:latin typeface="Times New Roman"/>
                <a:ea typeface="Times New Roman"/>
                <a:cs typeface="Times New Roman"/>
                <a:sym typeface="Times New Roman"/>
              </a:rPr>
              <a:t>Dummy variable creation</a:t>
            </a:r>
            <a:endParaRPr sz="1850">
              <a:solidFill>
                <a:schemeClr val="dk1"/>
              </a:solidFill>
              <a:latin typeface="Times New Roman"/>
              <a:ea typeface="Times New Roman"/>
              <a:cs typeface="Times New Roman"/>
              <a:sym typeface="Times New Roman"/>
            </a:endParaRPr>
          </a:p>
          <a:p>
            <a:pPr marL="12700" marR="0" lvl="0" indent="0" algn="l" rtl="0">
              <a:lnSpc>
                <a:spcPct val="100000"/>
              </a:lnSpc>
              <a:spcBef>
                <a:spcPts val="860"/>
              </a:spcBef>
              <a:spcAft>
                <a:spcPts val="0"/>
              </a:spcAft>
              <a:buNone/>
            </a:pPr>
            <a:r>
              <a:rPr lang="en-IN" sz="1550">
                <a:solidFill>
                  <a:srgbClr val="B31166"/>
                </a:solidFill>
                <a:latin typeface="Times New Roman"/>
                <a:ea typeface="Times New Roman"/>
                <a:cs typeface="Times New Roman"/>
                <a:sym typeface="Times New Roman"/>
              </a:rPr>
              <a:t> </a:t>
            </a:r>
            <a:r>
              <a:rPr lang="en-IN" sz="1850" b="1">
                <a:solidFill>
                  <a:srgbClr val="3F3F3F"/>
                </a:solidFill>
                <a:latin typeface="Times New Roman"/>
                <a:ea typeface="Times New Roman"/>
                <a:cs typeface="Times New Roman"/>
                <a:sym typeface="Times New Roman"/>
              </a:rPr>
              <a:t>Test-Train split</a:t>
            </a:r>
            <a:endParaRPr sz="1850">
              <a:solidFill>
                <a:schemeClr val="dk1"/>
              </a:solidFill>
              <a:latin typeface="Times New Roman"/>
              <a:ea typeface="Times New Roman"/>
              <a:cs typeface="Times New Roman"/>
              <a:sym typeface="Times New Roman"/>
            </a:endParaRPr>
          </a:p>
          <a:p>
            <a:pPr marL="12700" marR="0" lvl="0" indent="0" algn="l" rtl="0">
              <a:lnSpc>
                <a:spcPct val="100000"/>
              </a:lnSpc>
              <a:spcBef>
                <a:spcPts val="865"/>
              </a:spcBef>
              <a:spcAft>
                <a:spcPts val="0"/>
              </a:spcAft>
              <a:buNone/>
            </a:pPr>
            <a:r>
              <a:rPr lang="en-IN" sz="1550">
                <a:solidFill>
                  <a:srgbClr val="B31166"/>
                </a:solidFill>
                <a:latin typeface="Times New Roman"/>
                <a:ea typeface="Times New Roman"/>
                <a:cs typeface="Times New Roman"/>
                <a:sym typeface="Times New Roman"/>
              </a:rPr>
              <a:t> </a:t>
            </a:r>
            <a:r>
              <a:rPr lang="en-IN" sz="1850" b="1">
                <a:solidFill>
                  <a:srgbClr val="3F3F3F"/>
                </a:solidFill>
                <a:latin typeface="Times New Roman"/>
                <a:ea typeface="Times New Roman"/>
                <a:cs typeface="Times New Roman"/>
                <a:sym typeface="Times New Roman"/>
              </a:rPr>
              <a:t>Feature scaling</a:t>
            </a:r>
            <a:endParaRPr sz="1850">
              <a:solidFill>
                <a:schemeClr val="dk1"/>
              </a:solidFill>
              <a:latin typeface="Times New Roman"/>
              <a:ea typeface="Times New Roman"/>
              <a:cs typeface="Times New Roman"/>
              <a:sym typeface="Times New Roman"/>
            </a:endParaRPr>
          </a:p>
          <a:p>
            <a:pPr marL="12700" marR="0" lvl="0" indent="0" algn="l" rtl="0">
              <a:lnSpc>
                <a:spcPct val="100000"/>
              </a:lnSpc>
              <a:spcBef>
                <a:spcPts val="880"/>
              </a:spcBef>
              <a:spcAft>
                <a:spcPts val="0"/>
              </a:spcAft>
              <a:buNone/>
            </a:pPr>
            <a:r>
              <a:rPr lang="en-IN" sz="1550">
                <a:solidFill>
                  <a:srgbClr val="B31166"/>
                </a:solidFill>
                <a:latin typeface="Times New Roman"/>
                <a:ea typeface="Times New Roman"/>
                <a:cs typeface="Times New Roman"/>
                <a:sym typeface="Times New Roman"/>
              </a:rPr>
              <a:t>  </a:t>
            </a:r>
            <a:r>
              <a:rPr lang="en-IN" sz="1850" b="1">
                <a:solidFill>
                  <a:srgbClr val="3F3F3F"/>
                </a:solidFill>
                <a:latin typeface="Times New Roman"/>
                <a:ea typeface="Times New Roman"/>
                <a:cs typeface="Times New Roman"/>
                <a:sym typeface="Times New Roman"/>
              </a:rPr>
              <a:t>Correlations</a:t>
            </a:r>
            <a:endParaRPr sz="1850">
              <a:solidFill>
                <a:schemeClr val="dk1"/>
              </a:solidFill>
              <a:latin typeface="Times New Roman"/>
              <a:ea typeface="Times New Roman"/>
              <a:cs typeface="Times New Roman"/>
              <a:sym typeface="Times New Roman"/>
            </a:endParaRPr>
          </a:p>
          <a:p>
            <a:pPr marL="201295" marR="5080" lvl="0" indent="-189230" algn="l" rtl="0">
              <a:lnSpc>
                <a:spcPct val="102099"/>
              </a:lnSpc>
              <a:spcBef>
                <a:spcPts val="825"/>
              </a:spcBef>
              <a:spcAft>
                <a:spcPts val="0"/>
              </a:spcAft>
              <a:buNone/>
            </a:pPr>
            <a:r>
              <a:rPr lang="en-IN" sz="1550">
                <a:solidFill>
                  <a:srgbClr val="B31166"/>
                </a:solidFill>
                <a:latin typeface="Times New Roman"/>
                <a:ea typeface="Times New Roman"/>
                <a:cs typeface="Times New Roman"/>
                <a:sym typeface="Times New Roman"/>
              </a:rPr>
              <a:t> </a:t>
            </a:r>
            <a:r>
              <a:rPr lang="en-IN" sz="1850" b="1">
                <a:solidFill>
                  <a:srgbClr val="3F3F3F"/>
                </a:solidFill>
                <a:latin typeface="Times New Roman"/>
                <a:ea typeface="Times New Roman"/>
                <a:cs typeface="Times New Roman"/>
                <a:sym typeface="Times New Roman"/>
              </a:rPr>
              <a:t>Model Building using RFE</a:t>
            </a:r>
            <a:endParaRPr sz="1800">
              <a:latin typeface="Times New Roman"/>
              <a:ea typeface="Times New Roman"/>
              <a:cs typeface="Times New Roman"/>
              <a:sym typeface="Times New Roman"/>
            </a:endParaRPr>
          </a:p>
          <a:p>
            <a:pPr marL="201295" marR="5080" lvl="0" indent="-189230" algn="l" rtl="0">
              <a:lnSpc>
                <a:spcPct val="102099"/>
              </a:lnSpc>
              <a:spcBef>
                <a:spcPts val="825"/>
              </a:spcBef>
              <a:spcAft>
                <a:spcPts val="0"/>
              </a:spcAft>
              <a:buNone/>
            </a:pPr>
            <a:r>
              <a:rPr lang="en-IN" sz="1550">
                <a:solidFill>
                  <a:srgbClr val="B31166"/>
                </a:solidFill>
                <a:latin typeface="Times New Roman"/>
                <a:ea typeface="Times New Roman"/>
                <a:cs typeface="Times New Roman"/>
                <a:sym typeface="Times New Roman"/>
              </a:rPr>
              <a:t> </a:t>
            </a:r>
            <a:r>
              <a:rPr lang="en-IN" sz="1850" b="1">
                <a:solidFill>
                  <a:srgbClr val="3F3F3F"/>
                </a:solidFill>
                <a:latin typeface="Times New Roman"/>
                <a:ea typeface="Times New Roman"/>
                <a:cs typeface="Times New Roman"/>
                <a:sym typeface="Times New Roman"/>
              </a:rPr>
              <a:t>Model Evaluation</a:t>
            </a:r>
            <a:endParaRPr sz="1850">
              <a:solidFill>
                <a:schemeClr val="dk1"/>
              </a:solidFill>
              <a:latin typeface="Times New Roman"/>
              <a:ea typeface="Times New Roman"/>
              <a:cs typeface="Times New Roman"/>
              <a:sym typeface="Times New Roman"/>
            </a:endParaRPr>
          </a:p>
          <a:p>
            <a:pPr marL="12700" marR="0" lvl="0" indent="0" algn="l" rtl="0">
              <a:lnSpc>
                <a:spcPct val="100000"/>
              </a:lnSpc>
              <a:spcBef>
                <a:spcPts val="865"/>
              </a:spcBef>
              <a:spcAft>
                <a:spcPts val="0"/>
              </a:spcAft>
              <a:buNone/>
            </a:pPr>
            <a:r>
              <a:rPr lang="en-IN" sz="1550">
                <a:solidFill>
                  <a:srgbClr val="B31166"/>
                </a:solidFill>
                <a:latin typeface="Times New Roman"/>
                <a:ea typeface="Times New Roman"/>
                <a:cs typeface="Times New Roman"/>
                <a:sym typeface="Times New Roman"/>
              </a:rPr>
              <a:t> </a:t>
            </a:r>
            <a:r>
              <a:rPr lang="en-IN" sz="1850" b="1">
                <a:solidFill>
                  <a:srgbClr val="3F3F3F"/>
                </a:solidFill>
                <a:latin typeface="Times New Roman"/>
                <a:ea typeface="Times New Roman"/>
                <a:cs typeface="Times New Roman"/>
                <a:sym typeface="Times New Roman"/>
              </a:rPr>
              <a:t>Making predictions on test set</a:t>
            </a:r>
            <a:endParaRPr sz="185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170" name="Google Shape;170;p6"/>
          <p:cNvGrpSpPr/>
          <p:nvPr/>
        </p:nvGrpSpPr>
        <p:grpSpPr>
          <a:xfrm>
            <a:off x="0" y="3250692"/>
            <a:ext cx="3470148" cy="3465575"/>
            <a:chOff x="0" y="3250692"/>
            <a:chExt cx="3470148" cy="3465575"/>
          </a:xfrm>
        </p:grpSpPr>
        <p:pic>
          <p:nvPicPr>
            <p:cNvPr id="171" name="Google Shape;171;p6"/>
            <p:cNvPicPr preferRelativeResize="0"/>
            <p:nvPr/>
          </p:nvPicPr>
          <p:blipFill rotWithShape="1">
            <a:blip r:embed="rId3">
              <a:alphaModFix/>
            </a:blip>
            <a:srcRect/>
            <a:stretch/>
          </p:blipFill>
          <p:spPr>
            <a:xfrm>
              <a:off x="96011" y="3250692"/>
              <a:ext cx="3264407" cy="1165859"/>
            </a:xfrm>
            <a:prstGeom prst="rect">
              <a:avLst/>
            </a:prstGeom>
            <a:noFill/>
            <a:ln>
              <a:noFill/>
            </a:ln>
          </p:spPr>
        </p:pic>
        <p:pic>
          <p:nvPicPr>
            <p:cNvPr id="172" name="Google Shape;172;p6"/>
            <p:cNvPicPr preferRelativeResize="0"/>
            <p:nvPr/>
          </p:nvPicPr>
          <p:blipFill rotWithShape="1">
            <a:blip r:embed="rId4">
              <a:alphaModFix/>
            </a:blip>
            <a:srcRect/>
            <a:stretch/>
          </p:blipFill>
          <p:spPr>
            <a:xfrm>
              <a:off x="0" y="4416552"/>
              <a:ext cx="3470148" cy="1165860"/>
            </a:xfrm>
            <a:prstGeom prst="rect">
              <a:avLst/>
            </a:prstGeom>
            <a:noFill/>
            <a:ln>
              <a:noFill/>
            </a:ln>
          </p:spPr>
        </p:pic>
        <p:pic>
          <p:nvPicPr>
            <p:cNvPr id="173" name="Google Shape;173;p6"/>
            <p:cNvPicPr preferRelativeResize="0"/>
            <p:nvPr/>
          </p:nvPicPr>
          <p:blipFill rotWithShape="1">
            <a:blip r:embed="rId5">
              <a:alphaModFix/>
            </a:blip>
            <a:srcRect/>
            <a:stretch/>
          </p:blipFill>
          <p:spPr>
            <a:xfrm>
              <a:off x="96011" y="5582412"/>
              <a:ext cx="3264407" cy="1133855"/>
            </a:xfrm>
            <a:prstGeom prst="rect">
              <a:avLst/>
            </a:prstGeom>
            <a:noFill/>
            <a:ln>
              <a:noFill/>
            </a:ln>
          </p:spPr>
        </p:pic>
        <p:pic>
          <p:nvPicPr>
            <p:cNvPr id="174" name="Google Shape;174;p6"/>
            <p:cNvPicPr preferRelativeResize="0"/>
            <p:nvPr/>
          </p:nvPicPr>
          <p:blipFill rotWithShape="1">
            <a:blip r:embed="rId6">
              <a:alphaModFix/>
            </a:blip>
            <a:srcRect/>
            <a:stretch/>
          </p:blipFill>
          <p:spPr>
            <a:xfrm>
              <a:off x="0" y="3447288"/>
              <a:ext cx="1956816" cy="1956815"/>
            </a:xfrm>
            <a:prstGeom prst="rect">
              <a:avLst/>
            </a:prstGeom>
            <a:noFill/>
            <a:ln>
              <a:noFill/>
            </a:ln>
          </p:spPr>
        </p:pic>
      </p:grpSp>
      <p:pic>
        <p:nvPicPr>
          <p:cNvPr id="175" name="Google Shape;175;p6"/>
          <p:cNvPicPr preferRelativeResize="0"/>
          <p:nvPr/>
        </p:nvPicPr>
        <p:blipFill rotWithShape="1">
          <a:blip r:embed="rId7">
            <a:alphaModFix/>
          </a:blip>
          <a:srcRect/>
          <a:stretch/>
        </p:blipFill>
        <p:spPr>
          <a:xfrm>
            <a:off x="7100316" y="5897879"/>
            <a:ext cx="822960" cy="818387"/>
          </a:xfrm>
          <a:prstGeom prst="rect">
            <a:avLst/>
          </a:prstGeom>
          <a:noFill/>
          <a:ln>
            <a:noFill/>
          </a:ln>
        </p:spPr>
      </p:pic>
      <p:grpSp>
        <p:nvGrpSpPr>
          <p:cNvPr id="176" name="Google Shape;176;p6"/>
          <p:cNvGrpSpPr/>
          <p:nvPr/>
        </p:nvGrpSpPr>
        <p:grpSpPr>
          <a:xfrm>
            <a:off x="7095744" y="2441448"/>
            <a:ext cx="2340863" cy="2331719"/>
            <a:chOff x="7095744" y="2441448"/>
            <a:chExt cx="2340863" cy="2331719"/>
          </a:xfrm>
        </p:grpSpPr>
        <p:pic>
          <p:nvPicPr>
            <p:cNvPr id="177" name="Google Shape;177;p6"/>
            <p:cNvPicPr preferRelativeResize="0"/>
            <p:nvPr/>
          </p:nvPicPr>
          <p:blipFill rotWithShape="1">
            <a:blip r:embed="rId8">
              <a:alphaModFix/>
            </a:blip>
            <a:srcRect/>
            <a:stretch/>
          </p:blipFill>
          <p:spPr>
            <a:xfrm>
              <a:off x="7168896" y="2441448"/>
              <a:ext cx="2194559" cy="777239"/>
            </a:xfrm>
            <a:prstGeom prst="rect">
              <a:avLst/>
            </a:prstGeom>
            <a:noFill/>
            <a:ln>
              <a:noFill/>
            </a:ln>
          </p:spPr>
        </p:pic>
        <p:pic>
          <p:nvPicPr>
            <p:cNvPr id="178" name="Google Shape;178;p6"/>
            <p:cNvPicPr preferRelativeResize="0"/>
            <p:nvPr/>
          </p:nvPicPr>
          <p:blipFill rotWithShape="1">
            <a:blip r:embed="rId9">
              <a:alphaModFix/>
            </a:blip>
            <a:srcRect/>
            <a:stretch/>
          </p:blipFill>
          <p:spPr>
            <a:xfrm>
              <a:off x="7095744" y="3218688"/>
              <a:ext cx="2340863" cy="786383"/>
            </a:xfrm>
            <a:prstGeom prst="rect">
              <a:avLst/>
            </a:prstGeom>
            <a:noFill/>
            <a:ln>
              <a:noFill/>
            </a:ln>
          </p:spPr>
        </p:pic>
        <p:pic>
          <p:nvPicPr>
            <p:cNvPr id="179" name="Google Shape;179;p6"/>
            <p:cNvPicPr preferRelativeResize="0"/>
            <p:nvPr/>
          </p:nvPicPr>
          <p:blipFill rotWithShape="1">
            <a:blip r:embed="rId10">
              <a:alphaModFix/>
            </a:blip>
            <a:srcRect/>
            <a:stretch/>
          </p:blipFill>
          <p:spPr>
            <a:xfrm>
              <a:off x="7168896" y="4005072"/>
              <a:ext cx="2194559" cy="768095"/>
            </a:xfrm>
            <a:prstGeom prst="rect">
              <a:avLst/>
            </a:prstGeom>
            <a:noFill/>
            <a:ln>
              <a:noFill/>
            </a:ln>
          </p:spPr>
        </p:pic>
      </p:grpSp>
      <p:sp>
        <p:nvSpPr>
          <p:cNvPr id="180" name="Google Shape;180;p6"/>
          <p:cNvSpPr txBox="1"/>
          <p:nvPr/>
        </p:nvSpPr>
        <p:spPr>
          <a:xfrm>
            <a:off x="503970" y="2012728"/>
            <a:ext cx="8275200" cy="312300"/>
          </a:xfrm>
          <a:prstGeom prst="rect">
            <a:avLst/>
          </a:prstGeom>
          <a:noFill/>
          <a:ln>
            <a:noFill/>
          </a:ln>
        </p:spPr>
        <p:txBody>
          <a:bodyPr spcFirstLastPara="1" wrap="square" lIns="0" tIns="12050" rIns="0" bIns="0" anchor="t" anchorCtr="0">
            <a:spAutoFit/>
          </a:bodyPr>
          <a:lstStyle/>
          <a:p>
            <a:pPr marL="295910" marR="5080" lvl="0" indent="-283844" algn="just" rtl="0">
              <a:lnSpc>
                <a:spcPct val="101499"/>
              </a:lnSpc>
              <a:spcBef>
                <a:spcPts val="0"/>
              </a:spcBef>
              <a:spcAft>
                <a:spcPts val="0"/>
              </a:spcAft>
              <a:buNone/>
            </a:pPr>
            <a:r>
              <a:rPr lang="en-IN" sz="1550">
                <a:solidFill>
                  <a:srgbClr val="B31166"/>
                </a:solidFill>
                <a:latin typeface="Georgia"/>
                <a:ea typeface="Georgia"/>
                <a:cs typeface="Georgia"/>
                <a:sym typeface="Georgia"/>
              </a:rPr>
              <a:t> </a:t>
            </a:r>
            <a:r>
              <a:rPr lang="en-IN" sz="1950">
                <a:solidFill>
                  <a:schemeClr val="dk1"/>
                </a:solidFill>
                <a:latin typeface="Times New Roman"/>
                <a:ea typeface="Times New Roman"/>
                <a:cs typeface="Times New Roman"/>
                <a:sym typeface="Times New Roman"/>
              </a:rPr>
              <a:t>columns in which there is a level called 'Select' which is taking care</a:t>
            </a:r>
            <a:endParaRPr sz="1950">
              <a:solidFill>
                <a:schemeClr val="dk1"/>
              </a:solidFill>
              <a:latin typeface="Times New Roman"/>
              <a:ea typeface="Times New Roman"/>
              <a:cs typeface="Times New Roman"/>
              <a:sym typeface="Times New Roman"/>
            </a:endParaRPr>
          </a:p>
        </p:txBody>
      </p:sp>
      <p:sp>
        <p:nvSpPr>
          <p:cNvPr id="181" name="Google Shape;181;p6"/>
          <p:cNvSpPr txBox="1"/>
          <p:nvPr/>
        </p:nvSpPr>
        <p:spPr>
          <a:xfrm>
            <a:off x="503970" y="1467184"/>
            <a:ext cx="3985009" cy="479425"/>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IN" sz="2950" b="1">
                <a:solidFill>
                  <a:schemeClr val="accent3"/>
                </a:solidFill>
                <a:latin typeface="Times New Roman"/>
                <a:ea typeface="Times New Roman"/>
                <a:cs typeface="Times New Roman"/>
                <a:sym typeface="Times New Roman"/>
              </a:rPr>
              <a:t>Data</a:t>
            </a:r>
            <a:r>
              <a:rPr lang="en-IN" sz="2950" b="1">
                <a:solidFill>
                  <a:srgbClr val="EBEBEB"/>
                </a:solidFill>
                <a:latin typeface="Times New Roman"/>
                <a:ea typeface="Times New Roman"/>
                <a:cs typeface="Times New Roman"/>
                <a:sym typeface="Times New Roman"/>
              </a:rPr>
              <a:t> </a:t>
            </a:r>
            <a:r>
              <a:rPr lang="en-IN" sz="2950" b="1">
                <a:solidFill>
                  <a:schemeClr val="accent3"/>
                </a:solidFill>
                <a:latin typeface="Times New Roman"/>
                <a:ea typeface="Times New Roman"/>
                <a:cs typeface="Times New Roman"/>
                <a:sym typeface="Times New Roman"/>
              </a:rPr>
              <a:t>Cleaning</a:t>
            </a:r>
            <a:endParaRPr sz="2950">
              <a:solidFill>
                <a:schemeClr val="accent3"/>
              </a:solidFill>
              <a:latin typeface="Times New Roman"/>
              <a:ea typeface="Times New Roman"/>
              <a:cs typeface="Times New Roman"/>
              <a:sym typeface="Times New Roman"/>
            </a:endParaRPr>
          </a:p>
        </p:txBody>
      </p:sp>
      <p:pic>
        <p:nvPicPr>
          <p:cNvPr id="182" name="Google Shape;182;p6"/>
          <p:cNvPicPr preferRelativeResize="0"/>
          <p:nvPr/>
        </p:nvPicPr>
        <p:blipFill rotWithShape="1">
          <a:blip r:embed="rId11">
            <a:alphaModFix/>
          </a:blip>
          <a:srcRect/>
          <a:stretch/>
        </p:blipFill>
        <p:spPr>
          <a:xfrm>
            <a:off x="533400" y="2841482"/>
            <a:ext cx="8991600" cy="31684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6"/>
        <p:cNvGrpSpPr/>
        <p:nvPr/>
      </p:nvGrpSpPr>
      <p:grpSpPr>
        <a:xfrm>
          <a:off x="0" y="0"/>
          <a:ext cx="0" cy="0"/>
          <a:chOff x="0" y="0"/>
          <a:chExt cx="0" cy="0"/>
        </a:xfrm>
      </p:grpSpPr>
      <p:grpSp>
        <p:nvGrpSpPr>
          <p:cNvPr id="187" name="Google Shape;187;p7"/>
          <p:cNvGrpSpPr/>
          <p:nvPr/>
        </p:nvGrpSpPr>
        <p:grpSpPr>
          <a:xfrm>
            <a:off x="0" y="3250692"/>
            <a:ext cx="3470148" cy="3465575"/>
            <a:chOff x="0" y="3250692"/>
            <a:chExt cx="3470148" cy="3465575"/>
          </a:xfrm>
        </p:grpSpPr>
        <p:pic>
          <p:nvPicPr>
            <p:cNvPr id="188" name="Google Shape;188;p7"/>
            <p:cNvPicPr preferRelativeResize="0"/>
            <p:nvPr/>
          </p:nvPicPr>
          <p:blipFill rotWithShape="1">
            <a:blip r:embed="rId3">
              <a:alphaModFix/>
            </a:blip>
            <a:srcRect/>
            <a:stretch/>
          </p:blipFill>
          <p:spPr>
            <a:xfrm>
              <a:off x="96011" y="3250692"/>
              <a:ext cx="3264407" cy="1165859"/>
            </a:xfrm>
            <a:prstGeom prst="rect">
              <a:avLst/>
            </a:prstGeom>
            <a:noFill/>
            <a:ln>
              <a:noFill/>
            </a:ln>
          </p:spPr>
        </p:pic>
        <p:pic>
          <p:nvPicPr>
            <p:cNvPr id="189" name="Google Shape;189;p7"/>
            <p:cNvPicPr preferRelativeResize="0"/>
            <p:nvPr/>
          </p:nvPicPr>
          <p:blipFill rotWithShape="1">
            <a:blip r:embed="rId4">
              <a:alphaModFix/>
            </a:blip>
            <a:srcRect/>
            <a:stretch/>
          </p:blipFill>
          <p:spPr>
            <a:xfrm>
              <a:off x="0" y="4416552"/>
              <a:ext cx="3470148" cy="1165860"/>
            </a:xfrm>
            <a:prstGeom prst="rect">
              <a:avLst/>
            </a:prstGeom>
            <a:noFill/>
            <a:ln>
              <a:noFill/>
            </a:ln>
          </p:spPr>
        </p:pic>
        <p:pic>
          <p:nvPicPr>
            <p:cNvPr id="190" name="Google Shape;190;p7"/>
            <p:cNvPicPr preferRelativeResize="0"/>
            <p:nvPr/>
          </p:nvPicPr>
          <p:blipFill rotWithShape="1">
            <a:blip r:embed="rId5">
              <a:alphaModFix/>
            </a:blip>
            <a:srcRect/>
            <a:stretch/>
          </p:blipFill>
          <p:spPr>
            <a:xfrm>
              <a:off x="96011" y="5582412"/>
              <a:ext cx="3264407" cy="1133855"/>
            </a:xfrm>
            <a:prstGeom prst="rect">
              <a:avLst/>
            </a:prstGeom>
            <a:noFill/>
            <a:ln>
              <a:noFill/>
            </a:ln>
          </p:spPr>
        </p:pic>
        <p:pic>
          <p:nvPicPr>
            <p:cNvPr id="191" name="Google Shape;191;p7"/>
            <p:cNvPicPr preferRelativeResize="0"/>
            <p:nvPr/>
          </p:nvPicPr>
          <p:blipFill rotWithShape="1">
            <a:blip r:embed="rId6">
              <a:alphaModFix/>
            </a:blip>
            <a:srcRect/>
            <a:stretch/>
          </p:blipFill>
          <p:spPr>
            <a:xfrm>
              <a:off x="0" y="3447288"/>
              <a:ext cx="1956816" cy="1956815"/>
            </a:xfrm>
            <a:prstGeom prst="rect">
              <a:avLst/>
            </a:prstGeom>
            <a:noFill/>
            <a:ln>
              <a:noFill/>
            </a:ln>
          </p:spPr>
        </p:pic>
      </p:grpSp>
      <p:pic>
        <p:nvPicPr>
          <p:cNvPr id="192" name="Google Shape;192;p7"/>
          <p:cNvPicPr preferRelativeResize="0"/>
          <p:nvPr/>
        </p:nvPicPr>
        <p:blipFill rotWithShape="1">
          <a:blip r:embed="rId7">
            <a:alphaModFix/>
          </a:blip>
          <a:srcRect/>
          <a:stretch/>
        </p:blipFill>
        <p:spPr>
          <a:xfrm>
            <a:off x="7100316" y="5897879"/>
            <a:ext cx="822960" cy="818387"/>
          </a:xfrm>
          <a:prstGeom prst="rect">
            <a:avLst/>
          </a:prstGeom>
          <a:noFill/>
          <a:ln>
            <a:noFill/>
          </a:ln>
        </p:spPr>
      </p:pic>
      <p:grpSp>
        <p:nvGrpSpPr>
          <p:cNvPr id="193" name="Google Shape;193;p7"/>
          <p:cNvGrpSpPr/>
          <p:nvPr/>
        </p:nvGrpSpPr>
        <p:grpSpPr>
          <a:xfrm>
            <a:off x="7095744" y="2441448"/>
            <a:ext cx="2340863" cy="2331719"/>
            <a:chOff x="7095744" y="2441448"/>
            <a:chExt cx="2340863" cy="2331719"/>
          </a:xfrm>
        </p:grpSpPr>
        <p:pic>
          <p:nvPicPr>
            <p:cNvPr id="194" name="Google Shape;194;p7"/>
            <p:cNvPicPr preferRelativeResize="0"/>
            <p:nvPr/>
          </p:nvPicPr>
          <p:blipFill rotWithShape="1">
            <a:blip r:embed="rId8">
              <a:alphaModFix/>
            </a:blip>
            <a:srcRect/>
            <a:stretch/>
          </p:blipFill>
          <p:spPr>
            <a:xfrm>
              <a:off x="7168896" y="2441448"/>
              <a:ext cx="2194559" cy="777239"/>
            </a:xfrm>
            <a:prstGeom prst="rect">
              <a:avLst/>
            </a:prstGeom>
            <a:noFill/>
            <a:ln>
              <a:noFill/>
            </a:ln>
          </p:spPr>
        </p:pic>
        <p:pic>
          <p:nvPicPr>
            <p:cNvPr id="195" name="Google Shape;195;p7"/>
            <p:cNvPicPr preferRelativeResize="0"/>
            <p:nvPr/>
          </p:nvPicPr>
          <p:blipFill rotWithShape="1">
            <a:blip r:embed="rId9">
              <a:alphaModFix/>
            </a:blip>
            <a:srcRect/>
            <a:stretch/>
          </p:blipFill>
          <p:spPr>
            <a:xfrm>
              <a:off x="7095744" y="3218688"/>
              <a:ext cx="2340863" cy="786383"/>
            </a:xfrm>
            <a:prstGeom prst="rect">
              <a:avLst/>
            </a:prstGeom>
            <a:noFill/>
            <a:ln>
              <a:noFill/>
            </a:ln>
          </p:spPr>
        </p:pic>
        <p:pic>
          <p:nvPicPr>
            <p:cNvPr id="196" name="Google Shape;196;p7"/>
            <p:cNvPicPr preferRelativeResize="0"/>
            <p:nvPr/>
          </p:nvPicPr>
          <p:blipFill rotWithShape="1">
            <a:blip r:embed="rId10">
              <a:alphaModFix/>
            </a:blip>
            <a:srcRect/>
            <a:stretch/>
          </p:blipFill>
          <p:spPr>
            <a:xfrm>
              <a:off x="7168896" y="4005072"/>
              <a:ext cx="2194559" cy="768095"/>
            </a:xfrm>
            <a:prstGeom prst="rect">
              <a:avLst/>
            </a:prstGeom>
            <a:noFill/>
            <a:ln>
              <a:noFill/>
            </a:ln>
          </p:spPr>
        </p:pic>
      </p:grpSp>
      <p:grpSp>
        <p:nvGrpSpPr>
          <p:cNvPr id="197" name="Google Shape;197;p7"/>
          <p:cNvGrpSpPr/>
          <p:nvPr/>
        </p:nvGrpSpPr>
        <p:grpSpPr>
          <a:xfrm>
            <a:off x="0" y="914401"/>
            <a:ext cx="10058400" cy="6871824"/>
            <a:chOff x="0" y="1055996"/>
            <a:chExt cx="10058400" cy="5656579"/>
          </a:xfrm>
        </p:grpSpPr>
        <p:pic>
          <p:nvPicPr>
            <p:cNvPr id="198" name="Google Shape;198;p7"/>
            <p:cNvPicPr preferRelativeResize="0"/>
            <p:nvPr/>
          </p:nvPicPr>
          <p:blipFill rotWithShape="1">
            <a:blip r:embed="rId11">
              <a:alphaModFix/>
            </a:blip>
            <a:srcRect/>
            <a:stretch/>
          </p:blipFill>
          <p:spPr>
            <a:xfrm>
              <a:off x="6595871" y="1060703"/>
              <a:ext cx="1328928" cy="1328928"/>
            </a:xfrm>
            <a:prstGeom prst="rect">
              <a:avLst/>
            </a:prstGeom>
            <a:noFill/>
            <a:ln w="9525" cap="flat" cmpd="sng">
              <a:solidFill>
                <a:schemeClr val="lt1"/>
              </a:solidFill>
              <a:prstDash val="solid"/>
              <a:round/>
              <a:headEnd type="none" w="sm" len="sm"/>
              <a:tailEnd type="none" w="sm" len="sm"/>
            </a:ln>
          </p:spPr>
        </p:pic>
        <p:sp>
          <p:nvSpPr>
            <p:cNvPr id="199" name="Google Shape;199;p7"/>
            <p:cNvSpPr/>
            <p:nvPr/>
          </p:nvSpPr>
          <p:spPr>
            <a:xfrm>
              <a:off x="7014972" y="2311907"/>
              <a:ext cx="2712720" cy="633730"/>
            </a:xfrm>
            <a:custGeom>
              <a:avLst/>
              <a:gdLst/>
              <a:ahLst/>
              <a:cxnLst/>
              <a:rect l="l" t="t" r="r" b="b"/>
              <a:pathLst>
                <a:path w="2712720" h="633730" extrusionOk="0">
                  <a:moveTo>
                    <a:pt x="120211" y="633506"/>
                  </a:moveTo>
                  <a:lnTo>
                    <a:pt x="84806" y="633506"/>
                  </a:lnTo>
                  <a:lnTo>
                    <a:pt x="48714" y="633083"/>
                  </a:lnTo>
                  <a:lnTo>
                    <a:pt x="54685" y="633083"/>
                  </a:lnTo>
                  <a:lnTo>
                    <a:pt x="32004" y="632460"/>
                  </a:lnTo>
                  <a:lnTo>
                    <a:pt x="0" y="582168"/>
                  </a:lnTo>
                  <a:lnTo>
                    <a:pt x="144780" y="563880"/>
                  </a:lnTo>
                  <a:lnTo>
                    <a:pt x="217932" y="553212"/>
                  </a:lnTo>
                  <a:lnTo>
                    <a:pt x="292608" y="544068"/>
                  </a:lnTo>
                  <a:lnTo>
                    <a:pt x="368808" y="533400"/>
                  </a:lnTo>
                  <a:lnTo>
                    <a:pt x="446532" y="521208"/>
                  </a:lnTo>
                  <a:lnTo>
                    <a:pt x="524256" y="510540"/>
                  </a:lnTo>
                  <a:lnTo>
                    <a:pt x="603504" y="498348"/>
                  </a:lnTo>
                  <a:lnTo>
                    <a:pt x="847344" y="457200"/>
                  </a:lnTo>
                  <a:lnTo>
                    <a:pt x="1097279" y="411480"/>
                  </a:lnTo>
                  <a:lnTo>
                    <a:pt x="1267967" y="377952"/>
                  </a:lnTo>
                  <a:lnTo>
                    <a:pt x="1438655" y="341376"/>
                  </a:lnTo>
                  <a:lnTo>
                    <a:pt x="1612392" y="301752"/>
                  </a:lnTo>
                  <a:lnTo>
                    <a:pt x="1787652" y="259080"/>
                  </a:lnTo>
                  <a:lnTo>
                    <a:pt x="1961388" y="213360"/>
                  </a:lnTo>
                  <a:lnTo>
                    <a:pt x="2138172" y="164592"/>
                  </a:lnTo>
                  <a:lnTo>
                    <a:pt x="2313432" y="112776"/>
                  </a:lnTo>
                  <a:lnTo>
                    <a:pt x="2487168" y="57912"/>
                  </a:lnTo>
                  <a:lnTo>
                    <a:pt x="2662428" y="0"/>
                  </a:lnTo>
                  <a:lnTo>
                    <a:pt x="2669782" y="54440"/>
                  </a:lnTo>
                  <a:lnTo>
                    <a:pt x="2675467" y="95834"/>
                  </a:lnTo>
                  <a:lnTo>
                    <a:pt x="2683312" y="151080"/>
                  </a:lnTo>
                  <a:lnTo>
                    <a:pt x="2688932" y="188932"/>
                  </a:lnTo>
                  <a:lnTo>
                    <a:pt x="2691835" y="208583"/>
                  </a:lnTo>
                  <a:lnTo>
                    <a:pt x="2695294" y="232582"/>
                  </a:lnTo>
                  <a:lnTo>
                    <a:pt x="2699680" y="263829"/>
                  </a:lnTo>
                  <a:lnTo>
                    <a:pt x="2705365" y="305223"/>
                  </a:lnTo>
                  <a:lnTo>
                    <a:pt x="2712720" y="359664"/>
                  </a:lnTo>
                  <a:lnTo>
                    <a:pt x="2550230" y="386476"/>
                  </a:lnTo>
                  <a:lnTo>
                    <a:pt x="2206163" y="436447"/>
                  </a:lnTo>
                  <a:lnTo>
                    <a:pt x="1631453" y="508504"/>
                  </a:lnTo>
                  <a:lnTo>
                    <a:pt x="1091114" y="566472"/>
                  </a:lnTo>
                  <a:lnTo>
                    <a:pt x="695398" y="602102"/>
                  </a:lnTo>
                  <a:lnTo>
                    <a:pt x="443061" y="620344"/>
                  </a:lnTo>
                  <a:lnTo>
                    <a:pt x="308690" y="627796"/>
                  </a:lnTo>
                  <a:lnTo>
                    <a:pt x="227569" y="631137"/>
                  </a:lnTo>
                  <a:lnTo>
                    <a:pt x="153978" y="633083"/>
                  </a:lnTo>
                  <a:lnTo>
                    <a:pt x="120211" y="633506"/>
                  </a:lnTo>
                  <a:close/>
                </a:path>
              </a:pathLst>
            </a:custGeom>
            <a:solidFill>
              <a:srgbClr val="FFFFFF">
                <a:alpha val="19607"/>
              </a:srgbClr>
            </a:solid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7"/>
            <p:cNvSpPr/>
            <p:nvPr/>
          </p:nvSpPr>
          <p:spPr>
            <a:xfrm>
              <a:off x="0" y="1055996"/>
              <a:ext cx="10058400" cy="5656579"/>
            </a:xfrm>
            <a:custGeom>
              <a:avLst/>
              <a:gdLst/>
              <a:ahLst/>
              <a:cxnLst/>
              <a:rect l="l" t="t" r="r" b="b"/>
              <a:pathLst>
                <a:path w="10058400" h="5656580" extrusionOk="0">
                  <a:moveTo>
                    <a:pt x="10058400" y="0"/>
                  </a:moveTo>
                  <a:lnTo>
                    <a:pt x="9177528" y="0"/>
                  </a:lnTo>
                  <a:lnTo>
                    <a:pt x="9177528" y="388620"/>
                  </a:lnTo>
                  <a:lnTo>
                    <a:pt x="9660636" y="388620"/>
                  </a:lnTo>
                  <a:lnTo>
                    <a:pt x="9660636" y="1544180"/>
                  </a:lnTo>
                  <a:lnTo>
                    <a:pt x="9051036" y="1635252"/>
                  </a:lnTo>
                  <a:lnTo>
                    <a:pt x="8415528" y="1711452"/>
                  </a:lnTo>
                  <a:lnTo>
                    <a:pt x="7994904" y="1752600"/>
                  </a:lnTo>
                  <a:lnTo>
                    <a:pt x="7783068" y="1770888"/>
                  </a:lnTo>
                  <a:lnTo>
                    <a:pt x="7365492" y="1802892"/>
                  </a:lnTo>
                  <a:lnTo>
                    <a:pt x="6539471" y="1845564"/>
                  </a:lnTo>
                  <a:lnTo>
                    <a:pt x="5932919" y="1862328"/>
                  </a:lnTo>
                  <a:lnTo>
                    <a:pt x="5536692" y="1868424"/>
                  </a:lnTo>
                  <a:lnTo>
                    <a:pt x="4956048" y="1868424"/>
                  </a:lnTo>
                  <a:lnTo>
                    <a:pt x="4213860" y="1853184"/>
                  </a:lnTo>
                  <a:lnTo>
                    <a:pt x="3685032" y="1833372"/>
                  </a:lnTo>
                  <a:lnTo>
                    <a:pt x="3348228" y="1816608"/>
                  </a:lnTo>
                  <a:lnTo>
                    <a:pt x="2714244" y="1778508"/>
                  </a:lnTo>
                  <a:lnTo>
                    <a:pt x="2138172" y="1735836"/>
                  </a:lnTo>
                  <a:lnTo>
                    <a:pt x="1633715" y="1688592"/>
                  </a:lnTo>
                  <a:lnTo>
                    <a:pt x="1200912" y="1642872"/>
                  </a:lnTo>
                  <a:lnTo>
                    <a:pt x="711708" y="1584960"/>
                  </a:lnTo>
                  <a:lnTo>
                    <a:pt x="393192" y="1541132"/>
                  </a:lnTo>
                  <a:lnTo>
                    <a:pt x="393192" y="388620"/>
                  </a:lnTo>
                  <a:lnTo>
                    <a:pt x="8612111" y="388620"/>
                  </a:lnTo>
                  <a:lnTo>
                    <a:pt x="8612111" y="0"/>
                  </a:lnTo>
                  <a:lnTo>
                    <a:pt x="0" y="0"/>
                  </a:lnTo>
                  <a:lnTo>
                    <a:pt x="0" y="388620"/>
                  </a:lnTo>
                  <a:lnTo>
                    <a:pt x="0" y="5264150"/>
                  </a:lnTo>
                  <a:lnTo>
                    <a:pt x="0" y="5656580"/>
                  </a:lnTo>
                  <a:lnTo>
                    <a:pt x="10058400" y="5656580"/>
                  </a:lnTo>
                  <a:lnTo>
                    <a:pt x="10058400" y="5264150"/>
                  </a:lnTo>
                  <a:lnTo>
                    <a:pt x="9683496" y="5264150"/>
                  </a:lnTo>
                  <a:lnTo>
                    <a:pt x="9683496" y="5263908"/>
                  </a:lnTo>
                  <a:lnTo>
                    <a:pt x="10058400" y="5263908"/>
                  </a:lnTo>
                  <a:lnTo>
                    <a:pt x="10058400" y="388620"/>
                  </a:lnTo>
                  <a:lnTo>
                    <a:pt x="10058400"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7"/>
            <p:cNvSpPr/>
            <p:nvPr/>
          </p:nvSpPr>
          <p:spPr>
            <a:xfrm>
              <a:off x="8612123" y="1057655"/>
              <a:ext cx="565785" cy="943610"/>
            </a:xfrm>
            <a:custGeom>
              <a:avLst/>
              <a:gdLst/>
              <a:ahLst/>
              <a:cxnLst/>
              <a:rect l="l" t="t" r="r" b="b"/>
              <a:pathLst>
                <a:path w="565784" h="943610" extrusionOk="0">
                  <a:moveTo>
                    <a:pt x="565404" y="943356"/>
                  </a:moveTo>
                  <a:lnTo>
                    <a:pt x="0" y="943356"/>
                  </a:lnTo>
                  <a:lnTo>
                    <a:pt x="0" y="0"/>
                  </a:lnTo>
                  <a:lnTo>
                    <a:pt x="565404" y="0"/>
                  </a:lnTo>
                  <a:lnTo>
                    <a:pt x="565404" y="943356"/>
                  </a:lnTo>
                  <a:close/>
                </a:path>
              </a:pathLst>
            </a:custGeom>
            <a:solidFill>
              <a:srgbClr val="B31166"/>
            </a:solid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2" name="Google Shape;202;p7"/>
          <p:cNvSpPr txBox="1"/>
          <p:nvPr/>
        </p:nvSpPr>
        <p:spPr>
          <a:xfrm>
            <a:off x="942793" y="2062750"/>
            <a:ext cx="7305093" cy="605935"/>
          </a:xfrm>
          <a:prstGeom prst="rect">
            <a:avLst/>
          </a:prstGeom>
          <a:noFill/>
          <a:ln>
            <a:noFill/>
          </a:ln>
        </p:spPr>
        <p:txBody>
          <a:bodyPr spcFirstLastPara="1" wrap="square" lIns="0" tIns="11425" rIns="0" bIns="0" anchor="t" anchorCtr="0">
            <a:spAutoFit/>
          </a:bodyPr>
          <a:lstStyle/>
          <a:p>
            <a:pPr marL="12700" marR="5080" lvl="0" indent="0" algn="l" rtl="0">
              <a:lnSpc>
                <a:spcPct val="101600"/>
              </a:lnSpc>
              <a:spcBef>
                <a:spcPts val="0"/>
              </a:spcBef>
              <a:spcAft>
                <a:spcPts val="0"/>
              </a:spcAft>
              <a:buNone/>
            </a:pPr>
            <a:r>
              <a:rPr lang="en-IN" sz="1950">
                <a:solidFill>
                  <a:schemeClr val="dk1"/>
                </a:solidFill>
                <a:latin typeface="Times New Roman"/>
                <a:ea typeface="Times New Roman"/>
                <a:cs typeface="Times New Roman"/>
                <a:sym typeface="Times New Roman"/>
              </a:rPr>
              <a:t>Leads from HR, Finance &amp; Marketing management specializations are high probability to convert</a:t>
            </a:r>
            <a:endParaRPr sz="1950">
              <a:solidFill>
                <a:schemeClr val="dk1"/>
              </a:solidFill>
              <a:latin typeface="Times New Roman"/>
              <a:ea typeface="Times New Roman"/>
              <a:cs typeface="Times New Roman"/>
              <a:sym typeface="Times New Roman"/>
            </a:endParaRPr>
          </a:p>
        </p:txBody>
      </p:sp>
      <p:sp>
        <p:nvSpPr>
          <p:cNvPr id="203" name="Google Shape;203;p7"/>
          <p:cNvSpPr txBox="1">
            <a:spLocks noGrp="1"/>
          </p:cNvSpPr>
          <p:nvPr>
            <p:ph type="ctrTitle"/>
          </p:nvPr>
        </p:nvSpPr>
        <p:spPr>
          <a:xfrm>
            <a:off x="1828800" y="1447188"/>
            <a:ext cx="5562600" cy="520655"/>
          </a:xfrm>
          <a:prstGeom prst="rect">
            <a:avLst/>
          </a:prstGeom>
          <a:noFill/>
          <a:ln>
            <a:noFill/>
          </a:ln>
        </p:spPr>
        <p:txBody>
          <a:bodyPr spcFirstLastPara="1" wrap="square" lIns="0" tIns="12700" rIns="0" bIns="0" anchor="ctr" anchorCtr="0">
            <a:spAutoFit/>
          </a:bodyPr>
          <a:lstStyle/>
          <a:p>
            <a:pPr marL="1430020" lvl="0" indent="0" algn="l" rtl="0">
              <a:lnSpc>
                <a:spcPct val="100000"/>
              </a:lnSpc>
              <a:spcBef>
                <a:spcPts val="0"/>
              </a:spcBef>
              <a:spcAft>
                <a:spcPts val="0"/>
              </a:spcAft>
              <a:buClr>
                <a:schemeClr val="accent3"/>
              </a:buClr>
              <a:buSzPts val="3300"/>
              <a:buFont typeface="Times New Roman"/>
              <a:buNone/>
            </a:pPr>
            <a:r>
              <a:rPr lang="en-IN">
                <a:solidFill>
                  <a:schemeClr val="accent3"/>
                </a:solidFill>
              </a:rPr>
              <a:t>Specialization</a:t>
            </a:r>
            <a:endParaRPr/>
          </a:p>
        </p:txBody>
      </p:sp>
      <p:pic>
        <p:nvPicPr>
          <p:cNvPr id="204" name="Google Shape;204;p7"/>
          <p:cNvPicPr preferRelativeResize="0"/>
          <p:nvPr/>
        </p:nvPicPr>
        <p:blipFill rotWithShape="1">
          <a:blip r:embed="rId12">
            <a:alphaModFix/>
          </a:blip>
          <a:srcRect/>
          <a:stretch/>
        </p:blipFill>
        <p:spPr>
          <a:xfrm>
            <a:off x="942793" y="3347028"/>
            <a:ext cx="8109767" cy="44391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grpSp>
        <p:nvGrpSpPr>
          <p:cNvPr id="209" name="Google Shape;209;p8"/>
          <p:cNvGrpSpPr/>
          <p:nvPr/>
        </p:nvGrpSpPr>
        <p:grpSpPr>
          <a:xfrm>
            <a:off x="0" y="3250692"/>
            <a:ext cx="3470148" cy="3465575"/>
            <a:chOff x="0" y="3250692"/>
            <a:chExt cx="3470148" cy="3465575"/>
          </a:xfrm>
        </p:grpSpPr>
        <p:pic>
          <p:nvPicPr>
            <p:cNvPr id="210" name="Google Shape;210;p8"/>
            <p:cNvPicPr preferRelativeResize="0"/>
            <p:nvPr/>
          </p:nvPicPr>
          <p:blipFill rotWithShape="1">
            <a:blip r:embed="rId3">
              <a:alphaModFix/>
            </a:blip>
            <a:srcRect/>
            <a:stretch/>
          </p:blipFill>
          <p:spPr>
            <a:xfrm>
              <a:off x="96011" y="3250692"/>
              <a:ext cx="3264407" cy="1165859"/>
            </a:xfrm>
            <a:prstGeom prst="rect">
              <a:avLst/>
            </a:prstGeom>
            <a:noFill/>
            <a:ln>
              <a:noFill/>
            </a:ln>
          </p:spPr>
        </p:pic>
        <p:pic>
          <p:nvPicPr>
            <p:cNvPr id="211" name="Google Shape;211;p8"/>
            <p:cNvPicPr preferRelativeResize="0"/>
            <p:nvPr/>
          </p:nvPicPr>
          <p:blipFill rotWithShape="1">
            <a:blip r:embed="rId4">
              <a:alphaModFix/>
            </a:blip>
            <a:srcRect/>
            <a:stretch/>
          </p:blipFill>
          <p:spPr>
            <a:xfrm>
              <a:off x="0" y="4416552"/>
              <a:ext cx="3470148" cy="1165860"/>
            </a:xfrm>
            <a:prstGeom prst="rect">
              <a:avLst/>
            </a:prstGeom>
            <a:noFill/>
            <a:ln>
              <a:noFill/>
            </a:ln>
          </p:spPr>
        </p:pic>
        <p:pic>
          <p:nvPicPr>
            <p:cNvPr id="212" name="Google Shape;212;p8"/>
            <p:cNvPicPr preferRelativeResize="0"/>
            <p:nvPr/>
          </p:nvPicPr>
          <p:blipFill rotWithShape="1">
            <a:blip r:embed="rId5">
              <a:alphaModFix/>
            </a:blip>
            <a:srcRect/>
            <a:stretch/>
          </p:blipFill>
          <p:spPr>
            <a:xfrm>
              <a:off x="96011" y="5582412"/>
              <a:ext cx="3264407" cy="1133855"/>
            </a:xfrm>
            <a:prstGeom prst="rect">
              <a:avLst/>
            </a:prstGeom>
            <a:noFill/>
            <a:ln>
              <a:noFill/>
            </a:ln>
          </p:spPr>
        </p:pic>
        <p:pic>
          <p:nvPicPr>
            <p:cNvPr id="213" name="Google Shape;213;p8"/>
            <p:cNvPicPr preferRelativeResize="0"/>
            <p:nvPr/>
          </p:nvPicPr>
          <p:blipFill rotWithShape="1">
            <a:blip r:embed="rId6">
              <a:alphaModFix/>
            </a:blip>
            <a:srcRect/>
            <a:stretch/>
          </p:blipFill>
          <p:spPr>
            <a:xfrm>
              <a:off x="0" y="3447288"/>
              <a:ext cx="1956816" cy="1956815"/>
            </a:xfrm>
            <a:prstGeom prst="rect">
              <a:avLst/>
            </a:prstGeom>
            <a:noFill/>
            <a:ln>
              <a:noFill/>
            </a:ln>
          </p:spPr>
        </p:pic>
      </p:grpSp>
      <p:pic>
        <p:nvPicPr>
          <p:cNvPr id="214" name="Google Shape;214;p8"/>
          <p:cNvPicPr preferRelativeResize="0"/>
          <p:nvPr/>
        </p:nvPicPr>
        <p:blipFill rotWithShape="1">
          <a:blip r:embed="rId7">
            <a:alphaModFix/>
          </a:blip>
          <a:srcRect/>
          <a:stretch/>
        </p:blipFill>
        <p:spPr>
          <a:xfrm>
            <a:off x="7100316" y="5897879"/>
            <a:ext cx="822960" cy="818387"/>
          </a:xfrm>
          <a:prstGeom prst="rect">
            <a:avLst/>
          </a:prstGeom>
          <a:noFill/>
          <a:ln>
            <a:noFill/>
          </a:ln>
        </p:spPr>
      </p:pic>
      <p:grpSp>
        <p:nvGrpSpPr>
          <p:cNvPr id="215" name="Google Shape;215;p8"/>
          <p:cNvGrpSpPr/>
          <p:nvPr/>
        </p:nvGrpSpPr>
        <p:grpSpPr>
          <a:xfrm>
            <a:off x="7095744" y="2441448"/>
            <a:ext cx="2340863" cy="2331719"/>
            <a:chOff x="7095744" y="2441448"/>
            <a:chExt cx="2340863" cy="2331719"/>
          </a:xfrm>
        </p:grpSpPr>
        <p:pic>
          <p:nvPicPr>
            <p:cNvPr id="216" name="Google Shape;216;p8"/>
            <p:cNvPicPr preferRelativeResize="0"/>
            <p:nvPr/>
          </p:nvPicPr>
          <p:blipFill rotWithShape="1">
            <a:blip r:embed="rId8">
              <a:alphaModFix/>
            </a:blip>
            <a:srcRect/>
            <a:stretch/>
          </p:blipFill>
          <p:spPr>
            <a:xfrm>
              <a:off x="7168896" y="2441448"/>
              <a:ext cx="2194559" cy="777239"/>
            </a:xfrm>
            <a:prstGeom prst="rect">
              <a:avLst/>
            </a:prstGeom>
            <a:noFill/>
            <a:ln>
              <a:noFill/>
            </a:ln>
          </p:spPr>
        </p:pic>
        <p:pic>
          <p:nvPicPr>
            <p:cNvPr id="217" name="Google Shape;217;p8"/>
            <p:cNvPicPr preferRelativeResize="0"/>
            <p:nvPr/>
          </p:nvPicPr>
          <p:blipFill rotWithShape="1">
            <a:blip r:embed="rId9">
              <a:alphaModFix/>
            </a:blip>
            <a:srcRect/>
            <a:stretch/>
          </p:blipFill>
          <p:spPr>
            <a:xfrm>
              <a:off x="7095744" y="3218688"/>
              <a:ext cx="2340863" cy="786383"/>
            </a:xfrm>
            <a:prstGeom prst="rect">
              <a:avLst/>
            </a:prstGeom>
            <a:noFill/>
            <a:ln>
              <a:noFill/>
            </a:ln>
          </p:spPr>
        </p:pic>
        <p:pic>
          <p:nvPicPr>
            <p:cNvPr id="218" name="Google Shape;218;p8"/>
            <p:cNvPicPr preferRelativeResize="0"/>
            <p:nvPr/>
          </p:nvPicPr>
          <p:blipFill rotWithShape="1">
            <a:blip r:embed="rId10">
              <a:alphaModFix/>
            </a:blip>
            <a:srcRect/>
            <a:stretch/>
          </p:blipFill>
          <p:spPr>
            <a:xfrm>
              <a:off x="7168896" y="4005072"/>
              <a:ext cx="2194559" cy="768095"/>
            </a:xfrm>
            <a:prstGeom prst="rect">
              <a:avLst/>
            </a:prstGeom>
            <a:noFill/>
            <a:ln>
              <a:noFill/>
            </a:ln>
          </p:spPr>
        </p:pic>
      </p:grpSp>
      <p:sp>
        <p:nvSpPr>
          <p:cNvPr id="219" name="Google Shape;219;p8"/>
          <p:cNvSpPr txBox="1"/>
          <p:nvPr/>
        </p:nvSpPr>
        <p:spPr>
          <a:xfrm>
            <a:off x="3510759" y="1540298"/>
            <a:ext cx="2115185" cy="5283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3300" b="1">
                <a:solidFill>
                  <a:srgbClr val="A5A5A5"/>
                </a:solidFill>
                <a:latin typeface="Times New Roman"/>
                <a:ea typeface="Times New Roman"/>
                <a:cs typeface="Times New Roman"/>
                <a:sym typeface="Times New Roman"/>
              </a:rPr>
              <a:t>Correlation</a:t>
            </a:r>
            <a:endParaRPr sz="3300">
              <a:solidFill>
                <a:srgbClr val="A5A5A5"/>
              </a:solidFill>
              <a:latin typeface="Times New Roman"/>
              <a:ea typeface="Times New Roman"/>
              <a:cs typeface="Times New Roman"/>
              <a:sym typeface="Times New Roman"/>
            </a:endParaRPr>
          </a:p>
        </p:txBody>
      </p:sp>
      <p:grpSp>
        <p:nvGrpSpPr>
          <p:cNvPr id="220" name="Google Shape;220;p8"/>
          <p:cNvGrpSpPr/>
          <p:nvPr/>
        </p:nvGrpSpPr>
        <p:grpSpPr>
          <a:xfrm>
            <a:off x="0" y="1057665"/>
            <a:ext cx="10058400" cy="5658670"/>
            <a:chOff x="0" y="1057655"/>
            <a:chExt cx="10058400" cy="5658104"/>
          </a:xfrm>
        </p:grpSpPr>
        <p:pic>
          <p:nvPicPr>
            <p:cNvPr id="221" name="Google Shape;221;p8"/>
            <p:cNvPicPr preferRelativeResize="0"/>
            <p:nvPr/>
          </p:nvPicPr>
          <p:blipFill rotWithShape="1">
            <a:blip r:embed="rId11">
              <a:alphaModFix/>
            </a:blip>
            <a:srcRect/>
            <a:stretch/>
          </p:blipFill>
          <p:spPr>
            <a:xfrm>
              <a:off x="6595871" y="1060703"/>
              <a:ext cx="1328928" cy="1328928"/>
            </a:xfrm>
            <a:prstGeom prst="rect">
              <a:avLst/>
            </a:prstGeom>
            <a:noFill/>
            <a:ln>
              <a:noFill/>
            </a:ln>
          </p:spPr>
        </p:pic>
        <p:sp>
          <p:nvSpPr>
            <p:cNvPr id="222" name="Google Shape;222;p8"/>
            <p:cNvSpPr/>
            <p:nvPr/>
          </p:nvSpPr>
          <p:spPr>
            <a:xfrm>
              <a:off x="7014972" y="2311907"/>
              <a:ext cx="2712720" cy="633730"/>
            </a:xfrm>
            <a:custGeom>
              <a:avLst/>
              <a:gdLst/>
              <a:ahLst/>
              <a:cxnLst/>
              <a:rect l="l" t="t" r="r" b="b"/>
              <a:pathLst>
                <a:path w="2712720" h="633730" extrusionOk="0">
                  <a:moveTo>
                    <a:pt x="120211" y="633506"/>
                  </a:moveTo>
                  <a:lnTo>
                    <a:pt x="84806" y="633506"/>
                  </a:lnTo>
                  <a:lnTo>
                    <a:pt x="48714" y="633083"/>
                  </a:lnTo>
                  <a:lnTo>
                    <a:pt x="54685" y="633083"/>
                  </a:lnTo>
                  <a:lnTo>
                    <a:pt x="32004" y="632460"/>
                  </a:lnTo>
                  <a:lnTo>
                    <a:pt x="0" y="582168"/>
                  </a:lnTo>
                  <a:lnTo>
                    <a:pt x="144780" y="563880"/>
                  </a:lnTo>
                  <a:lnTo>
                    <a:pt x="217932" y="553212"/>
                  </a:lnTo>
                  <a:lnTo>
                    <a:pt x="292608" y="544068"/>
                  </a:lnTo>
                  <a:lnTo>
                    <a:pt x="368808" y="533400"/>
                  </a:lnTo>
                  <a:lnTo>
                    <a:pt x="446532" y="521208"/>
                  </a:lnTo>
                  <a:lnTo>
                    <a:pt x="524256" y="510540"/>
                  </a:lnTo>
                  <a:lnTo>
                    <a:pt x="603504" y="498348"/>
                  </a:lnTo>
                  <a:lnTo>
                    <a:pt x="847344" y="457200"/>
                  </a:lnTo>
                  <a:lnTo>
                    <a:pt x="1097279" y="411480"/>
                  </a:lnTo>
                  <a:lnTo>
                    <a:pt x="1267967" y="377952"/>
                  </a:lnTo>
                  <a:lnTo>
                    <a:pt x="1438655" y="341376"/>
                  </a:lnTo>
                  <a:lnTo>
                    <a:pt x="1612392" y="301752"/>
                  </a:lnTo>
                  <a:lnTo>
                    <a:pt x="1787652" y="259080"/>
                  </a:lnTo>
                  <a:lnTo>
                    <a:pt x="1961388" y="213360"/>
                  </a:lnTo>
                  <a:lnTo>
                    <a:pt x="2138172" y="164592"/>
                  </a:lnTo>
                  <a:lnTo>
                    <a:pt x="2313432" y="112776"/>
                  </a:lnTo>
                  <a:lnTo>
                    <a:pt x="2487168" y="57912"/>
                  </a:lnTo>
                  <a:lnTo>
                    <a:pt x="2662428" y="0"/>
                  </a:lnTo>
                  <a:lnTo>
                    <a:pt x="2669782" y="54440"/>
                  </a:lnTo>
                  <a:lnTo>
                    <a:pt x="2675467" y="95834"/>
                  </a:lnTo>
                  <a:lnTo>
                    <a:pt x="2683312" y="151080"/>
                  </a:lnTo>
                  <a:lnTo>
                    <a:pt x="2688932" y="188932"/>
                  </a:lnTo>
                  <a:lnTo>
                    <a:pt x="2691835" y="208583"/>
                  </a:lnTo>
                  <a:lnTo>
                    <a:pt x="2695294" y="232582"/>
                  </a:lnTo>
                  <a:lnTo>
                    <a:pt x="2699680" y="263829"/>
                  </a:lnTo>
                  <a:lnTo>
                    <a:pt x="2705365" y="305223"/>
                  </a:lnTo>
                  <a:lnTo>
                    <a:pt x="2712720" y="359664"/>
                  </a:lnTo>
                  <a:lnTo>
                    <a:pt x="2550230" y="386476"/>
                  </a:lnTo>
                  <a:lnTo>
                    <a:pt x="2206163" y="436447"/>
                  </a:lnTo>
                  <a:lnTo>
                    <a:pt x="1631453" y="508504"/>
                  </a:lnTo>
                  <a:lnTo>
                    <a:pt x="1091114" y="566472"/>
                  </a:lnTo>
                  <a:lnTo>
                    <a:pt x="695398" y="602102"/>
                  </a:lnTo>
                  <a:lnTo>
                    <a:pt x="443061" y="620344"/>
                  </a:lnTo>
                  <a:lnTo>
                    <a:pt x="308690" y="627796"/>
                  </a:lnTo>
                  <a:lnTo>
                    <a:pt x="227569" y="631137"/>
                  </a:lnTo>
                  <a:lnTo>
                    <a:pt x="153978" y="633083"/>
                  </a:lnTo>
                  <a:lnTo>
                    <a:pt x="120211" y="633506"/>
                  </a:lnTo>
                  <a:close/>
                </a:path>
              </a:pathLst>
            </a:custGeom>
            <a:solidFill>
              <a:srgbClr val="FFFFFF">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 name="Google Shape;223;p8"/>
            <p:cNvSpPr/>
            <p:nvPr/>
          </p:nvSpPr>
          <p:spPr>
            <a:xfrm>
              <a:off x="0" y="1059179"/>
              <a:ext cx="10058400" cy="5656580"/>
            </a:xfrm>
            <a:custGeom>
              <a:avLst/>
              <a:gdLst/>
              <a:ahLst/>
              <a:cxnLst/>
              <a:rect l="l" t="t" r="r" b="b"/>
              <a:pathLst>
                <a:path w="10058400" h="5656580" extrusionOk="0">
                  <a:moveTo>
                    <a:pt x="10058400" y="0"/>
                  </a:moveTo>
                  <a:lnTo>
                    <a:pt x="9177528" y="0"/>
                  </a:lnTo>
                  <a:lnTo>
                    <a:pt x="9177528" y="388620"/>
                  </a:lnTo>
                  <a:lnTo>
                    <a:pt x="9660636" y="388620"/>
                  </a:lnTo>
                  <a:lnTo>
                    <a:pt x="9660636" y="1544180"/>
                  </a:lnTo>
                  <a:lnTo>
                    <a:pt x="9051036" y="1635252"/>
                  </a:lnTo>
                  <a:lnTo>
                    <a:pt x="8415528" y="1711452"/>
                  </a:lnTo>
                  <a:lnTo>
                    <a:pt x="7994904" y="1752600"/>
                  </a:lnTo>
                  <a:lnTo>
                    <a:pt x="7783068" y="1770888"/>
                  </a:lnTo>
                  <a:lnTo>
                    <a:pt x="7365492" y="1802892"/>
                  </a:lnTo>
                  <a:lnTo>
                    <a:pt x="6539471" y="1845564"/>
                  </a:lnTo>
                  <a:lnTo>
                    <a:pt x="5932919" y="1862328"/>
                  </a:lnTo>
                  <a:lnTo>
                    <a:pt x="5536692" y="1868424"/>
                  </a:lnTo>
                  <a:lnTo>
                    <a:pt x="4956048" y="1868424"/>
                  </a:lnTo>
                  <a:lnTo>
                    <a:pt x="4213860" y="1853184"/>
                  </a:lnTo>
                  <a:lnTo>
                    <a:pt x="3685032" y="1833372"/>
                  </a:lnTo>
                  <a:lnTo>
                    <a:pt x="3348228" y="1816608"/>
                  </a:lnTo>
                  <a:lnTo>
                    <a:pt x="2714244" y="1778508"/>
                  </a:lnTo>
                  <a:lnTo>
                    <a:pt x="2138172" y="1735836"/>
                  </a:lnTo>
                  <a:lnTo>
                    <a:pt x="1633715" y="1688592"/>
                  </a:lnTo>
                  <a:lnTo>
                    <a:pt x="1200912" y="1642872"/>
                  </a:lnTo>
                  <a:lnTo>
                    <a:pt x="711708" y="1584960"/>
                  </a:lnTo>
                  <a:lnTo>
                    <a:pt x="393192" y="1541132"/>
                  </a:lnTo>
                  <a:lnTo>
                    <a:pt x="393192" y="388620"/>
                  </a:lnTo>
                  <a:lnTo>
                    <a:pt x="8612111" y="388620"/>
                  </a:lnTo>
                  <a:lnTo>
                    <a:pt x="8612111" y="0"/>
                  </a:lnTo>
                  <a:lnTo>
                    <a:pt x="0" y="0"/>
                  </a:lnTo>
                  <a:lnTo>
                    <a:pt x="0" y="388620"/>
                  </a:lnTo>
                  <a:lnTo>
                    <a:pt x="0" y="5264150"/>
                  </a:lnTo>
                  <a:lnTo>
                    <a:pt x="0" y="5656580"/>
                  </a:lnTo>
                  <a:lnTo>
                    <a:pt x="10058400" y="5656580"/>
                  </a:lnTo>
                  <a:lnTo>
                    <a:pt x="10058400" y="5264150"/>
                  </a:lnTo>
                  <a:lnTo>
                    <a:pt x="9683496" y="5264150"/>
                  </a:lnTo>
                  <a:lnTo>
                    <a:pt x="9683496" y="5263908"/>
                  </a:lnTo>
                  <a:lnTo>
                    <a:pt x="10058400" y="5263908"/>
                  </a:lnTo>
                  <a:lnTo>
                    <a:pt x="10058400" y="388620"/>
                  </a:lnTo>
                  <a:lnTo>
                    <a:pt x="100584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 name="Google Shape;224;p8"/>
            <p:cNvSpPr/>
            <p:nvPr/>
          </p:nvSpPr>
          <p:spPr>
            <a:xfrm>
              <a:off x="8612123" y="1057655"/>
              <a:ext cx="565785" cy="943610"/>
            </a:xfrm>
            <a:custGeom>
              <a:avLst/>
              <a:gdLst/>
              <a:ahLst/>
              <a:cxnLst/>
              <a:rect l="l" t="t" r="r" b="b"/>
              <a:pathLst>
                <a:path w="565784" h="943610" extrusionOk="0">
                  <a:moveTo>
                    <a:pt x="565404" y="943356"/>
                  </a:moveTo>
                  <a:lnTo>
                    <a:pt x="0" y="943356"/>
                  </a:lnTo>
                  <a:lnTo>
                    <a:pt x="0" y="0"/>
                  </a:lnTo>
                  <a:lnTo>
                    <a:pt x="565404" y="0"/>
                  </a:lnTo>
                  <a:lnTo>
                    <a:pt x="565404" y="943356"/>
                  </a:lnTo>
                  <a:close/>
                </a:path>
              </a:pathLst>
            </a:custGeom>
            <a:solidFill>
              <a:srgbClr val="B311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5" name="Google Shape;225;p8"/>
          <p:cNvSpPr/>
          <p:nvPr/>
        </p:nvSpPr>
        <p:spPr>
          <a:xfrm>
            <a:off x="293200" y="2232139"/>
            <a:ext cx="9296400" cy="738600"/>
          </a:xfrm>
          <a:prstGeom prst="rect">
            <a:avLst/>
          </a:prstGeom>
          <a:solidFill>
            <a:srgbClr val="EFF0F1"/>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'Lead Origin_Lead Import' and 'Lead Origin_Lead Add Form' These predictor variables above are very highly linked with each other at the diagonal (0.98 and 0.85), thus we drop one of them from each pair because they will offer little value to our model.</a:t>
            </a:r>
            <a:r>
              <a:rPr lang="en-IN" sz="1400" b="0" i="0" u="none" strike="noStrike" cap="none">
                <a:solidFill>
                  <a:schemeClr val="dk1"/>
                </a:solidFill>
                <a:latin typeface="Arial"/>
                <a:ea typeface="Arial"/>
                <a:cs typeface="Arial"/>
                <a:sym typeface="Arial"/>
              </a:rPr>
              <a:t> </a:t>
            </a:r>
            <a:endParaRPr/>
          </a:p>
        </p:txBody>
      </p:sp>
      <p:pic>
        <p:nvPicPr>
          <p:cNvPr id="226" name="Google Shape;226;p8"/>
          <p:cNvPicPr preferRelativeResize="0"/>
          <p:nvPr/>
        </p:nvPicPr>
        <p:blipFill rotWithShape="1">
          <a:blip r:embed="rId12">
            <a:alphaModFix/>
          </a:blip>
          <a:srcRect/>
          <a:stretch/>
        </p:blipFill>
        <p:spPr>
          <a:xfrm>
            <a:off x="2432698" y="3134275"/>
            <a:ext cx="6002250" cy="3429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grpSp>
        <p:nvGrpSpPr>
          <p:cNvPr id="231" name="Google Shape;231;p9"/>
          <p:cNvGrpSpPr/>
          <p:nvPr/>
        </p:nvGrpSpPr>
        <p:grpSpPr>
          <a:xfrm>
            <a:off x="0" y="3250692"/>
            <a:ext cx="3470148" cy="3465575"/>
            <a:chOff x="0" y="3250692"/>
            <a:chExt cx="3470148" cy="3465575"/>
          </a:xfrm>
        </p:grpSpPr>
        <p:pic>
          <p:nvPicPr>
            <p:cNvPr id="232" name="Google Shape;232;p9"/>
            <p:cNvPicPr preferRelativeResize="0"/>
            <p:nvPr/>
          </p:nvPicPr>
          <p:blipFill rotWithShape="1">
            <a:blip r:embed="rId3">
              <a:alphaModFix/>
            </a:blip>
            <a:srcRect/>
            <a:stretch/>
          </p:blipFill>
          <p:spPr>
            <a:xfrm>
              <a:off x="96011" y="3250692"/>
              <a:ext cx="3264407" cy="1165859"/>
            </a:xfrm>
            <a:prstGeom prst="rect">
              <a:avLst/>
            </a:prstGeom>
            <a:noFill/>
            <a:ln>
              <a:noFill/>
            </a:ln>
          </p:spPr>
        </p:pic>
        <p:pic>
          <p:nvPicPr>
            <p:cNvPr id="233" name="Google Shape;233;p9"/>
            <p:cNvPicPr preferRelativeResize="0"/>
            <p:nvPr/>
          </p:nvPicPr>
          <p:blipFill rotWithShape="1">
            <a:blip r:embed="rId4">
              <a:alphaModFix/>
            </a:blip>
            <a:srcRect/>
            <a:stretch/>
          </p:blipFill>
          <p:spPr>
            <a:xfrm>
              <a:off x="0" y="4416552"/>
              <a:ext cx="3470148" cy="1165860"/>
            </a:xfrm>
            <a:prstGeom prst="rect">
              <a:avLst/>
            </a:prstGeom>
            <a:noFill/>
            <a:ln>
              <a:noFill/>
            </a:ln>
          </p:spPr>
        </p:pic>
        <p:pic>
          <p:nvPicPr>
            <p:cNvPr id="234" name="Google Shape;234;p9"/>
            <p:cNvPicPr preferRelativeResize="0"/>
            <p:nvPr/>
          </p:nvPicPr>
          <p:blipFill rotWithShape="1">
            <a:blip r:embed="rId5">
              <a:alphaModFix/>
            </a:blip>
            <a:srcRect/>
            <a:stretch/>
          </p:blipFill>
          <p:spPr>
            <a:xfrm>
              <a:off x="96011" y="5582412"/>
              <a:ext cx="3264407" cy="1133855"/>
            </a:xfrm>
            <a:prstGeom prst="rect">
              <a:avLst/>
            </a:prstGeom>
            <a:noFill/>
            <a:ln>
              <a:noFill/>
            </a:ln>
          </p:spPr>
        </p:pic>
        <p:pic>
          <p:nvPicPr>
            <p:cNvPr id="235" name="Google Shape;235;p9"/>
            <p:cNvPicPr preferRelativeResize="0"/>
            <p:nvPr/>
          </p:nvPicPr>
          <p:blipFill rotWithShape="1">
            <a:blip r:embed="rId6">
              <a:alphaModFix/>
            </a:blip>
            <a:srcRect/>
            <a:stretch/>
          </p:blipFill>
          <p:spPr>
            <a:xfrm>
              <a:off x="0" y="3447288"/>
              <a:ext cx="1956816" cy="1956815"/>
            </a:xfrm>
            <a:prstGeom prst="rect">
              <a:avLst/>
            </a:prstGeom>
            <a:noFill/>
            <a:ln>
              <a:noFill/>
            </a:ln>
          </p:spPr>
        </p:pic>
      </p:grpSp>
      <p:pic>
        <p:nvPicPr>
          <p:cNvPr id="236" name="Google Shape;236;p9"/>
          <p:cNvPicPr preferRelativeResize="0"/>
          <p:nvPr/>
        </p:nvPicPr>
        <p:blipFill rotWithShape="1">
          <a:blip r:embed="rId7">
            <a:alphaModFix/>
          </a:blip>
          <a:srcRect/>
          <a:stretch/>
        </p:blipFill>
        <p:spPr>
          <a:xfrm>
            <a:off x="7100316" y="5897879"/>
            <a:ext cx="822960" cy="818387"/>
          </a:xfrm>
          <a:prstGeom prst="rect">
            <a:avLst/>
          </a:prstGeom>
          <a:noFill/>
          <a:ln>
            <a:noFill/>
          </a:ln>
        </p:spPr>
      </p:pic>
      <p:grpSp>
        <p:nvGrpSpPr>
          <p:cNvPr id="237" name="Google Shape;237;p9"/>
          <p:cNvGrpSpPr/>
          <p:nvPr/>
        </p:nvGrpSpPr>
        <p:grpSpPr>
          <a:xfrm>
            <a:off x="7095744" y="2441448"/>
            <a:ext cx="2340863" cy="2331719"/>
            <a:chOff x="7095744" y="2441448"/>
            <a:chExt cx="2340863" cy="2331719"/>
          </a:xfrm>
        </p:grpSpPr>
        <p:pic>
          <p:nvPicPr>
            <p:cNvPr id="238" name="Google Shape;238;p9"/>
            <p:cNvPicPr preferRelativeResize="0"/>
            <p:nvPr/>
          </p:nvPicPr>
          <p:blipFill rotWithShape="1">
            <a:blip r:embed="rId8">
              <a:alphaModFix/>
            </a:blip>
            <a:srcRect/>
            <a:stretch/>
          </p:blipFill>
          <p:spPr>
            <a:xfrm>
              <a:off x="7168896" y="2441448"/>
              <a:ext cx="2194559" cy="777239"/>
            </a:xfrm>
            <a:prstGeom prst="rect">
              <a:avLst/>
            </a:prstGeom>
            <a:noFill/>
            <a:ln>
              <a:noFill/>
            </a:ln>
          </p:spPr>
        </p:pic>
        <p:pic>
          <p:nvPicPr>
            <p:cNvPr id="239" name="Google Shape;239;p9"/>
            <p:cNvPicPr preferRelativeResize="0"/>
            <p:nvPr/>
          </p:nvPicPr>
          <p:blipFill rotWithShape="1">
            <a:blip r:embed="rId9">
              <a:alphaModFix/>
            </a:blip>
            <a:srcRect/>
            <a:stretch/>
          </p:blipFill>
          <p:spPr>
            <a:xfrm>
              <a:off x="7095744" y="3218688"/>
              <a:ext cx="2340863" cy="786383"/>
            </a:xfrm>
            <a:prstGeom prst="rect">
              <a:avLst/>
            </a:prstGeom>
            <a:noFill/>
            <a:ln>
              <a:noFill/>
            </a:ln>
          </p:spPr>
        </p:pic>
        <p:pic>
          <p:nvPicPr>
            <p:cNvPr id="240" name="Google Shape;240;p9"/>
            <p:cNvPicPr preferRelativeResize="0"/>
            <p:nvPr/>
          </p:nvPicPr>
          <p:blipFill rotWithShape="1">
            <a:blip r:embed="rId10">
              <a:alphaModFix/>
            </a:blip>
            <a:srcRect/>
            <a:stretch/>
          </p:blipFill>
          <p:spPr>
            <a:xfrm>
              <a:off x="7168896" y="4005072"/>
              <a:ext cx="2194559" cy="768095"/>
            </a:xfrm>
            <a:prstGeom prst="rect">
              <a:avLst/>
            </a:prstGeom>
            <a:noFill/>
            <a:ln>
              <a:noFill/>
            </a:ln>
          </p:spPr>
        </p:pic>
      </p:grpSp>
      <p:grpSp>
        <p:nvGrpSpPr>
          <p:cNvPr id="241" name="Google Shape;241;p9"/>
          <p:cNvGrpSpPr/>
          <p:nvPr/>
        </p:nvGrpSpPr>
        <p:grpSpPr>
          <a:xfrm>
            <a:off x="0" y="381000"/>
            <a:ext cx="10058400" cy="7696199"/>
            <a:chOff x="0" y="1057655"/>
            <a:chExt cx="10058400" cy="6714744"/>
          </a:xfrm>
        </p:grpSpPr>
        <p:pic>
          <p:nvPicPr>
            <p:cNvPr id="242" name="Google Shape;242;p9"/>
            <p:cNvPicPr preferRelativeResize="0"/>
            <p:nvPr/>
          </p:nvPicPr>
          <p:blipFill rotWithShape="1">
            <a:blip r:embed="rId11">
              <a:alphaModFix/>
            </a:blip>
            <a:srcRect/>
            <a:stretch/>
          </p:blipFill>
          <p:spPr>
            <a:xfrm>
              <a:off x="6595871" y="1060703"/>
              <a:ext cx="1328928" cy="1328928"/>
            </a:xfrm>
            <a:prstGeom prst="rect">
              <a:avLst/>
            </a:prstGeom>
            <a:noFill/>
            <a:ln>
              <a:noFill/>
            </a:ln>
          </p:spPr>
        </p:pic>
        <p:sp>
          <p:nvSpPr>
            <p:cNvPr id="243" name="Google Shape;243;p9"/>
            <p:cNvSpPr/>
            <p:nvPr/>
          </p:nvSpPr>
          <p:spPr>
            <a:xfrm>
              <a:off x="7014972" y="2311907"/>
              <a:ext cx="2712720" cy="633730"/>
            </a:xfrm>
            <a:custGeom>
              <a:avLst/>
              <a:gdLst/>
              <a:ahLst/>
              <a:cxnLst/>
              <a:rect l="l" t="t" r="r" b="b"/>
              <a:pathLst>
                <a:path w="2712720" h="633730" extrusionOk="0">
                  <a:moveTo>
                    <a:pt x="120211" y="633506"/>
                  </a:moveTo>
                  <a:lnTo>
                    <a:pt x="84806" y="633506"/>
                  </a:lnTo>
                  <a:lnTo>
                    <a:pt x="48714" y="633083"/>
                  </a:lnTo>
                  <a:lnTo>
                    <a:pt x="54685" y="633083"/>
                  </a:lnTo>
                  <a:lnTo>
                    <a:pt x="32004" y="632460"/>
                  </a:lnTo>
                  <a:lnTo>
                    <a:pt x="0" y="582168"/>
                  </a:lnTo>
                  <a:lnTo>
                    <a:pt x="144780" y="563880"/>
                  </a:lnTo>
                  <a:lnTo>
                    <a:pt x="217932" y="553212"/>
                  </a:lnTo>
                  <a:lnTo>
                    <a:pt x="292608" y="544068"/>
                  </a:lnTo>
                  <a:lnTo>
                    <a:pt x="368808" y="533400"/>
                  </a:lnTo>
                  <a:lnTo>
                    <a:pt x="446532" y="521208"/>
                  </a:lnTo>
                  <a:lnTo>
                    <a:pt x="524256" y="510540"/>
                  </a:lnTo>
                  <a:lnTo>
                    <a:pt x="603504" y="498348"/>
                  </a:lnTo>
                  <a:lnTo>
                    <a:pt x="847344" y="457200"/>
                  </a:lnTo>
                  <a:lnTo>
                    <a:pt x="1097279" y="411480"/>
                  </a:lnTo>
                  <a:lnTo>
                    <a:pt x="1267967" y="377952"/>
                  </a:lnTo>
                  <a:lnTo>
                    <a:pt x="1438655" y="341376"/>
                  </a:lnTo>
                  <a:lnTo>
                    <a:pt x="1612392" y="301752"/>
                  </a:lnTo>
                  <a:lnTo>
                    <a:pt x="1787652" y="259080"/>
                  </a:lnTo>
                  <a:lnTo>
                    <a:pt x="1961388" y="213360"/>
                  </a:lnTo>
                  <a:lnTo>
                    <a:pt x="2138172" y="164592"/>
                  </a:lnTo>
                  <a:lnTo>
                    <a:pt x="2313432" y="112776"/>
                  </a:lnTo>
                  <a:lnTo>
                    <a:pt x="2487168" y="57912"/>
                  </a:lnTo>
                  <a:lnTo>
                    <a:pt x="2662428" y="0"/>
                  </a:lnTo>
                  <a:lnTo>
                    <a:pt x="2669782" y="54440"/>
                  </a:lnTo>
                  <a:lnTo>
                    <a:pt x="2675467" y="95834"/>
                  </a:lnTo>
                  <a:lnTo>
                    <a:pt x="2683312" y="151080"/>
                  </a:lnTo>
                  <a:lnTo>
                    <a:pt x="2688932" y="188932"/>
                  </a:lnTo>
                  <a:lnTo>
                    <a:pt x="2691835" y="208583"/>
                  </a:lnTo>
                  <a:lnTo>
                    <a:pt x="2695294" y="232582"/>
                  </a:lnTo>
                  <a:lnTo>
                    <a:pt x="2699680" y="263829"/>
                  </a:lnTo>
                  <a:lnTo>
                    <a:pt x="2705365" y="305223"/>
                  </a:lnTo>
                  <a:lnTo>
                    <a:pt x="2712720" y="359664"/>
                  </a:lnTo>
                  <a:lnTo>
                    <a:pt x="2550230" y="386476"/>
                  </a:lnTo>
                  <a:lnTo>
                    <a:pt x="2206163" y="436447"/>
                  </a:lnTo>
                  <a:lnTo>
                    <a:pt x="1631453" y="508504"/>
                  </a:lnTo>
                  <a:lnTo>
                    <a:pt x="1091114" y="566472"/>
                  </a:lnTo>
                  <a:lnTo>
                    <a:pt x="695398" y="602102"/>
                  </a:lnTo>
                  <a:lnTo>
                    <a:pt x="443061" y="620344"/>
                  </a:lnTo>
                  <a:lnTo>
                    <a:pt x="308690" y="627796"/>
                  </a:lnTo>
                  <a:lnTo>
                    <a:pt x="227569" y="631137"/>
                  </a:lnTo>
                  <a:lnTo>
                    <a:pt x="153978" y="633083"/>
                  </a:lnTo>
                  <a:lnTo>
                    <a:pt x="120211" y="633506"/>
                  </a:lnTo>
                  <a:close/>
                </a:path>
              </a:pathLst>
            </a:custGeom>
            <a:solidFill>
              <a:srgbClr val="FFFFFF">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4" name="Google Shape;244;p9"/>
            <p:cNvSpPr/>
            <p:nvPr/>
          </p:nvSpPr>
          <p:spPr>
            <a:xfrm>
              <a:off x="0" y="1059178"/>
              <a:ext cx="10058400" cy="6713221"/>
            </a:xfrm>
            <a:custGeom>
              <a:avLst/>
              <a:gdLst/>
              <a:ahLst/>
              <a:cxnLst/>
              <a:rect l="l" t="t" r="r" b="b"/>
              <a:pathLst>
                <a:path w="10058400" h="5656580" extrusionOk="0">
                  <a:moveTo>
                    <a:pt x="10058400" y="0"/>
                  </a:moveTo>
                  <a:lnTo>
                    <a:pt x="9177528" y="0"/>
                  </a:lnTo>
                  <a:lnTo>
                    <a:pt x="9177528" y="388620"/>
                  </a:lnTo>
                  <a:lnTo>
                    <a:pt x="9660636" y="388620"/>
                  </a:lnTo>
                  <a:lnTo>
                    <a:pt x="9660636" y="1544180"/>
                  </a:lnTo>
                  <a:lnTo>
                    <a:pt x="9051036" y="1635252"/>
                  </a:lnTo>
                  <a:lnTo>
                    <a:pt x="8415528" y="1711452"/>
                  </a:lnTo>
                  <a:lnTo>
                    <a:pt x="7994904" y="1752600"/>
                  </a:lnTo>
                  <a:lnTo>
                    <a:pt x="7783068" y="1770888"/>
                  </a:lnTo>
                  <a:lnTo>
                    <a:pt x="7365492" y="1802892"/>
                  </a:lnTo>
                  <a:lnTo>
                    <a:pt x="6539471" y="1845564"/>
                  </a:lnTo>
                  <a:lnTo>
                    <a:pt x="5932919" y="1862328"/>
                  </a:lnTo>
                  <a:lnTo>
                    <a:pt x="5536692" y="1868424"/>
                  </a:lnTo>
                  <a:lnTo>
                    <a:pt x="4956048" y="1868424"/>
                  </a:lnTo>
                  <a:lnTo>
                    <a:pt x="4213860" y="1853184"/>
                  </a:lnTo>
                  <a:lnTo>
                    <a:pt x="3685032" y="1833372"/>
                  </a:lnTo>
                  <a:lnTo>
                    <a:pt x="3348228" y="1816608"/>
                  </a:lnTo>
                  <a:lnTo>
                    <a:pt x="2714244" y="1778508"/>
                  </a:lnTo>
                  <a:lnTo>
                    <a:pt x="2138172" y="1735836"/>
                  </a:lnTo>
                  <a:lnTo>
                    <a:pt x="1633715" y="1688592"/>
                  </a:lnTo>
                  <a:lnTo>
                    <a:pt x="1200912" y="1642872"/>
                  </a:lnTo>
                  <a:lnTo>
                    <a:pt x="711708" y="1584960"/>
                  </a:lnTo>
                  <a:lnTo>
                    <a:pt x="393192" y="1541132"/>
                  </a:lnTo>
                  <a:lnTo>
                    <a:pt x="393192" y="388620"/>
                  </a:lnTo>
                  <a:lnTo>
                    <a:pt x="8612111" y="388620"/>
                  </a:lnTo>
                  <a:lnTo>
                    <a:pt x="8612111" y="0"/>
                  </a:lnTo>
                  <a:lnTo>
                    <a:pt x="0" y="0"/>
                  </a:lnTo>
                  <a:lnTo>
                    <a:pt x="0" y="388620"/>
                  </a:lnTo>
                  <a:lnTo>
                    <a:pt x="0" y="5264150"/>
                  </a:lnTo>
                  <a:lnTo>
                    <a:pt x="0" y="5656580"/>
                  </a:lnTo>
                  <a:lnTo>
                    <a:pt x="10058400" y="5656580"/>
                  </a:lnTo>
                  <a:lnTo>
                    <a:pt x="10058400" y="5264150"/>
                  </a:lnTo>
                  <a:lnTo>
                    <a:pt x="9683496" y="5264150"/>
                  </a:lnTo>
                  <a:lnTo>
                    <a:pt x="9683496" y="5263908"/>
                  </a:lnTo>
                  <a:lnTo>
                    <a:pt x="10058400" y="5263908"/>
                  </a:lnTo>
                  <a:lnTo>
                    <a:pt x="10058400" y="388620"/>
                  </a:lnTo>
                  <a:lnTo>
                    <a:pt x="100584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5" name="Google Shape;245;p9"/>
            <p:cNvSpPr/>
            <p:nvPr/>
          </p:nvSpPr>
          <p:spPr>
            <a:xfrm>
              <a:off x="8612123" y="1057655"/>
              <a:ext cx="565785" cy="943610"/>
            </a:xfrm>
            <a:custGeom>
              <a:avLst/>
              <a:gdLst/>
              <a:ahLst/>
              <a:cxnLst/>
              <a:rect l="l" t="t" r="r" b="b"/>
              <a:pathLst>
                <a:path w="565784" h="943610" extrusionOk="0">
                  <a:moveTo>
                    <a:pt x="565404" y="943356"/>
                  </a:moveTo>
                  <a:lnTo>
                    <a:pt x="0" y="943356"/>
                  </a:lnTo>
                  <a:lnTo>
                    <a:pt x="0" y="0"/>
                  </a:lnTo>
                  <a:lnTo>
                    <a:pt x="565404" y="0"/>
                  </a:lnTo>
                  <a:lnTo>
                    <a:pt x="565404" y="943356"/>
                  </a:lnTo>
                  <a:close/>
                </a:path>
              </a:pathLst>
            </a:custGeom>
            <a:solidFill>
              <a:srgbClr val="B311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6" name="Google Shape;246;p9"/>
          <p:cNvSpPr txBox="1">
            <a:spLocks noGrp="1"/>
          </p:cNvSpPr>
          <p:nvPr>
            <p:ph type="title"/>
          </p:nvPr>
        </p:nvSpPr>
        <p:spPr>
          <a:xfrm>
            <a:off x="2858578" y="1121260"/>
            <a:ext cx="3737294" cy="571438"/>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7F7F7F"/>
              </a:buClr>
              <a:buSzPts val="3600"/>
              <a:buFont typeface="Times New Roman"/>
              <a:buNone/>
            </a:pPr>
            <a:r>
              <a:rPr lang="en-IN" b="1">
                <a:solidFill>
                  <a:srgbClr val="7F7F7F"/>
                </a:solidFill>
                <a:latin typeface="Times New Roman"/>
                <a:ea typeface="Times New Roman"/>
                <a:cs typeface="Times New Roman"/>
                <a:sym typeface="Times New Roman"/>
              </a:rPr>
              <a:t>Model Evaluation</a:t>
            </a:r>
            <a:endParaRPr/>
          </a:p>
        </p:txBody>
      </p:sp>
      <p:sp>
        <p:nvSpPr>
          <p:cNvPr id="247" name="Google Shape;247;p9"/>
          <p:cNvSpPr txBox="1"/>
          <p:nvPr/>
        </p:nvSpPr>
        <p:spPr>
          <a:xfrm>
            <a:off x="1224718" y="2242831"/>
            <a:ext cx="1453515" cy="378460"/>
          </a:xfrm>
          <a:prstGeom prst="rect">
            <a:avLst/>
          </a:prstGeom>
          <a:noFill/>
          <a:ln>
            <a:noFill/>
          </a:ln>
        </p:spPr>
        <p:txBody>
          <a:bodyPr spcFirstLastPara="1" wrap="square" lIns="0" tIns="14600" rIns="0" bIns="0" anchor="t" anchorCtr="0">
            <a:spAutoFit/>
          </a:bodyPr>
          <a:lstStyle/>
          <a:p>
            <a:pPr marL="12700" marR="0" lvl="0" indent="0" algn="l" rtl="0">
              <a:lnSpc>
                <a:spcPct val="100000"/>
              </a:lnSpc>
              <a:spcBef>
                <a:spcPts val="0"/>
              </a:spcBef>
              <a:spcAft>
                <a:spcPts val="0"/>
              </a:spcAft>
              <a:buNone/>
            </a:pPr>
            <a:r>
              <a:rPr lang="en-IN" sz="2300" b="1">
                <a:solidFill>
                  <a:schemeClr val="dk1"/>
                </a:solidFill>
                <a:latin typeface="Times New Roman"/>
                <a:ea typeface="Times New Roman"/>
                <a:cs typeface="Times New Roman"/>
                <a:sym typeface="Times New Roman"/>
              </a:rPr>
              <a:t>ROC curve</a:t>
            </a:r>
            <a:endParaRPr sz="2300">
              <a:solidFill>
                <a:schemeClr val="dk1"/>
              </a:solidFill>
              <a:latin typeface="Times New Roman"/>
              <a:ea typeface="Times New Roman"/>
              <a:cs typeface="Times New Roman"/>
              <a:sym typeface="Times New Roman"/>
            </a:endParaRPr>
          </a:p>
        </p:txBody>
      </p:sp>
      <p:sp>
        <p:nvSpPr>
          <p:cNvPr id="248" name="Google Shape;248;p9"/>
          <p:cNvSpPr txBox="1"/>
          <p:nvPr/>
        </p:nvSpPr>
        <p:spPr>
          <a:xfrm>
            <a:off x="822900" y="2754975"/>
            <a:ext cx="8214300" cy="915900"/>
          </a:xfrm>
          <a:prstGeom prst="rect">
            <a:avLst/>
          </a:prstGeom>
          <a:noFill/>
          <a:ln>
            <a:noFill/>
          </a:ln>
        </p:spPr>
        <p:txBody>
          <a:bodyPr spcFirstLastPara="1" wrap="square" lIns="0" tIns="13325" rIns="0" bIns="0" anchor="t" anchorCtr="0">
            <a:spAutoFit/>
          </a:bodyPr>
          <a:lstStyle/>
          <a:p>
            <a:pPr marL="12700" marR="0" lvl="0" indent="0" algn="just" rtl="0">
              <a:lnSpc>
                <a:spcPct val="100000"/>
              </a:lnSpc>
              <a:spcBef>
                <a:spcPts val="0"/>
              </a:spcBef>
              <a:spcAft>
                <a:spcPts val="0"/>
              </a:spcAft>
              <a:buNone/>
            </a:pPr>
            <a:r>
              <a:rPr lang="en-IN" sz="1800" b="1">
                <a:solidFill>
                  <a:schemeClr val="dk1"/>
                </a:solidFill>
                <a:latin typeface="Times New Roman"/>
                <a:ea typeface="Times New Roman"/>
                <a:cs typeface="Times New Roman"/>
                <a:sym typeface="Times New Roman"/>
              </a:rPr>
              <a:t>0.41-0.42 is the tradeoff between Precision and Recall -</a:t>
            </a:r>
            <a:endParaRPr sz="1800">
              <a:solidFill>
                <a:schemeClr val="dk1"/>
              </a:solidFill>
              <a:latin typeface="Times New Roman"/>
              <a:ea typeface="Times New Roman"/>
              <a:cs typeface="Times New Roman"/>
              <a:sym typeface="Times New Roman"/>
            </a:endParaRPr>
          </a:p>
          <a:p>
            <a:pPr marL="12700" marR="5080" lvl="0" indent="0" algn="just" rtl="0">
              <a:lnSpc>
                <a:spcPct val="123379"/>
              </a:lnSpc>
              <a:spcBef>
                <a:spcPts val="50"/>
              </a:spcBef>
              <a:spcAft>
                <a:spcPts val="0"/>
              </a:spcAft>
              <a:buNone/>
            </a:pPr>
            <a:r>
              <a:rPr lang="en-IN" sz="1800">
                <a:solidFill>
                  <a:schemeClr val="dk1"/>
                </a:solidFill>
                <a:latin typeface="Times New Roman"/>
                <a:ea typeface="Times New Roman"/>
                <a:cs typeface="Times New Roman"/>
                <a:sym typeface="Times New Roman"/>
              </a:rPr>
              <a:t>Thus we can safely choose to consider any Prospect Lead with Conversion </a:t>
            </a:r>
            <a:r>
              <a:rPr lang="en-IN" sz="1800" b="1">
                <a:solidFill>
                  <a:schemeClr val="dk1"/>
                </a:solidFill>
                <a:latin typeface="Times New Roman"/>
                <a:ea typeface="Times New Roman"/>
                <a:cs typeface="Times New Roman"/>
                <a:sym typeface="Times New Roman"/>
              </a:rPr>
              <a:t>Probability higher than 42 % to be a hot Lead</a:t>
            </a:r>
            <a:endParaRPr sz="1800">
              <a:solidFill>
                <a:schemeClr val="dk1"/>
              </a:solidFill>
              <a:latin typeface="Times New Roman"/>
              <a:ea typeface="Times New Roman"/>
              <a:cs typeface="Times New Roman"/>
              <a:sym typeface="Times New Roman"/>
            </a:endParaRPr>
          </a:p>
        </p:txBody>
      </p:sp>
      <p:pic>
        <p:nvPicPr>
          <p:cNvPr id="249" name="Google Shape;249;p9"/>
          <p:cNvPicPr preferRelativeResize="0"/>
          <p:nvPr/>
        </p:nvPicPr>
        <p:blipFill rotWithShape="1">
          <a:blip r:embed="rId12">
            <a:alphaModFix/>
          </a:blip>
          <a:srcRect/>
          <a:stretch/>
        </p:blipFill>
        <p:spPr>
          <a:xfrm>
            <a:off x="262879" y="3988144"/>
            <a:ext cx="4004321" cy="3950216"/>
          </a:xfrm>
          <a:prstGeom prst="rect">
            <a:avLst/>
          </a:prstGeom>
          <a:noFill/>
          <a:ln>
            <a:noFill/>
          </a:ln>
        </p:spPr>
      </p:pic>
      <p:pic>
        <p:nvPicPr>
          <p:cNvPr id="250" name="Google Shape;250;p9"/>
          <p:cNvPicPr preferRelativeResize="0"/>
          <p:nvPr/>
        </p:nvPicPr>
        <p:blipFill rotWithShape="1">
          <a:blip r:embed="rId13">
            <a:alphaModFix/>
          </a:blip>
          <a:srcRect/>
          <a:stretch/>
        </p:blipFill>
        <p:spPr>
          <a:xfrm>
            <a:off x="4668007" y="3995921"/>
            <a:ext cx="5001778" cy="377647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502</Words>
  <Application>Microsoft Office PowerPoint</Application>
  <PresentationFormat>Custom</PresentationFormat>
  <Paragraphs>63</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Georgia</vt:lpstr>
      <vt:lpstr>Tahoma</vt:lpstr>
      <vt:lpstr>Times New Roman</vt:lpstr>
      <vt:lpstr>Office Theme</vt:lpstr>
      <vt:lpstr>PowerPoint Presentation</vt:lpstr>
      <vt:lpstr>Contents</vt:lpstr>
      <vt:lpstr>Problem Statement</vt:lpstr>
      <vt:lpstr>Business Objective</vt:lpstr>
      <vt:lpstr>PowerPoint Presentation</vt:lpstr>
      <vt:lpstr>PowerPoint Presentation</vt:lpstr>
      <vt:lpstr>Specialization</vt:lpstr>
      <vt:lpstr>PowerPoint Presentation</vt:lpstr>
      <vt:lpstr>Model Evaluation</vt:lpstr>
      <vt:lpstr>Observations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lastModifiedBy>Shivani Sharma</cp:lastModifiedBy>
  <cp:revision>1</cp:revision>
  <dcterms:created xsi:type="dcterms:W3CDTF">2024-07-22T13:21:57Z</dcterms:created>
  <dcterms:modified xsi:type="dcterms:W3CDTF">2024-07-23T02:55:59Z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2023-01-03T00:00:00Z</vt:filetime>
  </property>
  <property fmtid="{D5CDD505-2E9C-101B-9397-08002B2CF9AE}" pid="3" name="LastSaved">
    <vt:filetime>2024-07-22T00:00:00Z</vt:filetime>
  </property>
  <property fmtid="{D5CDD505-2E9C-101B-9397-08002B2CF9AE}" pid="4" name="Producer">
    <vt:lpwstr>Microsoft: Print To PDF</vt:lpwstr>
  </property>
</Properties>
</file>