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62" r:id="rId7"/>
    <p:sldId id="263" r:id="rId8"/>
    <p:sldId id="264"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C04"/>
    <a:srgbClr val="4472C4"/>
    <a:srgbClr val="00FFFF"/>
    <a:srgbClr val="FFFF00"/>
    <a:srgbClr val="AE78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025EC-226E-437C-BB14-865D0E9880B9}" v="106" dt="2024-08-16T09:10:08.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Mali" userId="5515ef0f050f79ba" providerId="LiveId" clId="{117025EC-226E-437C-BB14-865D0E9880B9}"/>
    <pc:docChg chg="undo redo custSel addSld delSld modSld sldOrd">
      <pc:chgData name="Shivani Mali" userId="5515ef0f050f79ba" providerId="LiveId" clId="{117025EC-226E-437C-BB14-865D0E9880B9}" dt="2024-08-16T09:11:47.694" v="1630" actId="14100"/>
      <pc:docMkLst>
        <pc:docMk/>
      </pc:docMkLst>
      <pc:sldChg chg="modSp mod">
        <pc:chgData name="Shivani Mali" userId="5515ef0f050f79ba" providerId="LiveId" clId="{117025EC-226E-437C-BB14-865D0E9880B9}" dt="2024-08-16T09:06:07.428" v="1601" actId="20577"/>
        <pc:sldMkLst>
          <pc:docMk/>
          <pc:sldMk cId="622438895" sldId="256"/>
        </pc:sldMkLst>
        <pc:spChg chg="mod">
          <ac:chgData name="Shivani Mali" userId="5515ef0f050f79ba" providerId="LiveId" clId="{117025EC-226E-437C-BB14-865D0E9880B9}" dt="2024-08-16T09:06:07.428" v="1601" actId="20577"/>
          <ac:spMkLst>
            <pc:docMk/>
            <pc:sldMk cId="622438895" sldId="256"/>
            <ac:spMk id="3" creationId="{2D314D61-06E3-FA33-6E3F-C51C00A6508C}"/>
          </ac:spMkLst>
        </pc:spChg>
      </pc:sldChg>
      <pc:sldChg chg="addSp delSp modSp mod">
        <pc:chgData name="Shivani Mali" userId="5515ef0f050f79ba" providerId="LiveId" clId="{117025EC-226E-437C-BB14-865D0E9880B9}" dt="2024-08-14T05:15:20.615" v="919" actId="1076"/>
        <pc:sldMkLst>
          <pc:docMk/>
          <pc:sldMk cId="645218491" sldId="257"/>
        </pc:sldMkLst>
        <pc:spChg chg="mod">
          <ac:chgData name="Shivani Mali" userId="5515ef0f050f79ba" providerId="LiveId" clId="{117025EC-226E-437C-BB14-865D0E9880B9}" dt="2024-08-14T05:12:44.811" v="904" actId="207"/>
          <ac:spMkLst>
            <pc:docMk/>
            <pc:sldMk cId="645218491" sldId="257"/>
            <ac:spMk id="2" creationId="{6ED9CF13-2A9C-77D4-9FEB-C8CC38DD8187}"/>
          </ac:spMkLst>
        </pc:spChg>
        <pc:spChg chg="add del">
          <ac:chgData name="Shivani Mali" userId="5515ef0f050f79ba" providerId="LiveId" clId="{117025EC-226E-437C-BB14-865D0E9880B9}" dt="2024-08-14T05:13:28.591" v="906" actId="478"/>
          <ac:spMkLst>
            <pc:docMk/>
            <pc:sldMk cId="645218491" sldId="257"/>
            <ac:spMk id="4" creationId="{46E3FCC8-38C1-4A19-3786-D4A8200B8AA0}"/>
          </ac:spMkLst>
        </pc:spChg>
        <pc:spChg chg="add mod">
          <ac:chgData name="Shivani Mali" userId="5515ef0f050f79ba" providerId="LiveId" clId="{117025EC-226E-437C-BB14-865D0E9880B9}" dt="2024-08-14T05:15:20.615" v="919" actId="1076"/>
          <ac:spMkLst>
            <pc:docMk/>
            <pc:sldMk cId="645218491" sldId="257"/>
            <ac:spMk id="5" creationId="{95BC85B3-A28E-DF00-0EE5-87AA7257E080}"/>
          </ac:spMkLst>
        </pc:spChg>
        <pc:picChg chg="mod">
          <ac:chgData name="Shivani Mali" userId="5515ef0f050f79ba" providerId="LiveId" clId="{117025EC-226E-437C-BB14-865D0E9880B9}" dt="2024-08-14T05:12:24.014" v="903" actId="207"/>
          <ac:picMkLst>
            <pc:docMk/>
            <pc:sldMk cId="645218491" sldId="257"/>
            <ac:picMk id="2050" creationId="{D3BF6351-6C24-72DA-97FD-07589F3BC217}"/>
          </ac:picMkLst>
        </pc:picChg>
      </pc:sldChg>
      <pc:sldChg chg="addSp delSp modSp mod">
        <pc:chgData name="Shivani Mali" userId="5515ef0f050f79ba" providerId="LiveId" clId="{117025EC-226E-437C-BB14-865D0E9880B9}" dt="2024-08-16T09:11:47.694" v="1630" actId="14100"/>
        <pc:sldMkLst>
          <pc:docMk/>
          <pc:sldMk cId="3145589267" sldId="258"/>
        </pc:sldMkLst>
        <pc:spChg chg="add del mod">
          <ac:chgData name="Shivani Mali" userId="5515ef0f050f79ba" providerId="LiveId" clId="{117025EC-226E-437C-BB14-865D0E9880B9}" dt="2024-08-13T17:42:06.325" v="146" actId="21"/>
          <ac:spMkLst>
            <pc:docMk/>
            <pc:sldMk cId="3145589267" sldId="258"/>
            <ac:spMk id="2" creationId="{8AFF4CAF-ED97-3F01-59AE-C80F5A9D0205}"/>
          </ac:spMkLst>
        </pc:spChg>
        <pc:spChg chg="del mod">
          <ac:chgData name="Shivani Mali" userId="5515ef0f050f79ba" providerId="LiveId" clId="{117025EC-226E-437C-BB14-865D0E9880B9}" dt="2024-08-14T04:57:02.297" v="799" actId="21"/>
          <ac:spMkLst>
            <pc:docMk/>
            <pc:sldMk cId="3145589267" sldId="258"/>
            <ac:spMk id="4" creationId="{D94D5B58-FDBD-002C-B3B9-65FCDF2BD5B7}"/>
          </ac:spMkLst>
        </pc:spChg>
        <pc:spChg chg="add del mod">
          <ac:chgData name="Shivani Mali" userId="5515ef0f050f79ba" providerId="LiveId" clId="{117025EC-226E-437C-BB14-865D0E9880B9}" dt="2024-08-14T04:57:15.058" v="801" actId="478"/>
          <ac:spMkLst>
            <pc:docMk/>
            <pc:sldMk cId="3145589267" sldId="258"/>
            <ac:spMk id="5" creationId="{1E134925-F41A-9B4E-F09B-2BC2F9F2650D}"/>
          </ac:spMkLst>
        </pc:spChg>
        <pc:spChg chg="mod">
          <ac:chgData name="Shivani Mali" userId="5515ef0f050f79ba" providerId="LiveId" clId="{117025EC-226E-437C-BB14-865D0E9880B9}" dt="2024-08-14T06:20:41.365" v="1298" actId="1076"/>
          <ac:spMkLst>
            <pc:docMk/>
            <pc:sldMk cId="3145589267" sldId="258"/>
            <ac:spMk id="12" creationId="{E0E9AB64-7BBE-5EAF-FF09-E2BBC5C3386D}"/>
          </ac:spMkLst>
        </pc:spChg>
        <pc:spChg chg="mod">
          <ac:chgData name="Shivani Mali" userId="5515ef0f050f79ba" providerId="LiveId" clId="{117025EC-226E-437C-BB14-865D0E9880B9}" dt="2024-08-14T06:20:47.300" v="1300" actId="1076"/>
          <ac:spMkLst>
            <pc:docMk/>
            <pc:sldMk cId="3145589267" sldId="258"/>
            <ac:spMk id="22" creationId="{1C8215B0-EB2A-3AFD-4131-5EB448A00711}"/>
          </ac:spMkLst>
        </pc:spChg>
        <pc:picChg chg="add mod">
          <ac:chgData name="Shivani Mali" userId="5515ef0f050f79ba" providerId="LiveId" clId="{117025EC-226E-437C-BB14-865D0E9880B9}" dt="2024-08-14T04:58:07.671" v="816" actId="1076"/>
          <ac:picMkLst>
            <pc:docMk/>
            <pc:sldMk cId="3145589267" sldId="258"/>
            <ac:picMk id="2" creationId="{06A84BA0-BF41-70F5-9154-A43510A31CD7}"/>
          </ac:picMkLst>
        </pc:picChg>
        <pc:picChg chg="add mod">
          <ac:chgData name="Shivani Mali" userId="5515ef0f050f79ba" providerId="LiveId" clId="{117025EC-226E-437C-BB14-865D0E9880B9}" dt="2024-08-14T04:58:03.622" v="815" actId="1076"/>
          <ac:picMkLst>
            <pc:docMk/>
            <pc:sldMk cId="3145589267" sldId="258"/>
            <ac:picMk id="8" creationId="{CC586E5D-30A1-02FE-4080-E25A563BE082}"/>
          </ac:picMkLst>
        </pc:picChg>
        <pc:picChg chg="add mod">
          <ac:chgData name="Shivani Mali" userId="5515ef0f050f79ba" providerId="LiveId" clId="{117025EC-226E-437C-BB14-865D0E9880B9}" dt="2024-08-14T05:10:03.869" v="890" actId="1076"/>
          <ac:picMkLst>
            <pc:docMk/>
            <pc:sldMk cId="3145589267" sldId="258"/>
            <ac:picMk id="10" creationId="{CA91D645-59CC-4FBC-7E04-F6D960F04A64}"/>
          </ac:picMkLst>
        </pc:picChg>
        <pc:picChg chg="mod">
          <ac:chgData name="Shivani Mali" userId="5515ef0f050f79ba" providerId="LiveId" clId="{117025EC-226E-437C-BB14-865D0E9880B9}" dt="2024-08-16T09:11:47.694" v="1630" actId="14100"/>
          <ac:picMkLst>
            <pc:docMk/>
            <pc:sldMk cId="3145589267" sldId="258"/>
            <ac:picMk id="17" creationId="{1EA99D58-5BEA-BD75-16EB-783D739CA789}"/>
          </ac:picMkLst>
        </pc:picChg>
        <pc:picChg chg="add mod">
          <ac:chgData name="Shivani Mali" userId="5515ef0f050f79ba" providerId="LiveId" clId="{117025EC-226E-437C-BB14-865D0E9880B9}" dt="2024-08-14T05:10:52.808" v="898" actId="1076"/>
          <ac:picMkLst>
            <pc:docMk/>
            <pc:sldMk cId="3145589267" sldId="258"/>
            <ac:picMk id="18" creationId="{4FCAE966-2F21-CFD2-90BC-50C656D5C76D}"/>
          </ac:picMkLst>
        </pc:picChg>
        <pc:cxnChg chg="mod">
          <ac:chgData name="Shivani Mali" userId="5515ef0f050f79ba" providerId="LiveId" clId="{117025EC-226E-437C-BB14-865D0E9880B9}" dt="2024-08-14T06:20:43.552" v="1299" actId="1076"/>
          <ac:cxnSpMkLst>
            <pc:docMk/>
            <pc:sldMk cId="3145589267" sldId="258"/>
            <ac:cxnSpMk id="16" creationId="{285FFC6D-93B9-B8BA-4D2D-E24C00132693}"/>
          </ac:cxnSpMkLst>
        </pc:cxnChg>
      </pc:sldChg>
      <pc:sldChg chg="addSp delSp modSp mod">
        <pc:chgData name="Shivani Mali" userId="5515ef0f050f79ba" providerId="LiveId" clId="{117025EC-226E-437C-BB14-865D0E9880B9}" dt="2024-08-16T09:10:05.886" v="1621" actId="21"/>
        <pc:sldMkLst>
          <pc:docMk/>
          <pc:sldMk cId="3201813235" sldId="260"/>
        </pc:sldMkLst>
        <pc:picChg chg="add del mod">
          <ac:chgData name="Shivani Mali" userId="5515ef0f050f79ba" providerId="LiveId" clId="{117025EC-226E-437C-BB14-865D0E9880B9}" dt="2024-08-16T09:10:05.886" v="1621" actId="21"/>
          <ac:picMkLst>
            <pc:docMk/>
            <pc:sldMk cId="3201813235" sldId="260"/>
            <ac:picMk id="2" creationId="{0E267893-F1E9-501A-BEA6-7DD6651646F0}"/>
          </ac:picMkLst>
        </pc:picChg>
        <pc:picChg chg="mod">
          <ac:chgData name="Shivani Mali" userId="5515ef0f050f79ba" providerId="LiveId" clId="{117025EC-226E-437C-BB14-865D0E9880B9}" dt="2024-08-16T09:09:45.685" v="1617" actId="1076"/>
          <ac:picMkLst>
            <pc:docMk/>
            <pc:sldMk cId="3201813235" sldId="260"/>
            <ac:picMk id="13" creationId="{D4461D34-048A-794C-2A16-CF6CE4EE7F97}"/>
          </ac:picMkLst>
        </pc:picChg>
      </pc:sldChg>
      <pc:sldChg chg="addSp delSp modSp del mod">
        <pc:chgData name="Shivani Mali" userId="5515ef0f050f79ba" providerId="LiveId" clId="{117025EC-226E-437C-BB14-865D0E9880B9}" dt="2024-08-13T17:15:08.253" v="77" actId="2696"/>
        <pc:sldMkLst>
          <pc:docMk/>
          <pc:sldMk cId="691430438" sldId="261"/>
        </pc:sldMkLst>
        <pc:spChg chg="del mod">
          <ac:chgData name="Shivani Mali" userId="5515ef0f050f79ba" providerId="LiveId" clId="{117025EC-226E-437C-BB14-865D0E9880B9}" dt="2024-08-13T17:09:26.143" v="29" actId="21"/>
          <ac:spMkLst>
            <pc:docMk/>
            <pc:sldMk cId="691430438" sldId="261"/>
            <ac:spMk id="16" creationId="{641965FD-C4F0-0709-E635-8FAE9F46A661}"/>
          </ac:spMkLst>
        </pc:spChg>
        <pc:picChg chg="add del mod modCrop">
          <ac:chgData name="Shivani Mali" userId="5515ef0f050f79ba" providerId="LiveId" clId="{117025EC-226E-437C-BB14-865D0E9880B9}" dt="2024-08-13T17:08:11.023" v="15" actId="21"/>
          <ac:picMkLst>
            <pc:docMk/>
            <pc:sldMk cId="691430438" sldId="261"/>
            <ac:picMk id="5" creationId="{A1EB4FD3-76B3-2319-9107-F9255F6568E0}"/>
          </ac:picMkLst>
        </pc:picChg>
        <pc:picChg chg="add del mod">
          <ac:chgData name="Shivani Mali" userId="5515ef0f050f79ba" providerId="LiveId" clId="{117025EC-226E-437C-BB14-865D0E9880B9}" dt="2024-08-13T17:08:29.803" v="21" actId="21"/>
          <ac:picMkLst>
            <pc:docMk/>
            <pc:sldMk cId="691430438" sldId="261"/>
            <ac:picMk id="6" creationId="{8E1BBEF9-7EA5-B566-5024-131CA89B55DE}"/>
          </ac:picMkLst>
        </pc:picChg>
        <pc:picChg chg="del">
          <ac:chgData name="Shivani Mali" userId="5515ef0f050f79ba" providerId="LiveId" clId="{117025EC-226E-437C-BB14-865D0E9880B9}" dt="2024-08-13T17:13:52.564" v="58" actId="21"/>
          <ac:picMkLst>
            <pc:docMk/>
            <pc:sldMk cId="691430438" sldId="261"/>
            <ac:picMk id="7" creationId="{D58AD03E-20FA-385A-6B75-EFE121092BCF}"/>
          </ac:picMkLst>
        </pc:picChg>
        <pc:picChg chg="del">
          <ac:chgData name="Shivani Mali" userId="5515ef0f050f79ba" providerId="LiveId" clId="{117025EC-226E-437C-BB14-865D0E9880B9}" dt="2024-08-13T17:14:06.733" v="63" actId="21"/>
          <ac:picMkLst>
            <pc:docMk/>
            <pc:sldMk cId="691430438" sldId="261"/>
            <ac:picMk id="10" creationId="{BC2EEA4F-B64C-21EC-99D3-4696A6366EEC}"/>
          </ac:picMkLst>
        </pc:picChg>
        <pc:picChg chg="del">
          <ac:chgData name="Shivani Mali" userId="5515ef0f050f79ba" providerId="LiveId" clId="{117025EC-226E-437C-BB14-865D0E9880B9}" dt="2024-08-13T17:15:03.322" v="76" actId="21"/>
          <ac:picMkLst>
            <pc:docMk/>
            <pc:sldMk cId="691430438" sldId="261"/>
            <ac:picMk id="13" creationId="{F671DA20-64D5-33C7-2AF9-EC9FCE2234C9}"/>
          </ac:picMkLst>
        </pc:picChg>
        <pc:picChg chg="del">
          <ac:chgData name="Shivani Mali" userId="5515ef0f050f79ba" providerId="LiveId" clId="{117025EC-226E-437C-BB14-865D0E9880B9}" dt="2024-08-13T17:09:41.493" v="32" actId="21"/>
          <ac:picMkLst>
            <pc:docMk/>
            <pc:sldMk cId="691430438" sldId="261"/>
            <ac:picMk id="17" creationId="{71A8BC01-326E-2674-4228-062AFFD13663}"/>
          </ac:picMkLst>
        </pc:picChg>
      </pc:sldChg>
      <pc:sldChg chg="addSp delSp modSp mod">
        <pc:chgData name="Shivani Mali" userId="5515ef0f050f79ba" providerId="LiveId" clId="{117025EC-226E-437C-BB14-865D0E9880B9}" dt="2024-08-14T11:17:14.565" v="1599" actId="2711"/>
        <pc:sldMkLst>
          <pc:docMk/>
          <pc:sldMk cId="2521259958" sldId="262"/>
        </pc:sldMkLst>
        <pc:spChg chg="add mod">
          <ac:chgData name="Shivani Mali" userId="5515ef0f050f79ba" providerId="LiveId" clId="{117025EC-226E-437C-BB14-865D0E9880B9}" dt="2024-08-14T11:08:45.696" v="1585" actId="1076"/>
          <ac:spMkLst>
            <pc:docMk/>
            <pc:sldMk cId="2521259958" sldId="262"/>
            <ac:spMk id="13" creationId="{CC7824F1-31BA-51C6-DC9F-10D561BF2720}"/>
          </ac:spMkLst>
        </pc:spChg>
        <pc:spChg chg="add mod">
          <ac:chgData name="Shivani Mali" userId="5515ef0f050f79ba" providerId="LiveId" clId="{117025EC-226E-437C-BB14-865D0E9880B9}" dt="2024-08-14T11:08:52.231" v="1586" actId="1076"/>
          <ac:spMkLst>
            <pc:docMk/>
            <pc:sldMk cId="2521259958" sldId="262"/>
            <ac:spMk id="15" creationId="{88B84516-9E1D-8EDE-15FA-6EE5F4B3F6D2}"/>
          </ac:spMkLst>
        </pc:spChg>
        <pc:spChg chg="add mod">
          <ac:chgData name="Shivani Mali" userId="5515ef0f050f79ba" providerId="LiveId" clId="{117025EC-226E-437C-BB14-865D0E9880B9}" dt="2024-08-14T11:08:38.396" v="1584" actId="1076"/>
          <ac:spMkLst>
            <pc:docMk/>
            <pc:sldMk cId="2521259958" sldId="262"/>
            <ac:spMk id="17" creationId="{5E292D2D-901D-AA26-89DE-B65CD2D4EA78}"/>
          </ac:spMkLst>
        </pc:spChg>
        <pc:spChg chg="add mod">
          <ac:chgData name="Shivani Mali" userId="5515ef0f050f79ba" providerId="LiveId" clId="{117025EC-226E-437C-BB14-865D0E9880B9}" dt="2024-08-14T11:03:45.936" v="1530" actId="1076"/>
          <ac:spMkLst>
            <pc:docMk/>
            <pc:sldMk cId="2521259958" sldId="262"/>
            <ac:spMk id="19" creationId="{AED21F49-444E-30A3-097D-1B64EE7E8667}"/>
          </ac:spMkLst>
        </pc:spChg>
        <pc:spChg chg="add mod">
          <ac:chgData name="Shivani Mali" userId="5515ef0f050f79ba" providerId="LiveId" clId="{117025EC-226E-437C-BB14-865D0E9880B9}" dt="2024-08-14T11:04:39.561" v="1538" actId="207"/>
          <ac:spMkLst>
            <pc:docMk/>
            <pc:sldMk cId="2521259958" sldId="262"/>
            <ac:spMk id="21" creationId="{38D6FE2A-2DDF-0196-8161-1756CBB2207E}"/>
          </ac:spMkLst>
        </pc:spChg>
        <pc:spChg chg="add mod">
          <ac:chgData name="Shivani Mali" userId="5515ef0f050f79ba" providerId="LiveId" clId="{117025EC-226E-437C-BB14-865D0E9880B9}" dt="2024-08-14T11:07:02.430" v="1561" actId="1076"/>
          <ac:spMkLst>
            <pc:docMk/>
            <pc:sldMk cId="2521259958" sldId="262"/>
            <ac:spMk id="24" creationId="{FC686456-1406-0131-EBFE-CCAEC77E16C9}"/>
          </ac:spMkLst>
        </pc:spChg>
        <pc:spChg chg="add mod">
          <ac:chgData name="Shivani Mali" userId="5515ef0f050f79ba" providerId="LiveId" clId="{117025EC-226E-437C-BB14-865D0E9880B9}" dt="2024-08-14T11:08:07.668" v="1575" actId="1076"/>
          <ac:spMkLst>
            <pc:docMk/>
            <pc:sldMk cId="2521259958" sldId="262"/>
            <ac:spMk id="25" creationId="{BC2B0551-4F73-D72F-E051-C7DADE87FC8E}"/>
          </ac:spMkLst>
        </pc:spChg>
        <pc:spChg chg="add mod">
          <ac:chgData name="Shivani Mali" userId="5515ef0f050f79ba" providerId="LiveId" clId="{117025EC-226E-437C-BB14-865D0E9880B9}" dt="2024-08-14T11:08:30.856" v="1583" actId="1076"/>
          <ac:spMkLst>
            <pc:docMk/>
            <pc:sldMk cId="2521259958" sldId="262"/>
            <ac:spMk id="26" creationId="{82B74F9B-CF09-4364-2B96-037778ABEC30}"/>
          </ac:spMkLst>
        </pc:spChg>
        <pc:spChg chg="add mod">
          <ac:chgData name="Shivani Mali" userId="5515ef0f050f79ba" providerId="LiveId" clId="{117025EC-226E-437C-BB14-865D0E9880B9}" dt="2024-08-14T11:17:06.680" v="1598" actId="14100"/>
          <ac:spMkLst>
            <pc:docMk/>
            <pc:sldMk cId="2521259958" sldId="262"/>
            <ac:spMk id="28" creationId="{DE9A4A97-CD84-FD2F-8FF7-C59043732CF3}"/>
          </ac:spMkLst>
        </pc:spChg>
        <pc:spChg chg="add mod">
          <ac:chgData name="Shivani Mali" userId="5515ef0f050f79ba" providerId="LiveId" clId="{117025EC-226E-437C-BB14-865D0E9880B9}" dt="2024-08-14T11:17:14.565" v="1599" actId="2711"/>
          <ac:spMkLst>
            <pc:docMk/>
            <pc:sldMk cId="2521259958" sldId="262"/>
            <ac:spMk id="30" creationId="{1DF32626-B515-65DB-6100-9C68F9D11DD1}"/>
          </ac:spMkLst>
        </pc:spChg>
        <pc:picChg chg="add mod">
          <ac:chgData name="Shivani Mali" userId="5515ef0f050f79ba" providerId="LiveId" clId="{117025EC-226E-437C-BB14-865D0E9880B9}" dt="2024-08-13T17:10:16.717" v="40" actId="14100"/>
          <ac:picMkLst>
            <pc:docMk/>
            <pc:sldMk cId="2521259958" sldId="262"/>
            <ac:picMk id="2" creationId="{ECEB04E9-240C-B916-A57B-BB379BC1C8CE}"/>
          </ac:picMkLst>
        </pc:picChg>
        <pc:picChg chg="add mod">
          <ac:chgData name="Shivani Mali" userId="5515ef0f050f79ba" providerId="LiveId" clId="{117025EC-226E-437C-BB14-865D0E9880B9}" dt="2024-08-14T10:56:48.856" v="1466" actId="1076"/>
          <ac:picMkLst>
            <pc:docMk/>
            <pc:sldMk cId="2521259958" sldId="262"/>
            <ac:picMk id="3" creationId="{6137953D-7C76-E92E-EC54-8B690A32C52F}"/>
          </ac:picMkLst>
        </pc:picChg>
        <pc:picChg chg="add mod">
          <ac:chgData name="Shivani Mali" userId="5515ef0f050f79ba" providerId="LiveId" clId="{117025EC-226E-437C-BB14-865D0E9880B9}" dt="2024-08-13T17:48:16.307" v="201" actId="1076"/>
          <ac:picMkLst>
            <pc:docMk/>
            <pc:sldMk cId="2521259958" sldId="262"/>
            <ac:picMk id="4" creationId="{3E04DE6F-8A9E-4E01-8121-D0B5A4DF03B5}"/>
          </ac:picMkLst>
        </pc:picChg>
        <pc:picChg chg="add mod">
          <ac:chgData name="Shivani Mali" userId="5515ef0f050f79ba" providerId="LiveId" clId="{117025EC-226E-437C-BB14-865D0E9880B9}" dt="2024-08-14T11:07:16.757" v="1565" actId="1076"/>
          <ac:picMkLst>
            <pc:docMk/>
            <pc:sldMk cId="2521259958" sldId="262"/>
            <ac:picMk id="5" creationId="{A24AD73C-A8B6-9CC8-5112-456FE8C65478}"/>
          </ac:picMkLst>
        </pc:picChg>
        <pc:picChg chg="add mod">
          <ac:chgData name="Shivani Mali" userId="5515ef0f050f79ba" providerId="LiveId" clId="{117025EC-226E-437C-BB14-865D0E9880B9}" dt="2024-08-14T11:07:14.651" v="1564" actId="1076"/>
          <ac:picMkLst>
            <pc:docMk/>
            <pc:sldMk cId="2521259958" sldId="262"/>
            <ac:picMk id="6" creationId="{C356708E-2D97-073E-9649-F89C0FEC35D5}"/>
          </ac:picMkLst>
        </pc:picChg>
        <pc:picChg chg="add mod modCrop">
          <ac:chgData name="Shivani Mali" userId="5515ef0f050f79ba" providerId="LiveId" clId="{117025EC-226E-437C-BB14-865D0E9880B9}" dt="2024-08-13T17:13:13.403" v="54" actId="1076"/>
          <ac:picMkLst>
            <pc:docMk/>
            <pc:sldMk cId="2521259958" sldId="262"/>
            <ac:picMk id="7" creationId="{FF1E376F-0BF9-6A8C-E234-4172EA5BE13D}"/>
          </ac:picMkLst>
        </pc:picChg>
        <pc:picChg chg="add mod">
          <ac:chgData name="Shivani Mali" userId="5515ef0f050f79ba" providerId="LiveId" clId="{117025EC-226E-437C-BB14-865D0E9880B9}" dt="2024-08-14T11:06:36.426" v="1560" actId="1076"/>
          <ac:picMkLst>
            <pc:docMk/>
            <pc:sldMk cId="2521259958" sldId="262"/>
            <ac:picMk id="8" creationId="{0B2C78A3-372D-2650-84DB-3D9F80CB3CA4}"/>
          </ac:picMkLst>
        </pc:picChg>
        <pc:picChg chg="add mod">
          <ac:chgData name="Shivani Mali" userId="5515ef0f050f79ba" providerId="LiveId" clId="{117025EC-226E-437C-BB14-865D0E9880B9}" dt="2024-08-14T11:08:03.406" v="1574" actId="14100"/>
          <ac:picMkLst>
            <pc:docMk/>
            <pc:sldMk cId="2521259958" sldId="262"/>
            <ac:picMk id="9" creationId="{DC182BD0-C942-DD7B-92C2-D4DA91D92088}"/>
          </ac:picMkLst>
        </pc:picChg>
        <pc:picChg chg="add del mod">
          <ac:chgData name="Shivani Mali" userId="5515ef0f050f79ba" providerId="LiveId" clId="{117025EC-226E-437C-BB14-865D0E9880B9}" dt="2024-08-14T10:56:44.896" v="1459" actId="478"/>
          <ac:picMkLst>
            <pc:docMk/>
            <pc:sldMk cId="2521259958" sldId="262"/>
            <ac:picMk id="10" creationId="{5097CA1E-215E-2484-54EF-9134CE1BDB91}"/>
          </ac:picMkLst>
        </pc:picChg>
        <pc:picChg chg="add mod">
          <ac:chgData name="Shivani Mali" userId="5515ef0f050f79ba" providerId="LiveId" clId="{117025EC-226E-437C-BB14-865D0E9880B9}" dt="2024-08-13T17:14:38.634" v="71" actId="1076"/>
          <ac:picMkLst>
            <pc:docMk/>
            <pc:sldMk cId="2521259958" sldId="262"/>
            <ac:picMk id="10" creationId="{6955CEAF-FE2D-4FEF-4ED1-A7B210834D11}"/>
          </ac:picMkLst>
        </pc:picChg>
        <pc:picChg chg="add mod">
          <ac:chgData name="Shivani Mali" userId="5515ef0f050f79ba" providerId="LiveId" clId="{117025EC-226E-437C-BB14-865D0E9880B9}" dt="2024-08-13T17:14:37.743" v="70" actId="1076"/>
          <ac:picMkLst>
            <pc:docMk/>
            <pc:sldMk cId="2521259958" sldId="262"/>
            <ac:picMk id="11" creationId="{9D498A44-B1F2-987F-091B-D7FB2FA39E89}"/>
          </ac:picMkLst>
        </pc:picChg>
        <pc:picChg chg="add mod">
          <ac:chgData name="Shivani Mali" userId="5515ef0f050f79ba" providerId="LiveId" clId="{117025EC-226E-437C-BB14-865D0E9880B9}" dt="2024-08-14T11:08:23.936" v="1582" actId="1076"/>
          <ac:picMkLst>
            <pc:docMk/>
            <pc:sldMk cId="2521259958" sldId="262"/>
            <ac:picMk id="12" creationId="{35239D46-233D-778E-81C5-38413C656CE8}"/>
          </ac:picMkLst>
        </pc:picChg>
        <pc:picChg chg="add">
          <ac:chgData name="Shivani Mali" userId="5515ef0f050f79ba" providerId="LiveId" clId="{117025EC-226E-437C-BB14-865D0E9880B9}" dt="2024-08-13T18:23:35.995" v="443"/>
          <ac:picMkLst>
            <pc:docMk/>
            <pc:sldMk cId="2521259958" sldId="262"/>
            <ac:picMk id="13" creationId="{A7C078C8-6BBC-946E-0CEB-3B1BEFDAADB0}"/>
          </ac:picMkLst>
        </pc:picChg>
        <pc:picChg chg="add mod">
          <ac:chgData name="Shivani Mali" userId="5515ef0f050f79ba" providerId="LiveId" clId="{117025EC-226E-437C-BB14-865D0E9880B9}" dt="2024-08-13T18:23:40.085" v="444"/>
          <ac:picMkLst>
            <pc:docMk/>
            <pc:sldMk cId="2521259958" sldId="262"/>
            <ac:picMk id="14" creationId="{848AE67D-3DD6-8A4F-8671-DBF8E03B2501}"/>
          </ac:picMkLst>
        </pc:picChg>
        <pc:picChg chg="add del mod">
          <ac:chgData name="Shivani Mali" userId="5515ef0f050f79ba" providerId="LiveId" clId="{117025EC-226E-437C-BB14-865D0E9880B9}" dt="2024-08-14T11:04:15.176" v="1535" actId="478"/>
          <ac:picMkLst>
            <pc:docMk/>
            <pc:sldMk cId="2521259958" sldId="262"/>
            <ac:picMk id="20" creationId="{A979D92A-67F0-839A-04DF-887831CC33CA}"/>
          </ac:picMkLst>
        </pc:picChg>
        <pc:picChg chg="add mod">
          <ac:chgData name="Shivani Mali" userId="5515ef0f050f79ba" providerId="LiveId" clId="{117025EC-226E-437C-BB14-865D0E9880B9}" dt="2024-08-14T11:04:56.737" v="1540" actId="1076"/>
          <ac:picMkLst>
            <pc:docMk/>
            <pc:sldMk cId="2521259958" sldId="262"/>
            <ac:picMk id="22" creationId="{4C5388DD-8BF9-01BD-6193-E0A9DF0D7E64}"/>
          </ac:picMkLst>
        </pc:picChg>
        <pc:picChg chg="add mod">
          <ac:chgData name="Shivani Mali" userId="5515ef0f050f79ba" providerId="LiveId" clId="{117025EC-226E-437C-BB14-865D0E9880B9}" dt="2024-08-14T11:05:37.750" v="1551" actId="14100"/>
          <ac:picMkLst>
            <pc:docMk/>
            <pc:sldMk cId="2521259958" sldId="262"/>
            <ac:picMk id="23" creationId="{9C05FB68-BB88-1967-3DFF-3358DCA39CD3}"/>
          </ac:picMkLst>
        </pc:picChg>
      </pc:sldChg>
      <pc:sldChg chg="addSp delSp modSp mod">
        <pc:chgData name="Shivani Mali" userId="5515ef0f050f79ba" providerId="LiveId" clId="{117025EC-226E-437C-BB14-865D0E9880B9}" dt="2024-08-14T07:03:49.531" v="1450" actId="1076"/>
        <pc:sldMkLst>
          <pc:docMk/>
          <pc:sldMk cId="2651296761" sldId="263"/>
        </pc:sldMkLst>
        <pc:spChg chg="add mod">
          <ac:chgData name="Shivani Mali" userId="5515ef0f050f79ba" providerId="LiveId" clId="{117025EC-226E-437C-BB14-865D0E9880B9}" dt="2024-08-14T07:02:28.592" v="1444" actId="2711"/>
          <ac:spMkLst>
            <pc:docMk/>
            <pc:sldMk cId="2651296761" sldId="263"/>
            <ac:spMk id="3" creationId="{3EEB3FE1-DAE3-8B42-350A-7DAB71812A9E}"/>
          </ac:spMkLst>
        </pc:spChg>
        <pc:spChg chg="add del mod">
          <ac:chgData name="Shivani Mali" userId="5515ef0f050f79ba" providerId="LiveId" clId="{117025EC-226E-437C-BB14-865D0E9880B9}" dt="2024-08-13T18:24:43.595" v="499" actId="21"/>
          <ac:spMkLst>
            <pc:docMk/>
            <pc:sldMk cId="2651296761" sldId="263"/>
            <ac:spMk id="4" creationId="{763DC1DE-BAE3-BB9C-13E3-D3BDE6F6F5F3}"/>
          </ac:spMkLst>
        </pc:spChg>
        <pc:spChg chg="add del mod">
          <ac:chgData name="Shivani Mali" userId="5515ef0f050f79ba" providerId="LiveId" clId="{117025EC-226E-437C-BB14-865D0E9880B9}" dt="2024-08-13T17:45:06.885" v="186" actId="478"/>
          <ac:spMkLst>
            <pc:docMk/>
            <pc:sldMk cId="2651296761" sldId="263"/>
            <ac:spMk id="5" creationId="{25B5EDDA-C24F-B38D-9906-40748EE1A4E7}"/>
          </ac:spMkLst>
        </pc:spChg>
        <pc:spChg chg="add mod">
          <ac:chgData name="Shivani Mali" userId="5515ef0f050f79ba" providerId="LiveId" clId="{117025EC-226E-437C-BB14-865D0E9880B9}" dt="2024-08-14T07:03:14.067" v="1448" actId="1076"/>
          <ac:spMkLst>
            <pc:docMk/>
            <pc:sldMk cId="2651296761" sldId="263"/>
            <ac:spMk id="5" creationId="{B6E5E66D-996C-7D98-35D9-6106E045F9E7}"/>
          </ac:spMkLst>
        </pc:spChg>
        <pc:spChg chg="add mod">
          <ac:chgData name="Shivani Mali" userId="5515ef0f050f79ba" providerId="LiveId" clId="{117025EC-226E-437C-BB14-865D0E9880B9}" dt="2024-08-13T17:58:16.427" v="233" actId="14100"/>
          <ac:spMkLst>
            <pc:docMk/>
            <pc:sldMk cId="2651296761" sldId="263"/>
            <ac:spMk id="6" creationId="{B65079C1-E12D-D0C6-D95F-ED89B4DBF111}"/>
          </ac:spMkLst>
        </pc:spChg>
        <pc:spChg chg="add del mod">
          <ac:chgData name="Shivani Mali" userId="5515ef0f050f79ba" providerId="LiveId" clId="{117025EC-226E-437C-BB14-865D0E9880B9}" dt="2024-08-13T17:45:09.802" v="187" actId="478"/>
          <ac:spMkLst>
            <pc:docMk/>
            <pc:sldMk cId="2651296761" sldId="263"/>
            <ac:spMk id="7" creationId="{F194E796-EA2B-15A3-55F2-12442E87E400}"/>
          </ac:spMkLst>
        </pc:spChg>
        <pc:spChg chg="add mod">
          <ac:chgData name="Shivani Mali" userId="5515ef0f050f79ba" providerId="LiveId" clId="{117025EC-226E-437C-BB14-865D0E9880B9}" dt="2024-08-14T07:02:37.463" v="1445" actId="2711"/>
          <ac:spMkLst>
            <pc:docMk/>
            <pc:sldMk cId="2651296761" sldId="263"/>
            <ac:spMk id="9" creationId="{F01DD716-E797-BCA1-80DA-F4B79B94D746}"/>
          </ac:spMkLst>
        </pc:spChg>
        <pc:spChg chg="add mod">
          <ac:chgData name="Shivani Mali" userId="5515ef0f050f79ba" providerId="LiveId" clId="{117025EC-226E-437C-BB14-865D0E9880B9}" dt="2024-08-14T07:02:55.544" v="1447" actId="2711"/>
          <ac:spMkLst>
            <pc:docMk/>
            <pc:sldMk cId="2651296761" sldId="263"/>
            <ac:spMk id="12" creationId="{239BCF3F-3FB5-600D-E7C8-FC290763E35D}"/>
          </ac:spMkLst>
        </pc:spChg>
        <pc:spChg chg="add mod">
          <ac:chgData name="Shivani Mali" userId="5515ef0f050f79ba" providerId="LiveId" clId="{117025EC-226E-437C-BB14-865D0E9880B9}" dt="2024-08-14T06:59:24.685" v="1430" actId="1076"/>
          <ac:spMkLst>
            <pc:docMk/>
            <pc:sldMk cId="2651296761" sldId="263"/>
            <ac:spMk id="16" creationId="{03B8898D-0FF1-A282-478C-A3CF8B26E125}"/>
          </ac:spMkLst>
        </pc:spChg>
        <pc:spChg chg="add del mod">
          <ac:chgData name="Shivani Mali" userId="5515ef0f050f79ba" providerId="LiveId" clId="{117025EC-226E-437C-BB14-865D0E9880B9}" dt="2024-08-13T18:10:33.390" v="314" actId="478"/>
          <ac:spMkLst>
            <pc:docMk/>
            <pc:sldMk cId="2651296761" sldId="263"/>
            <ac:spMk id="19" creationId="{18AB22B6-AF3F-E1C7-2BF5-22A791EFF832}"/>
          </ac:spMkLst>
        </pc:spChg>
        <pc:spChg chg="add mod">
          <ac:chgData name="Shivani Mali" userId="5515ef0f050f79ba" providerId="LiveId" clId="{117025EC-226E-437C-BB14-865D0E9880B9}" dt="2024-08-13T18:37:06.692" v="600" actId="1076"/>
          <ac:spMkLst>
            <pc:docMk/>
            <pc:sldMk cId="2651296761" sldId="263"/>
            <ac:spMk id="29" creationId="{91549039-95E8-B8C9-B9D1-DDB2BDDA7D81}"/>
          </ac:spMkLst>
        </pc:spChg>
        <pc:spChg chg="add mod">
          <ac:chgData name="Shivani Mali" userId="5515ef0f050f79ba" providerId="LiveId" clId="{117025EC-226E-437C-BB14-865D0E9880B9}" dt="2024-08-14T07:03:49.531" v="1450" actId="1076"/>
          <ac:spMkLst>
            <pc:docMk/>
            <pc:sldMk cId="2651296761" sldId="263"/>
            <ac:spMk id="30" creationId="{D6F27308-3371-BABE-0CA4-2173BA3ACDC6}"/>
          </ac:spMkLst>
        </pc:spChg>
        <pc:spChg chg="add mod">
          <ac:chgData name="Shivani Mali" userId="5515ef0f050f79ba" providerId="LiveId" clId="{117025EC-226E-437C-BB14-865D0E9880B9}" dt="2024-08-13T18:14:49.769" v="414" actId="20577"/>
          <ac:spMkLst>
            <pc:docMk/>
            <pc:sldMk cId="2651296761" sldId="263"/>
            <ac:spMk id="31" creationId="{645436B6-6830-8189-4ACF-E9F44BE007AF}"/>
          </ac:spMkLst>
        </pc:spChg>
        <pc:picChg chg="add del mod">
          <ac:chgData name="Shivani Mali" userId="5515ef0f050f79ba" providerId="LiveId" clId="{117025EC-226E-437C-BB14-865D0E9880B9}" dt="2024-08-13T17:40:17.666" v="88" actId="21"/>
          <ac:picMkLst>
            <pc:docMk/>
            <pc:sldMk cId="2651296761" sldId="263"/>
            <ac:picMk id="2" creationId="{20562DF9-1B1E-A068-2A06-1DCBA5118D31}"/>
          </ac:picMkLst>
        </pc:picChg>
        <pc:picChg chg="add del mod">
          <ac:chgData name="Shivani Mali" userId="5515ef0f050f79ba" providerId="LiveId" clId="{117025EC-226E-437C-BB14-865D0E9880B9}" dt="2024-08-13T17:40:48.585" v="91" actId="21"/>
          <ac:picMkLst>
            <pc:docMk/>
            <pc:sldMk cId="2651296761" sldId="263"/>
            <ac:picMk id="3" creationId="{D5AA1512-FD5C-966B-C299-EB850BFAC543}"/>
          </ac:picMkLst>
        </pc:picChg>
        <pc:picChg chg="add mod">
          <ac:chgData name="Shivani Mali" userId="5515ef0f050f79ba" providerId="LiveId" clId="{117025EC-226E-437C-BB14-865D0E9880B9}" dt="2024-08-13T18:35:22.562" v="545" actId="1076"/>
          <ac:picMkLst>
            <pc:docMk/>
            <pc:sldMk cId="2651296761" sldId="263"/>
            <ac:picMk id="8" creationId="{C278CC58-5B91-A994-366A-8CE391DF1D54}"/>
          </ac:picMkLst>
        </pc:picChg>
        <pc:picChg chg="add del mod">
          <ac:chgData name="Shivani Mali" userId="5515ef0f050f79ba" providerId="LiveId" clId="{117025EC-226E-437C-BB14-865D0E9880B9}" dt="2024-08-13T17:56:43.676" v="225" actId="478"/>
          <ac:picMkLst>
            <pc:docMk/>
            <pc:sldMk cId="2651296761" sldId="263"/>
            <ac:picMk id="9" creationId="{BCCF8306-F9D5-BBC1-5525-B8BECDB8205C}"/>
          </ac:picMkLst>
        </pc:picChg>
        <pc:picChg chg="add mod modCrop">
          <ac:chgData name="Shivani Mali" userId="5515ef0f050f79ba" providerId="LiveId" clId="{117025EC-226E-437C-BB14-865D0E9880B9}" dt="2024-08-13T18:34:55.363" v="541" actId="1076"/>
          <ac:picMkLst>
            <pc:docMk/>
            <pc:sldMk cId="2651296761" sldId="263"/>
            <ac:picMk id="10" creationId="{803FC1E3-3167-29FE-6FBA-113BEC798A66}"/>
          </ac:picMkLst>
        </pc:picChg>
        <pc:picChg chg="add del mod">
          <ac:chgData name="Shivani Mali" userId="5515ef0f050f79ba" providerId="LiveId" clId="{117025EC-226E-437C-BB14-865D0E9880B9}" dt="2024-08-13T18:06:41.110" v="285" actId="478"/>
          <ac:picMkLst>
            <pc:docMk/>
            <pc:sldMk cId="2651296761" sldId="263"/>
            <ac:picMk id="11" creationId="{8CEEE9E0-84A8-751A-CF35-B74A81A8903B}"/>
          </ac:picMkLst>
        </pc:picChg>
        <pc:picChg chg="add del mod">
          <ac:chgData name="Shivani Mali" userId="5515ef0f050f79ba" providerId="LiveId" clId="{117025EC-226E-437C-BB14-865D0E9880B9}" dt="2024-08-13T18:09:37.350" v="301" actId="478"/>
          <ac:picMkLst>
            <pc:docMk/>
            <pc:sldMk cId="2651296761" sldId="263"/>
            <ac:picMk id="12" creationId="{C7D126F1-8202-A2BB-8E0A-701B890B0DEC}"/>
          </ac:picMkLst>
        </pc:picChg>
        <pc:picChg chg="add del mod">
          <ac:chgData name="Shivani Mali" userId="5515ef0f050f79ba" providerId="LiveId" clId="{117025EC-226E-437C-BB14-865D0E9880B9}" dt="2024-08-13T18:11:31.062" v="358" actId="478"/>
          <ac:picMkLst>
            <pc:docMk/>
            <pc:sldMk cId="2651296761" sldId="263"/>
            <ac:picMk id="13" creationId="{0E5FBABC-302D-F555-C584-A1BA6E69B305}"/>
          </ac:picMkLst>
        </pc:picChg>
        <pc:picChg chg="add mod">
          <ac:chgData name="Shivani Mali" userId="5515ef0f050f79ba" providerId="LiveId" clId="{117025EC-226E-437C-BB14-865D0E9880B9}" dt="2024-08-14T07:03:43.228" v="1449" actId="1076"/>
          <ac:picMkLst>
            <pc:docMk/>
            <pc:sldMk cId="2651296761" sldId="263"/>
            <ac:picMk id="15" creationId="{667A7ABB-520E-D2F4-679F-6C566C2FFC2F}"/>
          </ac:picMkLst>
        </pc:picChg>
        <pc:picChg chg="add del mod">
          <ac:chgData name="Shivani Mali" userId="5515ef0f050f79ba" providerId="LiveId" clId="{117025EC-226E-437C-BB14-865D0E9880B9}" dt="2024-08-13T18:09:51.932" v="303" actId="478"/>
          <ac:picMkLst>
            <pc:docMk/>
            <pc:sldMk cId="2651296761" sldId="263"/>
            <ac:picMk id="17" creationId="{FB702BC8-41E4-427F-E6D1-3989DD1783FA}"/>
          </ac:picMkLst>
        </pc:picChg>
        <pc:picChg chg="add del mod">
          <ac:chgData name="Shivani Mali" userId="5515ef0f050f79ba" providerId="LiveId" clId="{117025EC-226E-437C-BB14-865D0E9880B9}" dt="2024-08-13T18:10:20.380" v="308" actId="478"/>
          <ac:picMkLst>
            <pc:docMk/>
            <pc:sldMk cId="2651296761" sldId="263"/>
            <ac:picMk id="18" creationId="{6C6C9F0E-F6D6-AAAF-78E2-318CCCEAE602}"/>
          </ac:picMkLst>
        </pc:picChg>
        <pc:picChg chg="add mod">
          <ac:chgData name="Shivani Mali" userId="5515ef0f050f79ba" providerId="LiveId" clId="{117025EC-226E-437C-BB14-865D0E9880B9}" dt="2024-08-13T18:06:45.951" v="286" actId="1076"/>
          <ac:picMkLst>
            <pc:docMk/>
            <pc:sldMk cId="2651296761" sldId="263"/>
            <ac:picMk id="21" creationId="{2F111C24-C3CE-C803-CD79-1076F5E2EF98}"/>
          </ac:picMkLst>
        </pc:picChg>
        <pc:picChg chg="add del mod">
          <ac:chgData name="Shivani Mali" userId="5515ef0f050f79ba" providerId="LiveId" clId="{117025EC-226E-437C-BB14-865D0E9880B9}" dt="2024-08-13T18:08:05.332" v="290" actId="478"/>
          <ac:picMkLst>
            <pc:docMk/>
            <pc:sldMk cId="2651296761" sldId="263"/>
            <ac:picMk id="22" creationId="{F6FC2D28-AEE3-8B95-8336-598484FBA045}"/>
          </ac:picMkLst>
        </pc:picChg>
        <pc:picChg chg="add mod">
          <ac:chgData name="Shivani Mali" userId="5515ef0f050f79ba" providerId="LiveId" clId="{117025EC-226E-437C-BB14-865D0E9880B9}" dt="2024-08-13T18:09:14.100" v="297" actId="1076"/>
          <ac:picMkLst>
            <pc:docMk/>
            <pc:sldMk cId="2651296761" sldId="263"/>
            <ac:picMk id="24" creationId="{3C0D7DD0-F62C-786A-E8D6-1668E8263BC3}"/>
          </ac:picMkLst>
        </pc:picChg>
        <pc:picChg chg="add mod">
          <ac:chgData name="Shivani Mali" userId="5515ef0f050f79ba" providerId="LiveId" clId="{117025EC-226E-437C-BB14-865D0E9880B9}" dt="2024-08-13T18:09:14.100" v="297" actId="1076"/>
          <ac:picMkLst>
            <pc:docMk/>
            <pc:sldMk cId="2651296761" sldId="263"/>
            <ac:picMk id="26" creationId="{E773B620-1D66-61FD-6C7B-83D1DF01AE40}"/>
          </ac:picMkLst>
        </pc:picChg>
        <pc:picChg chg="add mod">
          <ac:chgData name="Shivani Mali" userId="5515ef0f050f79ba" providerId="LiveId" clId="{117025EC-226E-437C-BB14-865D0E9880B9}" dt="2024-08-13T18:10:13.591" v="307" actId="1076"/>
          <ac:picMkLst>
            <pc:docMk/>
            <pc:sldMk cId="2651296761" sldId="263"/>
            <ac:picMk id="28" creationId="{8D4841A9-B6F1-AA20-D347-7D383E6210D0}"/>
          </ac:picMkLst>
        </pc:picChg>
        <pc:picChg chg="add mod">
          <ac:chgData name="Shivani Mali" userId="5515ef0f050f79ba" providerId="LiveId" clId="{117025EC-226E-437C-BB14-865D0E9880B9}" dt="2024-08-14T06:59:20.435" v="1429" actId="1076"/>
          <ac:picMkLst>
            <pc:docMk/>
            <pc:sldMk cId="2651296761" sldId="263"/>
            <ac:picMk id="33" creationId="{8EA525CD-0D97-065C-3260-5BC4B2C22C0F}"/>
          </ac:picMkLst>
        </pc:picChg>
        <pc:picChg chg="add mod">
          <ac:chgData name="Shivani Mali" userId="5515ef0f050f79ba" providerId="LiveId" clId="{117025EC-226E-437C-BB14-865D0E9880B9}" dt="2024-08-13T18:35:59.592" v="548" actId="1076"/>
          <ac:picMkLst>
            <pc:docMk/>
            <pc:sldMk cId="2651296761" sldId="263"/>
            <ac:picMk id="34" creationId="{2D2EB3AA-A1B1-08CE-847B-BA5BCC2A6F70}"/>
          </ac:picMkLst>
        </pc:picChg>
        <pc:picChg chg="add del mod">
          <ac:chgData name="Shivani Mali" userId="5515ef0f050f79ba" providerId="LiveId" clId="{117025EC-226E-437C-BB14-865D0E9880B9}" dt="2024-08-13T17:51:44.419" v="206" actId="478"/>
          <ac:picMkLst>
            <pc:docMk/>
            <pc:sldMk cId="2651296761" sldId="263"/>
            <ac:picMk id="1026" creationId="{966FAA83-7931-B678-800E-920D291280AC}"/>
          </ac:picMkLst>
        </pc:picChg>
        <pc:picChg chg="add del mod">
          <ac:chgData name="Shivani Mali" userId="5515ef0f050f79ba" providerId="LiveId" clId="{117025EC-226E-437C-BB14-865D0E9880B9}" dt="2024-08-13T17:56:26.033" v="223" actId="478"/>
          <ac:picMkLst>
            <pc:docMk/>
            <pc:sldMk cId="2651296761" sldId="263"/>
            <ac:picMk id="1028" creationId="{69A1AC59-133F-C825-CC62-0C70A6D1B0E7}"/>
          </ac:picMkLst>
        </pc:picChg>
      </pc:sldChg>
      <pc:sldChg chg="addSp delSp modSp new del mod">
        <pc:chgData name="Shivani Mali" userId="5515ef0f050f79ba" providerId="LiveId" clId="{117025EC-226E-437C-BB14-865D0E9880B9}" dt="2024-08-13T18:15:11.790" v="416" actId="2696"/>
        <pc:sldMkLst>
          <pc:docMk/>
          <pc:sldMk cId="3315348352" sldId="264"/>
        </pc:sldMkLst>
        <pc:spChg chg="add mod">
          <ac:chgData name="Shivani Mali" userId="5515ef0f050f79ba" providerId="LiveId" clId="{117025EC-226E-437C-BB14-865D0E9880B9}" dt="2024-08-13T18:02:50.755" v="258"/>
          <ac:spMkLst>
            <pc:docMk/>
            <pc:sldMk cId="3315348352" sldId="264"/>
            <ac:spMk id="2" creationId="{D006B0D1-DA4E-203D-E3D9-739E6C131000}"/>
          </ac:spMkLst>
        </pc:spChg>
        <pc:spChg chg="add mod">
          <ac:chgData name="Shivani Mali" userId="5515ef0f050f79ba" providerId="LiveId" clId="{117025EC-226E-437C-BB14-865D0E9880B9}" dt="2024-08-13T18:02:50.755" v="258"/>
          <ac:spMkLst>
            <pc:docMk/>
            <pc:sldMk cId="3315348352" sldId="264"/>
            <ac:spMk id="3" creationId="{669C444C-3354-0A99-2AEC-9C18943E42A7}"/>
          </ac:spMkLst>
        </pc:spChg>
        <pc:spChg chg="add mod">
          <ac:chgData name="Shivani Mali" userId="5515ef0f050f79ba" providerId="LiveId" clId="{117025EC-226E-437C-BB14-865D0E9880B9}" dt="2024-08-13T18:02:50.755" v="258"/>
          <ac:spMkLst>
            <pc:docMk/>
            <pc:sldMk cId="3315348352" sldId="264"/>
            <ac:spMk id="6" creationId="{D52E5FF9-F820-3CCD-E0B4-194D4831EC07}"/>
          </ac:spMkLst>
        </pc:spChg>
        <pc:spChg chg="add del mod">
          <ac:chgData name="Shivani Mali" userId="5515ef0f050f79ba" providerId="LiveId" clId="{117025EC-226E-437C-BB14-865D0E9880B9}" dt="2024-08-13T18:03:04.199" v="261" actId="21"/>
          <ac:spMkLst>
            <pc:docMk/>
            <pc:sldMk cId="3315348352" sldId="264"/>
            <ac:spMk id="7" creationId="{B92E5F64-BAA9-AF62-3740-6287DC6549CB}"/>
          </ac:spMkLst>
        </pc:spChg>
        <pc:spChg chg="add mod">
          <ac:chgData name="Shivani Mali" userId="5515ef0f050f79ba" providerId="LiveId" clId="{117025EC-226E-437C-BB14-865D0E9880B9}" dt="2024-08-13T18:02:50.755" v="258"/>
          <ac:spMkLst>
            <pc:docMk/>
            <pc:sldMk cId="3315348352" sldId="264"/>
            <ac:spMk id="8" creationId="{8D7E4337-055F-F614-9FAF-DCF1E39E93A1}"/>
          </ac:spMkLst>
        </pc:spChg>
        <pc:spChg chg="add del mod">
          <ac:chgData name="Shivani Mali" userId="5515ef0f050f79ba" providerId="LiveId" clId="{117025EC-226E-437C-BB14-865D0E9880B9}" dt="2024-08-13T18:03:21.071" v="264" actId="21"/>
          <ac:spMkLst>
            <pc:docMk/>
            <pc:sldMk cId="3315348352" sldId="264"/>
            <ac:spMk id="9" creationId="{0A820477-0112-B90A-569F-4027AFB2EDEE}"/>
          </ac:spMkLst>
        </pc:spChg>
        <pc:spChg chg="add mod">
          <ac:chgData name="Shivani Mali" userId="5515ef0f050f79ba" providerId="LiveId" clId="{117025EC-226E-437C-BB14-865D0E9880B9}" dt="2024-08-13T18:02:50.755" v="258"/>
          <ac:spMkLst>
            <pc:docMk/>
            <pc:sldMk cId="3315348352" sldId="264"/>
            <ac:spMk id="10" creationId="{3518D963-4ADA-850B-49C1-561E9D654B07}"/>
          </ac:spMkLst>
        </pc:spChg>
        <pc:spChg chg="add mod">
          <ac:chgData name="Shivani Mali" userId="5515ef0f050f79ba" providerId="LiveId" clId="{117025EC-226E-437C-BB14-865D0E9880B9}" dt="2024-08-13T18:02:50.755" v="258"/>
          <ac:spMkLst>
            <pc:docMk/>
            <pc:sldMk cId="3315348352" sldId="264"/>
            <ac:spMk id="12" creationId="{9B507497-DCFB-EB7F-3766-C378534E9F28}"/>
          </ac:spMkLst>
        </pc:spChg>
        <pc:spChg chg="add mod">
          <ac:chgData name="Shivani Mali" userId="5515ef0f050f79ba" providerId="LiveId" clId="{117025EC-226E-437C-BB14-865D0E9880B9}" dt="2024-08-13T18:02:50.755" v="258"/>
          <ac:spMkLst>
            <pc:docMk/>
            <pc:sldMk cId="3315348352" sldId="264"/>
            <ac:spMk id="13" creationId="{5C6E96C4-7509-95CF-ACDA-944A0EC1E309}"/>
          </ac:spMkLst>
        </pc:spChg>
        <pc:spChg chg="add del mod">
          <ac:chgData name="Shivani Mali" userId="5515ef0f050f79ba" providerId="LiveId" clId="{117025EC-226E-437C-BB14-865D0E9880B9}" dt="2024-08-13T18:04:50.455" v="270" actId="21"/>
          <ac:spMkLst>
            <pc:docMk/>
            <pc:sldMk cId="3315348352" sldId="264"/>
            <ac:spMk id="14" creationId="{18AB22B6-AF3F-E1C7-2BF5-22A791EFF832}"/>
          </ac:spMkLst>
        </pc:spChg>
        <pc:spChg chg="add mod">
          <ac:chgData name="Shivani Mali" userId="5515ef0f050f79ba" providerId="LiveId" clId="{117025EC-226E-437C-BB14-865D0E9880B9}" dt="2024-08-13T18:02:50.755" v="258"/>
          <ac:spMkLst>
            <pc:docMk/>
            <pc:sldMk cId="3315348352" sldId="264"/>
            <ac:spMk id="15" creationId="{644812FE-D59A-B880-687E-196272127B2A}"/>
          </ac:spMkLst>
        </pc:spChg>
        <pc:picChg chg="add mod">
          <ac:chgData name="Shivani Mali" userId="5515ef0f050f79ba" providerId="LiveId" clId="{117025EC-226E-437C-BB14-865D0E9880B9}" dt="2024-08-13T18:02:50.755" v="258"/>
          <ac:picMkLst>
            <pc:docMk/>
            <pc:sldMk cId="3315348352" sldId="264"/>
            <ac:picMk id="4" creationId="{B4C66A86-A9A7-C444-7405-EA8DEC1D6B1B}"/>
          </ac:picMkLst>
        </pc:picChg>
        <pc:picChg chg="add mod">
          <ac:chgData name="Shivani Mali" userId="5515ef0f050f79ba" providerId="LiveId" clId="{117025EC-226E-437C-BB14-865D0E9880B9}" dt="2024-08-13T18:02:55.485" v="260" actId="962"/>
          <ac:picMkLst>
            <pc:docMk/>
            <pc:sldMk cId="3315348352" sldId="264"/>
            <ac:picMk id="5" creationId="{20C1A9FE-9631-6773-C0C1-CC7A993D0149}"/>
          </ac:picMkLst>
        </pc:picChg>
        <pc:picChg chg="add mod">
          <ac:chgData name="Shivani Mali" userId="5515ef0f050f79ba" providerId="LiveId" clId="{117025EC-226E-437C-BB14-865D0E9880B9}" dt="2024-08-13T18:02:50.755" v="258"/>
          <ac:picMkLst>
            <pc:docMk/>
            <pc:sldMk cId="3315348352" sldId="264"/>
            <ac:picMk id="11" creationId="{D9E093BD-C563-EDF2-ACF4-EB8197AD7C9E}"/>
          </ac:picMkLst>
        </pc:picChg>
      </pc:sldChg>
      <pc:sldChg chg="addSp delSp modSp new mod">
        <pc:chgData name="Shivani Mali" userId="5515ef0f050f79ba" providerId="LiveId" clId="{117025EC-226E-437C-BB14-865D0E9880B9}" dt="2024-08-14T06:27:56.386" v="1388" actId="12"/>
        <pc:sldMkLst>
          <pc:docMk/>
          <pc:sldMk cId="3456771038" sldId="264"/>
        </pc:sldMkLst>
        <pc:spChg chg="add mod">
          <ac:chgData name="Shivani Mali" userId="5515ef0f050f79ba" providerId="LiveId" clId="{117025EC-226E-437C-BB14-865D0E9880B9}" dt="2024-08-14T06:27:56.386" v="1388" actId="12"/>
          <ac:spMkLst>
            <pc:docMk/>
            <pc:sldMk cId="3456771038" sldId="264"/>
            <ac:spMk id="3" creationId="{5BC68EEF-43EF-5477-2AC0-6097B35B27F0}"/>
          </ac:spMkLst>
        </pc:spChg>
        <pc:spChg chg="add mod">
          <ac:chgData name="Shivani Mali" userId="5515ef0f050f79ba" providerId="LiveId" clId="{117025EC-226E-437C-BB14-865D0E9880B9}" dt="2024-08-13T18:45:36.894" v="646" actId="767"/>
          <ac:spMkLst>
            <pc:docMk/>
            <pc:sldMk cId="3456771038" sldId="264"/>
            <ac:spMk id="14" creationId="{4140A7D7-E96B-53C1-7FB6-DA564448A903}"/>
          </ac:spMkLst>
        </pc:spChg>
        <pc:spChg chg="add mod">
          <ac:chgData name="Shivani Mali" userId="5515ef0f050f79ba" providerId="LiveId" clId="{117025EC-226E-437C-BB14-865D0E9880B9}" dt="2024-08-14T06:26:53.843" v="1375" actId="1076"/>
          <ac:spMkLst>
            <pc:docMk/>
            <pc:sldMk cId="3456771038" sldId="264"/>
            <ac:spMk id="16" creationId="{F7B756E0-CFE4-59A7-4CE6-B8539761331F}"/>
          </ac:spMkLst>
        </pc:spChg>
        <pc:spChg chg="add del mod">
          <ac:chgData name="Shivani Mali" userId="5515ef0f050f79ba" providerId="LiveId" clId="{117025EC-226E-437C-BB14-865D0E9880B9}" dt="2024-08-14T06:24:49.509" v="1314" actId="478"/>
          <ac:spMkLst>
            <pc:docMk/>
            <pc:sldMk cId="3456771038" sldId="264"/>
            <ac:spMk id="17" creationId="{35DDF92E-C6A4-669E-D6A2-18D66D3F4537}"/>
          </ac:spMkLst>
        </pc:spChg>
        <pc:picChg chg="add mod">
          <ac:chgData name="Shivani Mali" userId="5515ef0f050f79ba" providerId="LiveId" clId="{117025EC-226E-437C-BB14-865D0E9880B9}" dt="2024-08-13T18:41:49.376" v="625" actId="1076"/>
          <ac:picMkLst>
            <pc:docMk/>
            <pc:sldMk cId="3456771038" sldId="264"/>
            <ac:picMk id="2" creationId="{3A8E6345-04E3-EFED-2BE0-98C3A4018653}"/>
          </ac:picMkLst>
        </pc:picChg>
        <pc:picChg chg="add del mod">
          <ac:chgData name="Shivani Mali" userId="5515ef0f050f79ba" providerId="LiveId" clId="{117025EC-226E-437C-BB14-865D0E9880B9}" dt="2024-08-13T18:22:25.146" v="425" actId="478"/>
          <ac:picMkLst>
            <pc:docMk/>
            <pc:sldMk cId="3456771038" sldId="264"/>
            <ac:picMk id="2" creationId="{A46AB1C2-1295-23D5-4754-2A053CCD2806}"/>
          </ac:picMkLst>
        </pc:picChg>
        <pc:picChg chg="add del mod">
          <ac:chgData name="Shivani Mali" userId="5515ef0f050f79ba" providerId="LiveId" clId="{117025EC-226E-437C-BB14-865D0E9880B9}" dt="2024-08-13T18:21:36.285" v="423" actId="478"/>
          <ac:picMkLst>
            <pc:docMk/>
            <pc:sldMk cId="3456771038" sldId="264"/>
            <ac:picMk id="3" creationId="{E45B1439-3082-ABAA-A6D1-A1AB2AC815C4}"/>
          </ac:picMkLst>
        </pc:picChg>
        <pc:picChg chg="add mod modCrop">
          <ac:chgData name="Shivani Mali" userId="5515ef0f050f79ba" providerId="LiveId" clId="{117025EC-226E-437C-BB14-865D0E9880B9}" dt="2024-08-13T18:38:27.322" v="610" actId="1076"/>
          <ac:picMkLst>
            <pc:docMk/>
            <pc:sldMk cId="3456771038" sldId="264"/>
            <ac:picMk id="4" creationId="{918485E6-31E8-9334-2D0E-E54E9F43D056}"/>
          </ac:picMkLst>
        </pc:picChg>
        <pc:picChg chg="add mod">
          <ac:chgData name="Shivani Mali" userId="5515ef0f050f79ba" providerId="LiveId" clId="{117025EC-226E-437C-BB14-865D0E9880B9}" dt="2024-08-13T18:43:44.855" v="632" actId="1076"/>
          <ac:picMkLst>
            <pc:docMk/>
            <pc:sldMk cId="3456771038" sldId="264"/>
            <ac:picMk id="5" creationId="{4B847619-8168-7B39-B53B-D7E559FA77CF}"/>
          </ac:picMkLst>
        </pc:picChg>
        <pc:picChg chg="add mod">
          <ac:chgData name="Shivani Mali" userId="5515ef0f050f79ba" providerId="LiveId" clId="{117025EC-226E-437C-BB14-865D0E9880B9}" dt="2024-08-13T18:43:59.930" v="636" actId="1076"/>
          <ac:picMkLst>
            <pc:docMk/>
            <pc:sldMk cId="3456771038" sldId="264"/>
            <ac:picMk id="9" creationId="{3C21BE47-6518-26E2-038F-91970B466F2A}"/>
          </ac:picMkLst>
        </pc:picChg>
        <pc:picChg chg="add mod">
          <ac:chgData name="Shivani Mali" userId="5515ef0f050f79ba" providerId="LiveId" clId="{117025EC-226E-437C-BB14-865D0E9880B9}" dt="2024-08-13T18:44:29.609" v="639" actId="1076"/>
          <ac:picMkLst>
            <pc:docMk/>
            <pc:sldMk cId="3456771038" sldId="264"/>
            <ac:picMk id="10" creationId="{D6D4D9EC-3BA2-3CB2-BD9F-06403A313D25}"/>
          </ac:picMkLst>
        </pc:picChg>
        <pc:picChg chg="add mod">
          <ac:chgData name="Shivani Mali" userId="5515ef0f050f79ba" providerId="LiveId" clId="{117025EC-226E-437C-BB14-865D0E9880B9}" dt="2024-08-13T18:45:47.834" v="654" actId="1076"/>
          <ac:picMkLst>
            <pc:docMk/>
            <pc:sldMk cId="3456771038" sldId="264"/>
            <ac:picMk id="11" creationId="{7E3E9EEE-BF42-D948-BB0B-FC7A616EFF30}"/>
          </ac:picMkLst>
        </pc:picChg>
        <pc:cxnChg chg="add del mod">
          <ac:chgData name="Shivani Mali" userId="5515ef0f050f79ba" providerId="LiveId" clId="{117025EC-226E-437C-BB14-865D0E9880B9}" dt="2024-08-14T06:24:18.785" v="1308" actId="478"/>
          <ac:cxnSpMkLst>
            <pc:docMk/>
            <pc:sldMk cId="3456771038" sldId="264"/>
            <ac:cxnSpMk id="7" creationId="{AC70E84E-3F6A-3B1B-097C-8F474FED8C6E}"/>
          </ac:cxnSpMkLst>
        </pc:cxnChg>
      </pc:sldChg>
      <pc:sldChg chg="addSp modSp new mod">
        <pc:chgData name="Shivani Mali" userId="5515ef0f050f79ba" providerId="LiveId" clId="{117025EC-226E-437C-BB14-865D0E9880B9}" dt="2024-08-16T09:09:32.052" v="1615" actId="1076"/>
        <pc:sldMkLst>
          <pc:docMk/>
          <pc:sldMk cId="652299768" sldId="265"/>
        </pc:sldMkLst>
        <pc:spChg chg="add mod">
          <ac:chgData name="Shivani Mali" userId="5515ef0f050f79ba" providerId="LiveId" clId="{117025EC-226E-437C-BB14-865D0E9880B9}" dt="2024-08-13T18:34:11.729" v="539" actId="17032"/>
          <ac:spMkLst>
            <pc:docMk/>
            <pc:sldMk cId="652299768" sldId="265"/>
            <ac:spMk id="2" creationId="{7DD011BC-B3E9-C69D-BBA2-C35BC8A12D19}"/>
          </ac:spMkLst>
        </pc:spChg>
        <pc:spChg chg="add mod">
          <ac:chgData name="Shivani Mali" userId="5515ef0f050f79ba" providerId="LiveId" clId="{117025EC-226E-437C-BB14-865D0E9880B9}" dt="2024-08-16T09:09:32.052" v="1615" actId="1076"/>
          <ac:spMkLst>
            <pc:docMk/>
            <pc:sldMk cId="652299768" sldId="265"/>
            <ac:spMk id="3" creationId="{04339080-4FF4-1153-3EC5-BF295E592E98}"/>
          </ac:spMkLst>
        </pc:spChg>
      </pc:sldChg>
      <pc:sldChg chg="addSp delSp modSp new mod ord">
        <pc:chgData name="Shivani Mali" userId="5515ef0f050f79ba" providerId="LiveId" clId="{117025EC-226E-437C-BB14-865D0E9880B9}" dt="2024-08-14T06:03:43.315" v="1297" actId="1076"/>
        <pc:sldMkLst>
          <pc:docMk/>
          <pc:sldMk cId="3891171632" sldId="266"/>
        </pc:sldMkLst>
        <pc:spChg chg="add mod">
          <ac:chgData name="Shivani Mali" userId="5515ef0f050f79ba" providerId="LiveId" clId="{117025EC-226E-437C-BB14-865D0E9880B9}" dt="2024-08-14T04:55:45.102" v="737" actId="14100"/>
          <ac:spMkLst>
            <pc:docMk/>
            <pc:sldMk cId="3891171632" sldId="266"/>
            <ac:spMk id="2" creationId="{4A40A06A-BDB7-F34B-0C2E-7FBD2B7D6EA8}"/>
          </ac:spMkLst>
        </pc:spChg>
        <pc:spChg chg="add del mod">
          <ac:chgData name="Shivani Mali" userId="5515ef0f050f79ba" providerId="LiveId" clId="{117025EC-226E-437C-BB14-865D0E9880B9}" dt="2024-08-14T05:47:35.667" v="983" actId="1076"/>
          <ac:spMkLst>
            <pc:docMk/>
            <pc:sldMk cId="3891171632" sldId="266"/>
            <ac:spMk id="15" creationId="{50C35F7B-4548-31E8-DF15-DC83A16AA01A}"/>
          </ac:spMkLst>
        </pc:spChg>
        <pc:spChg chg="add mod">
          <ac:chgData name="Shivani Mali" userId="5515ef0f050f79ba" providerId="LiveId" clId="{117025EC-226E-437C-BB14-865D0E9880B9}" dt="2024-08-14T05:53:05.124" v="1108" actId="20577"/>
          <ac:spMkLst>
            <pc:docMk/>
            <pc:sldMk cId="3891171632" sldId="266"/>
            <ac:spMk id="20" creationId="{F91DF075-58A9-2A6A-8379-FD59785FAD77}"/>
          </ac:spMkLst>
        </pc:spChg>
        <pc:spChg chg="add mod">
          <ac:chgData name="Shivani Mali" userId="5515ef0f050f79ba" providerId="LiveId" clId="{117025EC-226E-437C-BB14-865D0E9880B9}" dt="2024-08-14T06:03:43.315" v="1297" actId="1076"/>
          <ac:spMkLst>
            <pc:docMk/>
            <pc:sldMk cId="3891171632" sldId="266"/>
            <ac:spMk id="22" creationId="{4F9E9525-0AE4-5B1D-1369-4C2B4F6F9E9E}"/>
          </ac:spMkLst>
        </pc:spChg>
        <pc:picChg chg="add mod modCrop">
          <ac:chgData name="Shivani Mali" userId="5515ef0f050f79ba" providerId="LiveId" clId="{117025EC-226E-437C-BB14-865D0E9880B9}" dt="2024-08-14T05:08:56.881" v="885" actId="1076"/>
          <ac:picMkLst>
            <pc:docMk/>
            <pc:sldMk cId="3891171632" sldId="266"/>
            <ac:picMk id="3" creationId="{5C028A43-1698-C05C-6AF1-1E8AE3D9A10F}"/>
          </ac:picMkLst>
        </pc:picChg>
        <pc:picChg chg="add mod">
          <ac:chgData name="Shivani Mali" userId="5515ef0f050f79ba" providerId="LiveId" clId="{117025EC-226E-437C-BB14-865D0E9880B9}" dt="2024-08-14T04:57:32.922" v="805" actId="1076"/>
          <ac:picMkLst>
            <pc:docMk/>
            <pc:sldMk cId="3891171632" sldId="266"/>
            <ac:picMk id="4" creationId="{EB97BB6D-1C6C-83F6-F2F6-DB8250ADD98B}"/>
          </ac:picMkLst>
        </pc:picChg>
        <pc:picChg chg="add mod">
          <ac:chgData name="Shivani Mali" userId="5515ef0f050f79ba" providerId="LiveId" clId="{117025EC-226E-437C-BB14-865D0E9880B9}" dt="2024-08-14T04:57:48.808" v="811" actId="1076"/>
          <ac:picMkLst>
            <pc:docMk/>
            <pc:sldMk cId="3891171632" sldId="266"/>
            <ac:picMk id="5" creationId="{39267335-56A2-18CB-CFB2-7065421E0FD8}"/>
          </ac:picMkLst>
        </pc:picChg>
        <pc:picChg chg="add mod">
          <ac:chgData name="Shivani Mali" userId="5515ef0f050f79ba" providerId="LiveId" clId="{117025EC-226E-437C-BB14-865D0E9880B9}" dt="2024-08-14T04:59:09.607" v="822" actId="1076"/>
          <ac:picMkLst>
            <pc:docMk/>
            <pc:sldMk cId="3891171632" sldId="266"/>
            <ac:picMk id="6" creationId="{011014BD-A60D-C295-5DF1-D82B697633AA}"/>
          </ac:picMkLst>
        </pc:picChg>
        <pc:picChg chg="add mod">
          <ac:chgData name="Shivani Mali" userId="5515ef0f050f79ba" providerId="LiveId" clId="{117025EC-226E-437C-BB14-865D0E9880B9}" dt="2024-08-14T05:08:03.558" v="881" actId="1076"/>
          <ac:picMkLst>
            <pc:docMk/>
            <pc:sldMk cId="3891171632" sldId="266"/>
            <ac:picMk id="7" creationId="{39FBB4E9-6F11-3EA3-7ADC-21AD6C6C733E}"/>
          </ac:picMkLst>
        </pc:picChg>
        <pc:picChg chg="add mod">
          <ac:chgData name="Shivani Mali" userId="5515ef0f050f79ba" providerId="LiveId" clId="{117025EC-226E-437C-BB14-865D0E9880B9}" dt="2024-08-14T05:07:57.190" v="878" actId="1076"/>
          <ac:picMkLst>
            <pc:docMk/>
            <pc:sldMk cId="3891171632" sldId="266"/>
            <ac:picMk id="8" creationId="{105E0353-FCA9-B3BE-6A02-B06444E78C7B}"/>
          </ac:picMkLst>
        </pc:picChg>
        <pc:picChg chg="add mod">
          <ac:chgData name="Shivani Mali" userId="5515ef0f050f79ba" providerId="LiveId" clId="{117025EC-226E-437C-BB14-865D0E9880B9}" dt="2024-08-14T05:08:00.947" v="880" actId="1076"/>
          <ac:picMkLst>
            <pc:docMk/>
            <pc:sldMk cId="3891171632" sldId="266"/>
            <ac:picMk id="9" creationId="{2784004B-00CC-0A73-E3D8-EBFCD1A5257D}"/>
          </ac:picMkLst>
        </pc:picChg>
        <pc:picChg chg="add mod modCrop">
          <ac:chgData name="Shivani Mali" userId="5515ef0f050f79ba" providerId="LiveId" clId="{117025EC-226E-437C-BB14-865D0E9880B9}" dt="2024-08-14T05:19:13.145" v="955" actId="1076"/>
          <ac:picMkLst>
            <pc:docMk/>
            <pc:sldMk cId="3891171632" sldId="266"/>
            <ac:picMk id="10" creationId="{41A8484F-4B48-5101-EE96-5A0FE5AD9A21}"/>
          </ac:picMkLst>
        </pc:picChg>
        <pc:picChg chg="add mod">
          <ac:chgData name="Shivani Mali" userId="5515ef0f050f79ba" providerId="LiveId" clId="{117025EC-226E-437C-BB14-865D0E9880B9}" dt="2024-08-14T05:06:24.415" v="871" actId="1076"/>
          <ac:picMkLst>
            <pc:docMk/>
            <pc:sldMk cId="3891171632" sldId="266"/>
            <ac:picMk id="12" creationId="{5A198B81-AF61-C18D-AED4-05D2953317E0}"/>
          </ac:picMkLst>
        </pc:picChg>
        <pc:picChg chg="add mod">
          <ac:chgData name="Shivani Mali" userId="5515ef0f050f79ba" providerId="LiveId" clId="{117025EC-226E-437C-BB14-865D0E9880B9}" dt="2024-08-14T05:07:43.577" v="874" actId="1076"/>
          <ac:picMkLst>
            <pc:docMk/>
            <pc:sldMk cId="3891171632" sldId="266"/>
            <ac:picMk id="14" creationId="{C8ADE0C6-4049-740F-2DC5-42E390974ED2}"/>
          </ac:picMkLst>
        </pc:picChg>
        <pc:picChg chg="add mod">
          <ac:chgData name="Shivani Mali" userId="5515ef0f050f79ba" providerId="LiveId" clId="{117025EC-226E-437C-BB14-865D0E9880B9}" dt="2024-08-14T05:19:19.695" v="956" actId="1076"/>
          <ac:picMkLst>
            <pc:docMk/>
            <pc:sldMk cId="3891171632" sldId="266"/>
            <ac:picMk id="16" creationId="{0EE3F7E6-C241-8D37-8219-389CA40062F8}"/>
          </ac:picMkLst>
        </pc:picChg>
        <pc:picChg chg="add mod">
          <ac:chgData name="Shivani Mali" userId="5515ef0f050f79ba" providerId="LiveId" clId="{117025EC-226E-437C-BB14-865D0E9880B9}" dt="2024-08-14T05:50:57.780" v="1037" actId="1076"/>
          <ac:picMkLst>
            <pc:docMk/>
            <pc:sldMk cId="3891171632" sldId="266"/>
            <ac:picMk id="17" creationId="{0B81860F-EBEE-5DD8-D023-7D45FA2E13C9}"/>
          </ac:picMkLst>
        </pc:picChg>
        <pc:picChg chg="add mod">
          <ac:chgData name="Shivani Mali" userId="5515ef0f050f79ba" providerId="LiveId" clId="{117025EC-226E-437C-BB14-865D0E9880B9}" dt="2024-08-14T05:19:38.135" v="959" actId="1076"/>
          <ac:picMkLst>
            <pc:docMk/>
            <pc:sldMk cId="3891171632" sldId="266"/>
            <ac:picMk id="18" creationId="{D372A182-E247-6D51-6C10-EC30C94E8794}"/>
          </ac:picMkLst>
        </pc:picChg>
        <pc:picChg chg="add mod">
          <ac:chgData name="Shivani Mali" userId="5515ef0f050f79ba" providerId="LiveId" clId="{117025EC-226E-437C-BB14-865D0E9880B9}" dt="2024-08-14T05:50:49.476" v="1035" actId="1076"/>
          <ac:picMkLst>
            <pc:docMk/>
            <pc:sldMk cId="3891171632" sldId="266"/>
            <ac:picMk id="23" creationId="{3EEA1A98-B313-DFE9-731E-432D6623BAB1}"/>
          </ac:picMkLst>
        </pc:picChg>
        <pc:picChg chg="add mod">
          <ac:chgData name="Shivani Mali" userId="5515ef0f050f79ba" providerId="LiveId" clId="{117025EC-226E-437C-BB14-865D0E9880B9}" dt="2024-08-14T05:51:29.972" v="1040" actId="1076"/>
          <ac:picMkLst>
            <pc:docMk/>
            <pc:sldMk cId="3891171632" sldId="266"/>
            <ac:picMk id="24" creationId="{D14811DF-0604-D728-7779-8209C50F2382}"/>
          </ac:picMkLst>
        </pc:picChg>
        <pc:picChg chg="add mod">
          <ac:chgData name="Shivani Mali" userId="5515ef0f050f79ba" providerId="LiveId" clId="{117025EC-226E-437C-BB14-865D0E9880B9}" dt="2024-08-14T05:52:26.236" v="1082" actId="1076"/>
          <ac:picMkLst>
            <pc:docMk/>
            <pc:sldMk cId="3891171632" sldId="266"/>
            <ac:picMk id="25" creationId="{13DCC227-C6B4-1425-7F1D-322BE72D3D88}"/>
          </ac:picMkLst>
        </pc:picChg>
        <pc:picChg chg="add mod">
          <ac:chgData name="Shivani Mali" userId="5515ef0f050f79ba" providerId="LiveId" clId="{117025EC-226E-437C-BB14-865D0E9880B9}" dt="2024-08-14T05:57:56.323" v="1111" actId="1076"/>
          <ac:picMkLst>
            <pc:docMk/>
            <pc:sldMk cId="3891171632" sldId="266"/>
            <ac:picMk id="26" creationId="{533E48D8-B9AA-F9E8-1B80-AFDFE23EB9C8}"/>
          </ac:picMkLst>
        </pc:picChg>
        <pc:picChg chg="add mod">
          <ac:chgData name="Shivani Mali" userId="5515ef0f050f79ba" providerId="LiveId" clId="{117025EC-226E-437C-BB14-865D0E9880B9}" dt="2024-08-14T05:59:10.245" v="1170" actId="1076"/>
          <ac:picMkLst>
            <pc:docMk/>
            <pc:sldMk cId="3891171632" sldId="266"/>
            <ac:picMk id="27" creationId="{DB5BAAF4-8317-20AB-3F0D-040B11695BC2}"/>
          </ac:picMkLst>
        </pc:picChg>
        <pc:picChg chg="add mod">
          <ac:chgData name="Shivani Mali" userId="5515ef0f050f79ba" providerId="LiveId" clId="{117025EC-226E-437C-BB14-865D0E9880B9}" dt="2024-08-14T06:03:39.275" v="1296" actId="1076"/>
          <ac:picMkLst>
            <pc:docMk/>
            <pc:sldMk cId="3891171632" sldId="266"/>
            <ac:picMk id="28" creationId="{03ED967B-4076-65B6-C59A-5372D08D42AC}"/>
          </ac:picMkLst>
        </pc:picChg>
      </pc:sldChg>
      <pc:sldChg chg="delSp modSp add mod">
        <pc:chgData name="Shivani Mali" userId="5515ef0f050f79ba" providerId="LiveId" clId="{117025EC-226E-437C-BB14-865D0E9880B9}" dt="2024-08-14T06:48:04.011" v="1412" actId="12"/>
        <pc:sldMkLst>
          <pc:docMk/>
          <pc:sldMk cId="3142399244" sldId="267"/>
        </pc:sldMkLst>
        <pc:spChg chg="mod ord">
          <ac:chgData name="Shivani Mali" userId="5515ef0f050f79ba" providerId="LiveId" clId="{117025EC-226E-437C-BB14-865D0E9880B9}" dt="2024-08-14T06:48:04.011" v="1412" actId="12"/>
          <ac:spMkLst>
            <pc:docMk/>
            <pc:sldMk cId="3142399244" sldId="267"/>
            <ac:spMk id="3" creationId="{5BC68EEF-43EF-5477-2AC0-6097B35B27F0}"/>
          </ac:spMkLst>
        </pc:spChg>
        <pc:spChg chg="del">
          <ac:chgData name="Shivani Mali" userId="5515ef0f050f79ba" providerId="LiveId" clId="{117025EC-226E-437C-BB14-865D0E9880B9}" dt="2024-08-14T06:24:32.749" v="1310" actId="478"/>
          <ac:spMkLst>
            <pc:docMk/>
            <pc:sldMk cId="3142399244" sldId="267"/>
            <ac:spMk id="16" creationId="{F7B756E0-CFE4-59A7-4CE6-B8539761331F}"/>
          </ac:spMkLst>
        </pc:spChg>
        <pc:spChg chg="mod">
          <ac:chgData name="Shivani Mali" userId="5515ef0f050f79ba" providerId="LiveId" clId="{117025EC-226E-437C-BB14-865D0E9880B9}" dt="2024-08-14T06:45:37.477" v="1390" actId="1076"/>
          <ac:spMkLst>
            <pc:docMk/>
            <pc:sldMk cId="3142399244" sldId="267"/>
            <ac:spMk id="17" creationId="{35DDF92E-C6A4-669E-D6A2-18D66D3F4537}"/>
          </ac:spMkLst>
        </pc:spChg>
      </pc:sldChg>
      <pc:sldChg chg="addSp modSp new del mod">
        <pc:chgData name="Shivani Mali" userId="5515ef0f050f79ba" providerId="LiveId" clId="{117025EC-226E-437C-BB14-865D0E9880B9}" dt="2024-08-16T09:10:42.607" v="1628" actId="2696"/>
        <pc:sldMkLst>
          <pc:docMk/>
          <pc:sldMk cId="3719780756" sldId="268"/>
        </pc:sldMkLst>
        <pc:picChg chg="add mod">
          <ac:chgData name="Shivani Mali" userId="5515ef0f050f79ba" providerId="LiveId" clId="{117025EC-226E-437C-BB14-865D0E9880B9}" dt="2024-08-16T09:10:33.413" v="1627" actId="1076"/>
          <ac:picMkLst>
            <pc:docMk/>
            <pc:sldMk cId="3719780756" sldId="268"/>
            <ac:picMk id="2" creationId="{71337FFE-BEB5-C943-E02F-C08AA34122B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B64C-A466-2F71-AC25-2BCDDDEBD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CCA888-8F5E-DB72-48CE-F01820555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A14DE9-1409-EC05-5175-D17D746195B2}"/>
              </a:ext>
            </a:extLst>
          </p:cNvPr>
          <p:cNvSpPr>
            <a:spLocks noGrp="1"/>
          </p:cNvSpPr>
          <p:nvPr>
            <p:ph type="dt" sz="half" idx="10"/>
          </p:nvPr>
        </p:nvSpPr>
        <p:spPr/>
        <p:txBody>
          <a:bodyPr/>
          <a:lstStyle/>
          <a:p>
            <a:fld id="{4F5EBA1F-0429-4FDB-AEAD-2A679B84AA44}" type="datetimeFigureOut">
              <a:rPr lang="en-IN" smtClean="0"/>
              <a:t>22-08-2024</a:t>
            </a:fld>
            <a:endParaRPr lang="en-IN"/>
          </a:p>
        </p:txBody>
      </p:sp>
      <p:sp>
        <p:nvSpPr>
          <p:cNvPr id="5" name="Footer Placeholder 4">
            <a:extLst>
              <a:ext uri="{FF2B5EF4-FFF2-40B4-BE49-F238E27FC236}">
                <a16:creationId xmlns:a16="http://schemas.microsoft.com/office/drawing/2014/main" id="{AD70D69F-9EEF-C2EA-847A-C75379744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75F174-1FD9-8E2C-780A-346A10ADF3B0}"/>
              </a:ext>
            </a:extLst>
          </p:cNvPr>
          <p:cNvSpPr>
            <a:spLocks noGrp="1"/>
          </p:cNvSpPr>
          <p:nvPr>
            <p:ph type="sldNum" sz="quarter" idx="12"/>
          </p:nvPr>
        </p:nvSpPr>
        <p:spPr/>
        <p:txBody>
          <a:bodyPr/>
          <a:lstStyle/>
          <a:p>
            <a:fld id="{3DC9AC18-7530-436E-940F-91B548D34D21}" type="slidenum">
              <a:rPr lang="en-IN" smtClean="0"/>
              <a:t>‹#›</a:t>
            </a:fld>
            <a:endParaRPr lang="en-IN"/>
          </a:p>
        </p:txBody>
      </p:sp>
    </p:spTree>
    <p:extLst>
      <p:ext uri="{BB962C8B-B14F-4D97-AF65-F5344CB8AC3E}">
        <p14:creationId xmlns:p14="http://schemas.microsoft.com/office/powerpoint/2010/main" val="11573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FF21-5765-E1F6-14E7-90AF255ECA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24B5D5-B0E8-9839-8860-4C072A42F1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A4396-B030-19F2-A2E7-6B11047BAF82}"/>
              </a:ext>
            </a:extLst>
          </p:cNvPr>
          <p:cNvSpPr>
            <a:spLocks noGrp="1"/>
          </p:cNvSpPr>
          <p:nvPr>
            <p:ph type="dt" sz="half" idx="10"/>
          </p:nvPr>
        </p:nvSpPr>
        <p:spPr/>
        <p:txBody>
          <a:bodyPr/>
          <a:lstStyle/>
          <a:p>
            <a:fld id="{4F5EBA1F-0429-4FDB-AEAD-2A679B84AA44}" type="datetimeFigureOut">
              <a:rPr lang="en-IN" smtClean="0"/>
              <a:t>22-08-2024</a:t>
            </a:fld>
            <a:endParaRPr lang="en-IN"/>
          </a:p>
        </p:txBody>
      </p:sp>
      <p:sp>
        <p:nvSpPr>
          <p:cNvPr id="5" name="Footer Placeholder 4">
            <a:extLst>
              <a:ext uri="{FF2B5EF4-FFF2-40B4-BE49-F238E27FC236}">
                <a16:creationId xmlns:a16="http://schemas.microsoft.com/office/drawing/2014/main" id="{7513D432-1CB4-2C89-FC35-E12D58FC0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017FAE-8BE3-85E6-40B5-FFB408F717C3}"/>
              </a:ext>
            </a:extLst>
          </p:cNvPr>
          <p:cNvSpPr>
            <a:spLocks noGrp="1"/>
          </p:cNvSpPr>
          <p:nvPr>
            <p:ph type="sldNum" sz="quarter" idx="12"/>
          </p:nvPr>
        </p:nvSpPr>
        <p:spPr/>
        <p:txBody>
          <a:bodyPr/>
          <a:lstStyle/>
          <a:p>
            <a:fld id="{3DC9AC18-7530-436E-940F-91B548D34D21}" type="slidenum">
              <a:rPr lang="en-IN" smtClean="0"/>
              <a:t>‹#›</a:t>
            </a:fld>
            <a:endParaRPr lang="en-IN"/>
          </a:p>
        </p:txBody>
      </p:sp>
    </p:spTree>
    <p:extLst>
      <p:ext uri="{BB962C8B-B14F-4D97-AF65-F5344CB8AC3E}">
        <p14:creationId xmlns:p14="http://schemas.microsoft.com/office/powerpoint/2010/main" val="42346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C8D4C-1FB7-11B1-07C3-7A6B9CC879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A515B1-8C66-1064-B11B-77290F125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B92BC4-5706-1E3E-4101-3C48BA5A4182}"/>
              </a:ext>
            </a:extLst>
          </p:cNvPr>
          <p:cNvSpPr>
            <a:spLocks noGrp="1"/>
          </p:cNvSpPr>
          <p:nvPr>
            <p:ph type="dt" sz="half" idx="10"/>
          </p:nvPr>
        </p:nvSpPr>
        <p:spPr/>
        <p:txBody>
          <a:bodyPr/>
          <a:lstStyle/>
          <a:p>
            <a:fld id="{4F5EBA1F-0429-4FDB-AEAD-2A679B84AA44}" type="datetimeFigureOut">
              <a:rPr lang="en-IN" smtClean="0"/>
              <a:t>22-08-2024</a:t>
            </a:fld>
            <a:endParaRPr lang="en-IN"/>
          </a:p>
        </p:txBody>
      </p:sp>
      <p:sp>
        <p:nvSpPr>
          <p:cNvPr id="5" name="Footer Placeholder 4">
            <a:extLst>
              <a:ext uri="{FF2B5EF4-FFF2-40B4-BE49-F238E27FC236}">
                <a16:creationId xmlns:a16="http://schemas.microsoft.com/office/drawing/2014/main" id="{6CE70944-384F-6CE6-DEEE-D7609BAF4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C98517-A4D3-0A61-08D1-1B025E5861F0}"/>
              </a:ext>
            </a:extLst>
          </p:cNvPr>
          <p:cNvSpPr>
            <a:spLocks noGrp="1"/>
          </p:cNvSpPr>
          <p:nvPr>
            <p:ph type="sldNum" sz="quarter" idx="12"/>
          </p:nvPr>
        </p:nvSpPr>
        <p:spPr/>
        <p:txBody>
          <a:bodyPr/>
          <a:lstStyle/>
          <a:p>
            <a:fld id="{3DC9AC18-7530-436E-940F-91B548D34D21}" type="slidenum">
              <a:rPr lang="en-IN" smtClean="0"/>
              <a:t>‹#›</a:t>
            </a:fld>
            <a:endParaRPr lang="en-IN"/>
          </a:p>
        </p:txBody>
      </p:sp>
    </p:spTree>
    <p:extLst>
      <p:ext uri="{BB962C8B-B14F-4D97-AF65-F5344CB8AC3E}">
        <p14:creationId xmlns:p14="http://schemas.microsoft.com/office/powerpoint/2010/main" val="271930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B6F2-5B40-E9FC-73E4-EEB3AC1527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A9B9A8-C831-0331-EA03-BCD120EF7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3B1B0-190B-EDAC-5453-B2173D9AF79A}"/>
              </a:ext>
            </a:extLst>
          </p:cNvPr>
          <p:cNvSpPr>
            <a:spLocks noGrp="1"/>
          </p:cNvSpPr>
          <p:nvPr>
            <p:ph type="dt" sz="half" idx="10"/>
          </p:nvPr>
        </p:nvSpPr>
        <p:spPr/>
        <p:txBody>
          <a:bodyPr/>
          <a:lstStyle/>
          <a:p>
            <a:fld id="{4F5EBA1F-0429-4FDB-AEAD-2A679B84AA44}" type="datetimeFigureOut">
              <a:rPr lang="en-IN" smtClean="0"/>
              <a:t>22-08-2024</a:t>
            </a:fld>
            <a:endParaRPr lang="en-IN"/>
          </a:p>
        </p:txBody>
      </p:sp>
      <p:sp>
        <p:nvSpPr>
          <p:cNvPr id="5" name="Footer Placeholder 4">
            <a:extLst>
              <a:ext uri="{FF2B5EF4-FFF2-40B4-BE49-F238E27FC236}">
                <a16:creationId xmlns:a16="http://schemas.microsoft.com/office/drawing/2014/main" id="{2A9C4DE7-0F57-25B2-F065-70BF01E58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7C81E4-AF52-8467-1614-706251413569}"/>
              </a:ext>
            </a:extLst>
          </p:cNvPr>
          <p:cNvSpPr>
            <a:spLocks noGrp="1"/>
          </p:cNvSpPr>
          <p:nvPr>
            <p:ph type="sldNum" sz="quarter" idx="12"/>
          </p:nvPr>
        </p:nvSpPr>
        <p:spPr/>
        <p:txBody>
          <a:bodyPr/>
          <a:lstStyle/>
          <a:p>
            <a:fld id="{3DC9AC18-7530-436E-940F-91B548D34D21}" type="slidenum">
              <a:rPr lang="en-IN" smtClean="0"/>
              <a:t>‹#›</a:t>
            </a:fld>
            <a:endParaRPr lang="en-IN"/>
          </a:p>
        </p:txBody>
      </p:sp>
    </p:spTree>
    <p:extLst>
      <p:ext uri="{BB962C8B-B14F-4D97-AF65-F5344CB8AC3E}">
        <p14:creationId xmlns:p14="http://schemas.microsoft.com/office/powerpoint/2010/main" val="1188432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E8FE-62F3-EA3F-8C72-188FF0E41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4C83BB-8E0B-81BA-1717-BE88581E3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BDFAE1-E194-E30B-E362-4CBE237F8DAC}"/>
              </a:ext>
            </a:extLst>
          </p:cNvPr>
          <p:cNvSpPr>
            <a:spLocks noGrp="1"/>
          </p:cNvSpPr>
          <p:nvPr>
            <p:ph type="dt" sz="half" idx="10"/>
          </p:nvPr>
        </p:nvSpPr>
        <p:spPr/>
        <p:txBody>
          <a:bodyPr/>
          <a:lstStyle/>
          <a:p>
            <a:fld id="{4F5EBA1F-0429-4FDB-AEAD-2A679B84AA44}" type="datetimeFigureOut">
              <a:rPr lang="en-IN" smtClean="0"/>
              <a:t>22-08-2024</a:t>
            </a:fld>
            <a:endParaRPr lang="en-IN"/>
          </a:p>
        </p:txBody>
      </p:sp>
      <p:sp>
        <p:nvSpPr>
          <p:cNvPr id="5" name="Footer Placeholder 4">
            <a:extLst>
              <a:ext uri="{FF2B5EF4-FFF2-40B4-BE49-F238E27FC236}">
                <a16:creationId xmlns:a16="http://schemas.microsoft.com/office/drawing/2014/main" id="{BFC0FD88-6FE9-5947-4474-BEB1A6E6C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EDF0E-AC5E-F187-EF17-AD7C9773C6E5}"/>
              </a:ext>
            </a:extLst>
          </p:cNvPr>
          <p:cNvSpPr>
            <a:spLocks noGrp="1"/>
          </p:cNvSpPr>
          <p:nvPr>
            <p:ph type="sldNum" sz="quarter" idx="12"/>
          </p:nvPr>
        </p:nvSpPr>
        <p:spPr/>
        <p:txBody>
          <a:bodyPr/>
          <a:lstStyle/>
          <a:p>
            <a:fld id="{3DC9AC18-7530-436E-940F-91B548D34D21}" type="slidenum">
              <a:rPr lang="en-IN" smtClean="0"/>
              <a:t>‹#›</a:t>
            </a:fld>
            <a:endParaRPr lang="en-IN"/>
          </a:p>
        </p:txBody>
      </p:sp>
    </p:spTree>
    <p:extLst>
      <p:ext uri="{BB962C8B-B14F-4D97-AF65-F5344CB8AC3E}">
        <p14:creationId xmlns:p14="http://schemas.microsoft.com/office/powerpoint/2010/main" val="365877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E885-FFFC-138A-B5E3-E78EE4D1AF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FB5EB4-B902-4ACC-93AA-8475B05A2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2817E5-F55C-96A9-D95F-303F92F56F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961436-C8D2-5BCF-8797-45823D3C45DD}"/>
              </a:ext>
            </a:extLst>
          </p:cNvPr>
          <p:cNvSpPr>
            <a:spLocks noGrp="1"/>
          </p:cNvSpPr>
          <p:nvPr>
            <p:ph type="dt" sz="half" idx="10"/>
          </p:nvPr>
        </p:nvSpPr>
        <p:spPr/>
        <p:txBody>
          <a:bodyPr/>
          <a:lstStyle/>
          <a:p>
            <a:fld id="{4F5EBA1F-0429-4FDB-AEAD-2A679B84AA44}" type="datetimeFigureOut">
              <a:rPr lang="en-IN" smtClean="0"/>
              <a:t>22-08-2024</a:t>
            </a:fld>
            <a:endParaRPr lang="en-IN"/>
          </a:p>
        </p:txBody>
      </p:sp>
      <p:sp>
        <p:nvSpPr>
          <p:cNvPr id="6" name="Footer Placeholder 5">
            <a:extLst>
              <a:ext uri="{FF2B5EF4-FFF2-40B4-BE49-F238E27FC236}">
                <a16:creationId xmlns:a16="http://schemas.microsoft.com/office/drawing/2014/main" id="{ED1F631C-EE79-0886-3CA5-ED825489A2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E129A8-EC5E-AEE0-D25C-9C489A0E5912}"/>
              </a:ext>
            </a:extLst>
          </p:cNvPr>
          <p:cNvSpPr>
            <a:spLocks noGrp="1"/>
          </p:cNvSpPr>
          <p:nvPr>
            <p:ph type="sldNum" sz="quarter" idx="12"/>
          </p:nvPr>
        </p:nvSpPr>
        <p:spPr/>
        <p:txBody>
          <a:bodyPr/>
          <a:lstStyle/>
          <a:p>
            <a:fld id="{3DC9AC18-7530-436E-940F-91B548D34D21}" type="slidenum">
              <a:rPr lang="en-IN" smtClean="0"/>
              <a:t>‹#›</a:t>
            </a:fld>
            <a:endParaRPr lang="en-IN"/>
          </a:p>
        </p:txBody>
      </p:sp>
    </p:spTree>
    <p:extLst>
      <p:ext uri="{BB962C8B-B14F-4D97-AF65-F5344CB8AC3E}">
        <p14:creationId xmlns:p14="http://schemas.microsoft.com/office/powerpoint/2010/main" val="169281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EFB9-1CD2-CA98-3E51-5150B49840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76BCC8-696B-C320-4858-392158384D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FA5901-C5BF-FB84-42FA-BC56B5E61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081ACF-0063-8E01-036B-1FF16A381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5C2B8-54AC-E582-05D3-AA89E8EA92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F5F965-6F40-E8A4-5E2C-BB4EF1A07C6F}"/>
              </a:ext>
            </a:extLst>
          </p:cNvPr>
          <p:cNvSpPr>
            <a:spLocks noGrp="1"/>
          </p:cNvSpPr>
          <p:nvPr>
            <p:ph type="dt" sz="half" idx="10"/>
          </p:nvPr>
        </p:nvSpPr>
        <p:spPr/>
        <p:txBody>
          <a:bodyPr/>
          <a:lstStyle/>
          <a:p>
            <a:fld id="{4F5EBA1F-0429-4FDB-AEAD-2A679B84AA44}" type="datetimeFigureOut">
              <a:rPr lang="en-IN" smtClean="0"/>
              <a:t>22-08-2024</a:t>
            </a:fld>
            <a:endParaRPr lang="en-IN"/>
          </a:p>
        </p:txBody>
      </p:sp>
      <p:sp>
        <p:nvSpPr>
          <p:cNvPr id="8" name="Footer Placeholder 7">
            <a:extLst>
              <a:ext uri="{FF2B5EF4-FFF2-40B4-BE49-F238E27FC236}">
                <a16:creationId xmlns:a16="http://schemas.microsoft.com/office/drawing/2014/main" id="{09498ADB-8BCB-A1E1-47CD-EB46591833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0F18C8-44D6-BA9E-9646-60D2D8F08D65}"/>
              </a:ext>
            </a:extLst>
          </p:cNvPr>
          <p:cNvSpPr>
            <a:spLocks noGrp="1"/>
          </p:cNvSpPr>
          <p:nvPr>
            <p:ph type="sldNum" sz="quarter" idx="12"/>
          </p:nvPr>
        </p:nvSpPr>
        <p:spPr/>
        <p:txBody>
          <a:bodyPr/>
          <a:lstStyle/>
          <a:p>
            <a:fld id="{3DC9AC18-7530-436E-940F-91B548D34D21}" type="slidenum">
              <a:rPr lang="en-IN" smtClean="0"/>
              <a:t>‹#›</a:t>
            </a:fld>
            <a:endParaRPr lang="en-IN"/>
          </a:p>
        </p:txBody>
      </p:sp>
    </p:spTree>
    <p:extLst>
      <p:ext uri="{BB962C8B-B14F-4D97-AF65-F5344CB8AC3E}">
        <p14:creationId xmlns:p14="http://schemas.microsoft.com/office/powerpoint/2010/main" val="339565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DD05-071A-D84F-C0AD-7540D933A0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681EC1-EB40-438B-8009-2EA595D91247}"/>
              </a:ext>
            </a:extLst>
          </p:cNvPr>
          <p:cNvSpPr>
            <a:spLocks noGrp="1"/>
          </p:cNvSpPr>
          <p:nvPr>
            <p:ph type="dt" sz="half" idx="10"/>
          </p:nvPr>
        </p:nvSpPr>
        <p:spPr/>
        <p:txBody>
          <a:bodyPr/>
          <a:lstStyle/>
          <a:p>
            <a:fld id="{4F5EBA1F-0429-4FDB-AEAD-2A679B84AA44}" type="datetimeFigureOut">
              <a:rPr lang="en-IN" smtClean="0"/>
              <a:t>22-08-2024</a:t>
            </a:fld>
            <a:endParaRPr lang="en-IN"/>
          </a:p>
        </p:txBody>
      </p:sp>
      <p:sp>
        <p:nvSpPr>
          <p:cNvPr id="4" name="Footer Placeholder 3">
            <a:extLst>
              <a:ext uri="{FF2B5EF4-FFF2-40B4-BE49-F238E27FC236}">
                <a16:creationId xmlns:a16="http://schemas.microsoft.com/office/drawing/2014/main" id="{5194BE33-C762-BDCF-9E1C-8B6202B35E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94188E-D099-6674-6F94-F60325B9CDF5}"/>
              </a:ext>
            </a:extLst>
          </p:cNvPr>
          <p:cNvSpPr>
            <a:spLocks noGrp="1"/>
          </p:cNvSpPr>
          <p:nvPr>
            <p:ph type="sldNum" sz="quarter" idx="12"/>
          </p:nvPr>
        </p:nvSpPr>
        <p:spPr/>
        <p:txBody>
          <a:bodyPr/>
          <a:lstStyle/>
          <a:p>
            <a:fld id="{3DC9AC18-7530-436E-940F-91B548D34D21}" type="slidenum">
              <a:rPr lang="en-IN" smtClean="0"/>
              <a:t>‹#›</a:t>
            </a:fld>
            <a:endParaRPr lang="en-IN"/>
          </a:p>
        </p:txBody>
      </p:sp>
    </p:spTree>
    <p:extLst>
      <p:ext uri="{BB962C8B-B14F-4D97-AF65-F5344CB8AC3E}">
        <p14:creationId xmlns:p14="http://schemas.microsoft.com/office/powerpoint/2010/main" val="418884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25FD7A-0CFE-6776-7D1C-277CBE83C3CD}"/>
              </a:ext>
            </a:extLst>
          </p:cNvPr>
          <p:cNvSpPr>
            <a:spLocks noGrp="1"/>
          </p:cNvSpPr>
          <p:nvPr>
            <p:ph type="dt" sz="half" idx="10"/>
          </p:nvPr>
        </p:nvSpPr>
        <p:spPr/>
        <p:txBody>
          <a:bodyPr/>
          <a:lstStyle/>
          <a:p>
            <a:fld id="{4F5EBA1F-0429-4FDB-AEAD-2A679B84AA44}" type="datetimeFigureOut">
              <a:rPr lang="en-IN" smtClean="0"/>
              <a:t>22-08-2024</a:t>
            </a:fld>
            <a:endParaRPr lang="en-IN"/>
          </a:p>
        </p:txBody>
      </p:sp>
      <p:sp>
        <p:nvSpPr>
          <p:cNvPr id="3" name="Footer Placeholder 2">
            <a:extLst>
              <a:ext uri="{FF2B5EF4-FFF2-40B4-BE49-F238E27FC236}">
                <a16:creationId xmlns:a16="http://schemas.microsoft.com/office/drawing/2014/main" id="{CF96BEB8-5F10-0919-1D57-1CEDE8841D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5CB74C-94A0-CFB0-3119-B8A6B7E34FCF}"/>
              </a:ext>
            </a:extLst>
          </p:cNvPr>
          <p:cNvSpPr>
            <a:spLocks noGrp="1"/>
          </p:cNvSpPr>
          <p:nvPr>
            <p:ph type="sldNum" sz="quarter" idx="12"/>
          </p:nvPr>
        </p:nvSpPr>
        <p:spPr/>
        <p:txBody>
          <a:bodyPr/>
          <a:lstStyle/>
          <a:p>
            <a:fld id="{3DC9AC18-7530-436E-940F-91B548D34D21}" type="slidenum">
              <a:rPr lang="en-IN" smtClean="0"/>
              <a:t>‹#›</a:t>
            </a:fld>
            <a:endParaRPr lang="en-IN"/>
          </a:p>
        </p:txBody>
      </p:sp>
    </p:spTree>
    <p:extLst>
      <p:ext uri="{BB962C8B-B14F-4D97-AF65-F5344CB8AC3E}">
        <p14:creationId xmlns:p14="http://schemas.microsoft.com/office/powerpoint/2010/main" val="426924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0DFF-CD6D-79E9-9255-1FA122AC0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C773C1-92E0-5413-8102-CB39E22A6B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DE5201-3B89-87F2-5FC1-DE2D98FB1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467B1-9EF1-CA11-BA83-CE3B4DE68801}"/>
              </a:ext>
            </a:extLst>
          </p:cNvPr>
          <p:cNvSpPr>
            <a:spLocks noGrp="1"/>
          </p:cNvSpPr>
          <p:nvPr>
            <p:ph type="dt" sz="half" idx="10"/>
          </p:nvPr>
        </p:nvSpPr>
        <p:spPr/>
        <p:txBody>
          <a:bodyPr/>
          <a:lstStyle/>
          <a:p>
            <a:fld id="{4F5EBA1F-0429-4FDB-AEAD-2A679B84AA44}" type="datetimeFigureOut">
              <a:rPr lang="en-IN" smtClean="0"/>
              <a:t>22-08-2024</a:t>
            </a:fld>
            <a:endParaRPr lang="en-IN"/>
          </a:p>
        </p:txBody>
      </p:sp>
      <p:sp>
        <p:nvSpPr>
          <p:cNvPr id="6" name="Footer Placeholder 5">
            <a:extLst>
              <a:ext uri="{FF2B5EF4-FFF2-40B4-BE49-F238E27FC236}">
                <a16:creationId xmlns:a16="http://schemas.microsoft.com/office/drawing/2014/main" id="{C9A9BBA4-733C-0410-8E34-AFA1A77FD5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374872-E357-0A8E-9EF7-91F2E9CD1A23}"/>
              </a:ext>
            </a:extLst>
          </p:cNvPr>
          <p:cNvSpPr>
            <a:spLocks noGrp="1"/>
          </p:cNvSpPr>
          <p:nvPr>
            <p:ph type="sldNum" sz="quarter" idx="12"/>
          </p:nvPr>
        </p:nvSpPr>
        <p:spPr/>
        <p:txBody>
          <a:bodyPr/>
          <a:lstStyle/>
          <a:p>
            <a:fld id="{3DC9AC18-7530-436E-940F-91B548D34D21}" type="slidenum">
              <a:rPr lang="en-IN" smtClean="0"/>
              <a:t>‹#›</a:t>
            </a:fld>
            <a:endParaRPr lang="en-IN"/>
          </a:p>
        </p:txBody>
      </p:sp>
    </p:spTree>
    <p:extLst>
      <p:ext uri="{BB962C8B-B14F-4D97-AF65-F5344CB8AC3E}">
        <p14:creationId xmlns:p14="http://schemas.microsoft.com/office/powerpoint/2010/main" val="107570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9E67-2C21-E881-EF77-D02FC13D9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BCAB61-6E7F-4199-5E56-E37D50FF2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C7262E-D34C-C46F-0C88-1E82651F1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7D0FD-82F3-AB03-B205-3D6004296A2C}"/>
              </a:ext>
            </a:extLst>
          </p:cNvPr>
          <p:cNvSpPr>
            <a:spLocks noGrp="1"/>
          </p:cNvSpPr>
          <p:nvPr>
            <p:ph type="dt" sz="half" idx="10"/>
          </p:nvPr>
        </p:nvSpPr>
        <p:spPr/>
        <p:txBody>
          <a:bodyPr/>
          <a:lstStyle/>
          <a:p>
            <a:fld id="{4F5EBA1F-0429-4FDB-AEAD-2A679B84AA44}" type="datetimeFigureOut">
              <a:rPr lang="en-IN" smtClean="0"/>
              <a:t>22-08-2024</a:t>
            </a:fld>
            <a:endParaRPr lang="en-IN"/>
          </a:p>
        </p:txBody>
      </p:sp>
      <p:sp>
        <p:nvSpPr>
          <p:cNvPr id="6" name="Footer Placeholder 5">
            <a:extLst>
              <a:ext uri="{FF2B5EF4-FFF2-40B4-BE49-F238E27FC236}">
                <a16:creationId xmlns:a16="http://schemas.microsoft.com/office/drawing/2014/main" id="{90160A71-61DC-9B3E-198A-D77112D282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0551C-0C44-4A6A-8693-ACE143DFE463}"/>
              </a:ext>
            </a:extLst>
          </p:cNvPr>
          <p:cNvSpPr>
            <a:spLocks noGrp="1"/>
          </p:cNvSpPr>
          <p:nvPr>
            <p:ph type="sldNum" sz="quarter" idx="12"/>
          </p:nvPr>
        </p:nvSpPr>
        <p:spPr/>
        <p:txBody>
          <a:bodyPr/>
          <a:lstStyle/>
          <a:p>
            <a:fld id="{3DC9AC18-7530-436E-940F-91B548D34D21}" type="slidenum">
              <a:rPr lang="en-IN" smtClean="0"/>
              <a:t>‹#›</a:t>
            </a:fld>
            <a:endParaRPr lang="en-IN"/>
          </a:p>
        </p:txBody>
      </p:sp>
    </p:spTree>
    <p:extLst>
      <p:ext uri="{BB962C8B-B14F-4D97-AF65-F5344CB8AC3E}">
        <p14:creationId xmlns:p14="http://schemas.microsoft.com/office/powerpoint/2010/main" val="353280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0A5F0-E18D-2DC1-3357-F026BE1A1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A34294-7D3B-8956-9AC4-AB86A9563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D24D4C-8C66-D6D7-B06E-9B9007C07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EBA1F-0429-4FDB-AEAD-2A679B84AA44}" type="datetimeFigureOut">
              <a:rPr lang="en-IN" smtClean="0"/>
              <a:t>22-08-2024</a:t>
            </a:fld>
            <a:endParaRPr lang="en-IN"/>
          </a:p>
        </p:txBody>
      </p:sp>
      <p:sp>
        <p:nvSpPr>
          <p:cNvPr id="5" name="Footer Placeholder 4">
            <a:extLst>
              <a:ext uri="{FF2B5EF4-FFF2-40B4-BE49-F238E27FC236}">
                <a16:creationId xmlns:a16="http://schemas.microsoft.com/office/drawing/2014/main" id="{4B3C28D3-8CB1-A064-E62F-DF5B2BBE5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E03956-1DC4-C5B0-F1B1-A445D6331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9AC18-7530-436E-940F-91B548D34D21}" type="slidenum">
              <a:rPr lang="en-IN" smtClean="0"/>
              <a:t>‹#›</a:t>
            </a:fld>
            <a:endParaRPr lang="en-IN"/>
          </a:p>
        </p:txBody>
      </p:sp>
    </p:spTree>
    <p:extLst>
      <p:ext uri="{BB962C8B-B14F-4D97-AF65-F5344CB8AC3E}">
        <p14:creationId xmlns:p14="http://schemas.microsoft.com/office/powerpoint/2010/main" val="25104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0.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sv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svg"/><Relationship Id="rId12" Type="http://schemas.openxmlformats.org/officeDocument/2006/relationships/image" Target="../media/image5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7.sv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sv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37E5-9E8F-9E24-256D-E108798FA8D8}"/>
              </a:ext>
            </a:extLst>
          </p:cNvPr>
          <p:cNvSpPr>
            <a:spLocks noGrp="1"/>
          </p:cNvSpPr>
          <p:nvPr>
            <p:ph type="ctrTitle"/>
          </p:nvPr>
        </p:nvSpPr>
        <p:spPr>
          <a:xfrm>
            <a:off x="275303" y="1380621"/>
            <a:ext cx="6603590" cy="2387600"/>
          </a:xfrm>
        </p:spPr>
        <p:txBody>
          <a:bodyPr>
            <a:normAutofit fontScale="90000"/>
          </a:bodyPr>
          <a:lstStyle/>
          <a:p>
            <a:r>
              <a:rPr lang="en-US" dirty="0">
                <a:latin typeface="Arial Black" panose="020B0A04020102020204" pitchFamily="34" charset="0"/>
              </a:rPr>
              <a:t>Internship in Python with Django</a:t>
            </a: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2D314D61-06E3-FA33-6E3F-C51C00A6508C}"/>
              </a:ext>
            </a:extLst>
          </p:cNvPr>
          <p:cNvSpPr>
            <a:spLocks noGrp="1"/>
          </p:cNvSpPr>
          <p:nvPr>
            <p:ph type="subTitle" idx="1"/>
          </p:nvPr>
        </p:nvSpPr>
        <p:spPr>
          <a:xfrm>
            <a:off x="686413" y="4280161"/>
            <a:ext cx="5976169" cy="1363555"/>
          </a:xfrm>
        </p:spPr>
        <p:txBody>
          <a:bodyPr>
            <a:normAutofit/>
          </a:bodyPr>
          <a:lstStyle/>
          <a:p>
            <a:r>
              <a:rPr lang="en-US" sz="2000" dirty="0">
                <a:latin typeface="Times New Roman" panose="02020603050405020304" pitchFamily="18" charset="0"/>
                <a:cs typeface="Times New Roman" panose="02020603050405020304" pitchFamily="18" charset="0"/>
              </a:rPr>
              <a:t>I completed a 1-month internship at Revolution IT Solutions in Python with Django. The main objective was to gain hands-on experience in applying Python with Django techniques to real-world industry problems.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894895-D6F4-8C45-28E4-734363334577}"/>
              </a:ext>
            </a:extLst>
          </p:cNvPr>
          <p:cNvPicPr>
            <a:picLocks noChangeAspect="1"/>
          </p:cNvPicPr>
          <p:nvPr/>
        </p:nvPicPr>
        <p:blipFill>
          <a:blip r:embed="rId2"/>
          <a:stretch>
            <a:fillRect/>
          </a:stretch>
        </p:blipFill>
        <p:spPr>
          <a:xfrm>
            <a:off x="928508" y="0"/>
            <a:ext cx="9863421" cy="1054865"/>
          </a:xfrm>
          <a:prstGeom prst="rect">
            <a:avLst/>
          </a:prstGeom>
        </p:spPr>
      </p:pic>
      <p:pic>
        <p:nvPicPr>
          <p:cNvPr id="1026" name="Picture 2">
            <a:extLst>
              <a:ext uri="{FF2B5EF4-FFF2-40B4-BE49-F238E27FC236}">
                <a16:creationId xmlns:a16="http://schemas.microsoft.com/office/drawing/2014/main" id="{91D7434D-850E-E18F-44F7-0BD264863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197" y="1337057"/>
            <a:ext cx="4762500" cy="4762500"/>
          </a:xfrm>
          <a:prstGeom prst="rect">
            <a:avLst/>
          </a:prstGeom>
          <a:solidFill>
            <a:schemeClr val="tx1"/>
          </a:solidFill>
        </p:spPr>
      </p:pic>
      <p:sp>
        <p:nvSpPr>
          <p:cNvPr id="8" name="Minus Sign 7">
            <a:extLst>
              <a:ext uri="{FF2B5EF4-FFF2-40B4-BE49-F238E27FC236}">
                <a16:creationId xmlns:a16="http://schemas.microsoft.com/office/drawing/2014/main" id="{925A8F00-55D7-0F0B-75A4-311B348FE351}"/>
              </a:ext>
            </a:extLst>
          </p:cNvPr>
          <p:cNvSpPr/>
          <p:nvPr/>
        </p:nvSpPr>
        <p:spPr>
          <a:xfrm>
            <a:off x="-1848464" y="915802"/>
            <a:ext cx="15820103" cy="364992"/>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Minus Sign 10">
            <a:extLst>
              <a:ext uri="{FF2B5EF4-FFF2-40B4-BE49-F238E27FC236}">
                <a16:creationId xmlns:a16="http://schemas.microsoft.com/office/drawing/2014/main" id="{CA940825-A577-BB65-BECD-B58F26084B56}"/>
              </a:ext>
            </a:extLst>
          </p:cNvPr>
          <p:cNvSpPr/>
          <p:nvPr/>
        </p:nvSpPr>
        <p:spPr>
          <a:xfrm>
            <a:off x="96479" y="3768221"/>
            <a:ext cx="6961238" cy="364992"/>
          </a:xfrm>
          <a:prstGeom prst="mathMinus">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2A7682F-F95A-C7ED-FCF8-41FD424F8159}"/>
              </a:ext>
            </a:extLst>
          </p:cNvPr>
          <p:cNvSpPr txBox="1"/>
          <p:nvPr/>
        </p:nvSpPr>
        <p:spPr>
          <a:xfrm>
            <a:off x="4900345" y="5830052"/>
            <a:ext cx="3102078" cy="400110"/>
          </a:xfrm>
          <a:prstGeom prst="rect">
            <a:avLst/>
          </a:prstGeom>
          <a:noFill/>
        </p:spPr>
        <p:txBody>
          <a:bodyPr wrap="square" rtlCol="0">
            <a:spAutoFit/>
          </a:bodyPr>
          <a:lstStyle/>
          <a:p>
            <a:r>
              <a:rPr lang="en-US" dirty="0"/>
              <a:t>- </a:t>
            </a:r>
            <a:r>
              <a:rPr lang="en-US" sz="2000" b="1" dirty="0">
                <a:latin typeface="Times New Roman" panose="02020603050405020304" pitchFamily="18" charset="0"/>
                <a:cs typeface="Times New Roman" panose="02020603050405020304" pitchFamily="18" charset="0"/>
              </a:rPr>
              <a:t>By Shivani Mali.</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438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D011BC-B3E9-C69D-BBA2-C35BC8A12D19}"/>
              </a:ext>
            </a:extLst>
          </p:cNvPr>
          <p:cNvSpPr/>
          <p:nvPr/>
        </p:nvSpPr>
        <p:spPr>
          <a:xfrm>
            <a:off x="0" y="0"/>
            <a:ext cx="12192000" cy="68580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3" name="TextBox 2">
            <a:extLst>
              <a:ext uri="{FF2B5EF4-FFF2-40B4-BE49-F238E27FC236}">
                <a16:creationId xmlns:a16="http://schemas.microsoft.com/office/drawing/2014/main" id="{04339080-4FF4-1153-3EC5-BF295E592E98}"/>
              </a:ext>
            </a:extLst>
          </p:cNvPr>
          <p:cNvSpPr txBox="1"/>
          <p:nvPr/>
        </p:nvSpPr>
        <p:spPr>
          <a:xfrm>
            <a:off x="2547257" y="2480598"/>
            <a:ext cx="9479901" cy="1631216"/>
          </a:xfrm>
          <a:prstGeom prst="rect">
            <a:avLst/>
          </a:prstGeom>
          <a:noFill/>
        </p:spPr>
        <p:txBody>
          <a:bodyPr wrap="square" rtlCol="0">
            <a:spAutoFit/>
          </a:bodyPr>
          <a:lstStyle/>
          <a:p>
            <a:r>
              <a:rPr lang="en-US" sz="10000" dirty="0">
                <a:latin typeface="Times New Roman" panose="02020603050405020304" pitchFamily="18" charset="0"/>
                <a:cs typeface="Times New Roman" panose="02020603050405020304" pitchFamily="18" charset="0"/>
              </a:rPr>
              <a:t>Thank you….</a:t>
            </a:r>
            <a:endParaRPr lang="en-IN" sz="1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29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CF13-2A9C-77D4-9FEB-C8CC38DD8187}"/>
              </a:ext>
            </a:extLst>
          </p:cNvPr>
          <p:cNvSpPr>
            <a:spLocks noGrp="1"/>
          </p:cNvSpPr>
          <p:nvPr>
            <p:ph type="title"/>
          </p:nvPr>
        </p:nvSpPr>
        <p:spPr>
          <a:xfrm>
            <a:off x="317091" y="758415"/>
            <a:ext cx="3157383" cy="657431"/>
          </a:xfrm>
          <a:solidFill>
            <a:srgbClr val="FFC000"/>
          </a:solidFill>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ECF2FC-140F-8174-CD64-1B5F40661BE3}"/>
              </a:ext>
            </a:extLst>
          </p:cNvPr>
          <p:cNvSpPr>
            <a:spLocks noGrp="1"/>
          </p:cNvSpPr>
          <p:nvPr>
            <p:ph idx="1"/>
          </p:nvPr>
        </p:nvSpPr>
        <p:spPr>
          <a:xfrm>
            <a:off x="317091" y="1855121"/>
            <a:ext cx="5434780" cy="435133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Django</a:t>
            </a:r>
            <a:r>
              <a:rPr lang="en-US" sz="2000" dirty="0">
                <a:latin typeface="Times New Roman" panose="02020603050405020304" pitchFamily="18" charset="0"/>
                <a:cs typeface="Times New Roman" panose="02020603050405020304" pitchFamily="18" charset="0"/>
              </a:rPr>
              <a:t> is a high-level Python web framework that helps developers create web applications quickly and with a clean, straightforward design. Python, known for its simplicity and readability, is a versatile programming language used in everything from web development to data analysis and artificial intelligence. Django builds on Python’s strengths, simplifying the process of building secure and scalable web apps. By learning Django, developers can fully use Python’s power for web development, making it easy to create strong and dynamic websites.</a:t>
            </a:r>
            <a:endParaRPr lang="en-IN" sz="2000" dirty="0">
              <a:latin typeface="Times New Roman" panose="02020603050405020304" pitchFamily="18" charset="0"/>
              <a:cs typeface="Times New Roman" panose="02020603050405020304" pitchFamily="18" charset="0"/>
            </a:endParaRPr>
          </a:p>
        </p:txBody>
      </p:sp>
      <p:sp>
        <p:nvSpPr>
          <p:cNvPr id="6" name="Minus Sign 5">
            <a:extLst>
              <a:ext uri="{FF2B5EF4-FFF2-40B4-BE49-F238E27FC236}">
                <a16:creationId xmlns:a16="http://schemas.microsoft.com/office/drawing/2014/main" id="{537CA56D-FD2D-C463-C559-41BC52D85CED}"/>
              </a:ext>
            </a:extLst>
          </p:cNvPr>
          <p:cNvSpPr/>
          <p:nvPr/>
        </p:nvSpPr>
        <p:spPr>
          <a:xfrm>
            <a:off x="-855405" y="136644"/>
            <a:ext cx="8858864" cy="364992"/>
          </a:xfrm>
          <a:prstGeom prst="mathMinus">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050" name="Picture 2" descr="Python Programming Fundamentals - Learners Galaxy">
            <a:extLst>
              <a:ext uri="{FF2B5EF4-FFF2-40B4-BE49-F238E27FC236}">
                <a16:creationId xmlns:a16="http://schemas.microsoft.com/office/drawing/2014/main" id="{D3BF6351-6C24-72DA-97FD-07589F3BC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269" y="1871613"/>
            <a:ext cx="5434780" cy="4204898"/>
          </a:xfrm>
          <a:prstGeom prst="rect">
            <a:avLst/>
          </a:prstGeom>
          <a:solidFill>
            <a:schemeClr val="bg1">
              <a:lumMod val="85000"/>
            </a:schemeClr>
          </a:solid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AC7ABAF4-914B-54CC-891A-10DB2C83F483}"/>
              </a:ext>
            </a:extLst>
          </p:cNvPr>
          <p:cNvSpPr txBox="1"/>
          <p:nvPr/>
        </p:nvSpPr>
        <p:spPr>
          <a:xfrm>
            <a:off x="7187381" y="1081299"/>
            <a:ext cx="6096000" cy="669094"/>
          </a:xfrm>
          <a:prstGeom prst="rect">
            <a:avLst/>
          </a:prstGeom>
          <a:noFill/>
        </p:spPr>
        <p:txBody>
          <a:bodyPr wrap="square">
            <a:spAutoFit/>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3600" b="1" i="0" u="none" strike="noStrike" kern="1200" cap="none" spc="0" normalizeH="0" baseline="0" noProof="0" dirty="0">
                <a:ln>
                  <a:noFill/>
                </a:ln>
                <a:solidFill>
                  <a:srgbClr val="000000"/>
                </a:solidFill>
                <a:effectLst/>
                <a:uLnTx/>
                <a:uFillTx/>
                <a:latin typeface="Bierstadt"/>
                <a:ea typeface="+mn-ea"/>
                <a:cs typeface="+mn-cs"/>
              </a:rPr>
              <a:t>Python with Django </a:t>
            </a:r>
          </a:p>
        </p:txBody>
      </p:sp>
      <p:sp>
        <p:nvSpPr>
          <p:cNvPr id="5" name="Minus Sign 4">
            <a:extLst>
              <a:ext uri="{FF2B5EF4-FFF2-40B4-BE49-F238E27FC236}">
                <a16:creationId xmlns:a16="http://schemas.microsoft.com/office/drawing/2014/main" id="{95BC85B3-A28E-DF00-0EE5-87AA7257E080}"/>
              </a:ext>
            </a:extLst>
          </p:cNvPr>
          <p:cNvSpPr/>
          <p:nvPr/>
        </p:nvSpPr>
        <p:spPr>
          <a:xfrm flipV="1">
            <a:off x="-466530" y="5421086"/>
            <a:ext cx="6766702" cy="125963"/>
          </a:xfrm>
          <a:prstGeom prst="mathMinus">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521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2BDCFA-FBE8-4CCF-F1A2-375E2EACB90A}"/>
              </a:ext>
            </a:extLst>
          </p:cNvPr>
          <p:cNvCxnSpPr>
            <a:cxnSpLocks/>
          </p:cNvCxnSpPr>
          <p:nvPr/>
        </p:nvCxnSpPr>
        <p:spPr>
          <a:xfrm flipH="1">
            <a:off x="830825" y="1327355"/>
            <a:ext cx="7375" cy="507344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1239AB4E-A937-501D-BF5F-1E6975C3EEA3}"/>
              </a:ext>
            </a:extLst>
          </p:cNvPr>
          <p:cNvSpPr/>
          <p:nvPr/>
        </p:nvSpPr>
        <p:spPr>
          <a:xfrm>
            <a:off x="678426" y="1225002"/>
            <a:ext cx="304798" cy="3834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en-IN" dirty="0"/>
          </a:p>
        </p:txBody>
      </p:sp>
      <p:sp>
        <p:nvSpPr>
          <p:cNvPr id="11" name="Rectangle: Rounded Corners 10">
            <a:extLst>
              <a:ext uri="{FF2B5EF4-FFF2-40B4-BE49-F238E27FC236}">
                <a16:creationId xmlns:a16="http://schemas.microsoft.com/office/drawing/2014/main" id="{387DCA29-73F9-1C58-130D-7744AE300D34}"/>
              </a:ext>
            </a:extLst>
          </p:cNvPr>
          <p:cNvSpPr/>
          <p:nvPr/>
        </p:nvSpPr>
        <p:spPr>
          <a:xfrm>
            <a:off x="642255" y="5203762"/>
            <a:ext cx="304798" cy="3834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en-IN" dirty="0"/>
          </a:p>
        </p:txBody>
      </p:sp>
      <p:sp>
        <p:nvSpPr>
          <p:cNvPr id="12" name="Rectangle: Rounded Corners 11">
            <a:extLst>
              <a:ext uri="{FF2B5EF4-FFF2-40B4-BE49-F238E27FC236}">
                <a16:creationId xmlns:a16="http://schemas.microsoft.com/office/drawing/2014/main" id="{E0E9AB64-7BBE-5EAF-FF09-E2BBC5C3386D}"/>
              </a:ext>
            </a:extLst>
          </p:cNvPr>
          <p:cNvSpPr/>
          <p:nvPr/>
        </p:nvSpPr>
        <p:spPr>
          <a:xfrm>
            <a:off x="667540" y="3664829"/>
            <a:ext cx="304798" cy="3834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en-IN" dirty="0"/>
          </a:p>
        </p:txBody>
      </p:sp>
      <p:cxnSp>
        <p:nvCxnSpPr>
          <p:cNvPr id="14" name="Straight Connector 13">
            <a:extLst>
              <a:ext uri="{FF2B5EF4-FFF2-40B4-BE49-F238E27FC236}">
                <a16:creationId xmlns:a16="http://schemas.microsoft.com/office/drawing/2014/main" id="{74FB05E7-56BB-3CAE-8150-E12916F042AD}"/>
              </a:ext>
            </a:extLst>
          </p:cNvPr>
          <p:cNvCxnSpPr>
            <a:stCxn id="7" idx="3"/>
          </p:cNvCxnSpPr>
          <p:nvPr/>
        </p:nvCxnSpPr>
        <p:spPr>
          <a:xfrm>
            <a:off x="983224" y="1416731"/>
            <a:ext cx="94389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BDC4A32-1514-EACA-3E76-6100C9E211C3}"/>
              </a:ext>
            </a:extLst>
          </p:cNvPr>
          <p:cNvCxnSpPr/>
          <p:nvPr/>
        </p:nvCxnSpPr>
        <p:spPr>
          <a:xfrm>
            <a:off x="947053" y="5395491"/>
            <a:ext cx="94389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85FFC6D-93B9-B8BA-4D2D-E24C00132693}"/>
              </a:ext>
            </a:extLst>
          </p:cNvPr>
          <p:cNvCxnSpPr/>
          <p:nvPr/>
        </p:nvCxnSpPr>
        <p:spPr>
          <a:xfrm>
            <a:off x="1004592" y="3834385"/>
            <a:ext cx="94389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1" name="Text 7">
            <a:extLst>
              <a:ext uri="{FF2B5EF4-FFF2-40B4-BE49-F238E27FC236}">
                <a16:creationId xmlns:a16="http://schemas.microsoft.com/office/drawing/2014/main" id="{2C60B1A1-C33C-191D-34E9-0E0DD1AEB8FB}"/>
              </a:ext>
            </a:extLst>
          </p:cNvPr>
          <p:cNvSpPr/>
          <p:nvPr/>
        </p:nvSpPr>
        <p:spPr>
          <a:xfrm>
            <a:off x="1833101" y="1212820"/>
            <a:ext cx="2734032" cy="341709"/>
          </a:xfrm>
          <a:prstGeom prst="rect">
            <a:avLst/>
          </a:prstGeom>
          <a:solidFill>
            <a:schemeClr val="accent4">
              <a:lumMod val="20000"/>
              <a:lumOff val="80000"/>
            </a:schemeClr>
          </a:solidFill>
          <a:ln/>
        </p:spPr>
        <p:txBody>
          <a:bodyPr wrap="none" rtlCol="0" anchor="t"/>
          <a:lstStyle/>
          <a:p>
            <a:pPr marL="0" indent="0" algn="l">
              <a:lnSpc>
                <a:spcPts val="2691"/>
              </a:lnSpc>
              <a:buNone/>
            </a:pPr>
            <a:r>
              <a:rPr lang="en-US" sz="2153" b="1" kern="0" spc="-43" dirty="0">
                <a:solidFill>
                  <a:srgbClr val="272525"/>
                </a:solidFill>
                <a:latin typeface="Times New Roman" panose="02020603050405020304" pitchFamily="18" charset="0"/>
                <a:ea typeface="Petrona" pitchFamily="34" charset="-122"/>
                <a:cs typeface="Times New Roman" panose="02020603050405020304" pitchFamily="18" charset="0"/>
              </a:rPr>
              <a:t>Project Overview:</a:t>
            </a:r>
            <a:endParaRPr lang="en-US" sz="2153" dirty="0">
              <a:latin typeface="Times New Roman" panose="02020603050405020304" pitchFamily="18" charset="0"/>
              <a:cs typeface="Times New Roman" panose="02020603050405020304" pitchFamily="18" charset="0"/>
            </a:endParaRPr>
          </a:p>
        </p:txBody>
      </p:sp>
      <p:sp>
        <p:nvSpPr>
          <p:cNvPr id="22" name="Text 12">
            <a:extLst>
              <a:ext uri="{FF2B5EF4-FFF2-40B4-BE49-F238E27FC236}">
                <a16:creationId xmlns:a16="http://schemas.microsoft.com/office/drawing/2014/main" id="{1C8215B0-EB2A-3AFD-4131-5EB448A00711}"/>
              </a:ext>
            </a:extLst>
          </p:cNvPr>
          <p:cNvSpPr/>
          <p:nvPr/>
        </p:nvSpPr>
        <p:spPr>
          <a:xfrm>
            <a:off x="1862628" y="3664829"/>
            <a:ext cx="2734032" cy="341709"/>
          </a:xfrm>
          <a:prstGeom prst="rect">
            <a:avLst/>
          </a:prstGeom>
          <a:solidFill>
            <a:schemeClr val="accent4">
              <a:lumMod val="20000"/>
              <a:lumOff val="80000"/>
            </a:schemeClr>
          </a:solidFill>
          <a:ln/>
        </p:spPr>
        <p:txBody>
          <a:bodyPr wrap="none" rtlCol="0" anchor="t"/>
          <a:lstStyle/>
          <a:p>
            <a:pPr marL="0" indent="0" algn="l">
              <a:lnSpc>
                <a:spcPts val="2691"/>
              </a:lnSpc>
              <a:buNone/>
            </a:pPr>
            <a:r>
              <a:rPr lang="en-US" sz="2153" b="1" kern="0" spc="-43" dirty="0">
                <a:solidFill>
                  <a:srgbClr val="272525"/>
                </a:solidFill>
                <a:latin typeface="Times New Roman" panose="02020603050405020304" pitchFamily="18" charset="0"/>
                <a:ea typeface="Petrona" pitchFamily="34" charset="-122"/>
                <a:cs typeface="Times New Roman" panose="02020603050405020304" pitchFamily="18" charset="0"/>
              </a:rPr>
              <a:t>Problem Statement:</a:t>
            </a:r>
            <a:endParaRPr lang="en-US" sz="2153" dirty="0">
              <a:latin typeface="Times New Roman" panose="02020603050405020304" pitchFamily="18" charset="0"/>
              <a:cs typeface="Times New Roman" panose="02020603050405020304" pitchFamily="18" charset="0"/>
            </a:endParaRPr>
          </a:p>
        </p:txBody>
      </p:sp>
      <p:sp>
        <p:nvSpPr>
          <p:cNvPr id="23" name="Text 17">
            <a:extLst>
              <a:ext uri="{FF2B5EF4-FFF2-40B4-BE49-F238E27FC236}">
                <a16:creationId xmlns:a16="http://schemas.microsoft.com/office/drawing/2014/main" id="{69BC65C6-4AF4-F422-D5BC-6D18A6B63E2D}"/>
              </a:ext>
            </a:extLst>
          </p:cNvPr>
          <p:cNvSpPr/>
          <p:nvPr/>
        </p:nvSpPr>
        <p:spPr>
          <a:xfrm>
            <a:off x="1833101" y="5177819"/>
            <a:ext cx="2793087" cy="341709"/>
          </a:xfrm>
          <a:prstGeom prst="rect">
            <a:avLst/>
          </a:prstGeom>
          <a:solidFill>
            <a:schemeClr val="accent4">
              <a:lumMod val="20000"/>
              <a:lumOff val="80000"/>
            </a:schemeClr>
          </a:solidFill>
          <a:ln/>
        </p:spPr>
        <p:txBody>
          <a:bodyPr wrap="none" rtlCol="0" anchor="t"/>
          <a:lstStyle/>
          <a:p>
            <a:pPr marL="0" indent="0" algn="l">
              <a:lnSpc>
                <a:spcPts val="2691"/>
              </a:lnSpc>
              <a:buNone/>
            </a:pPr>
            <a:r>
              <a:rPr lang="en-US" sz="2153" b="1" kern="0" spc="-43" dirty="0">
                <a:solidFill>
                  <a:srgbClr val="272525"/>
                </a:solidFill>
                <a:latin typeface="Times New Roman" panose="02020603050405020304" pitchFamily="18" charset="0"/>
                <a:ea typeface="Petrona" pitchFamily="34" charset="-122"/>
                <a:cs typeface="Times New Roman" panose="02020603050405020304" pitchFamily="18" charset="0"/>
              </a:rPr>
              <a:t>Model Implementation:</a:t>
            </a:r>
            <a:endParaRPr lang="en-US" sz="2153"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6A84BA0-BF41-70F5-9154-A43510A31CD7}"/>
              </a:ext>
            </a:extLst>
          </p:cNvPr>
          <p:cNvPicPr>
            <a:picLocks noChangeAspect="1"/>
          </p:cNvPicPr>
          <p:nvPr/>
        </p:nvPicPr>
        <p:blipFill>
          <a:blip r:embed="rId2"/>
          <a:stretch>
            <a:fillRect/>
          </a:stretch>
        </p:blipFill>
        <p:spPr>
          <a:xfrm>
            <a:off x="830825" y="124312"/>
            <a:ext cx="3865199" cy="969348"/>
          </a:xfrm>
          <a:prstGeom prst="rect">
            <a:avLst/>
          </a:prstGeom>
        </p:spPr>
      </p:pic>
      <p:pic>
        <p:nvPicPr>
          <p:cNvPr id="8" name="Picture 7">
            <a:extLst>
              <a:ext uri="{FF2B5EF4-FFF2-40B4-BE49-F238E27FC236}">
                <a16:creationId xmlns:a16="http://schemas.microsoft.com/office/drawing/2014/main" id="{CC586E5D-30A1-02FE-4080-E25A563BE082}"/>
              </a:ext>
            </a:extLst>
          </p:cNvPr>
          <p:cNvPicPr>
            <a:picLocks noChangeAspect="1"/>
          </p:cNvPicPr>
          <p:nvPr/>
        </p:nvPicPr>
        <p:blipFill>
          <a:blip r:embed="rId3"/>
          <a:stretch>
            <a:fillRect/>
          </a:stretch>
        </p:blipFill>
        <p:spPr>
          <a:xfrm>
            <a:off x="-77326" y="1084036"/>
            <a:ext cx="6084837" cy="100392"/>
          </a:xfrm>
          <a:prstGeom prst="rect">
            <a:avLst/>
          </a:prstGeom>
        </p:spPr>
      </p:pic>
      <p:pic>
        <p:nvPicPr>
          <p:cNvPr id="10" name="Graphic 9" descr="Theatre with solid fill">
            <a:extLst>
              <a:ext uri="{FF2B5EF4-FFF2-40B4-BE49-F238E27FC236}">
                <a16:creationId xmlns:a16="http://schemas.microsoft.com/office/drawing/2014/main" id="{CA91D645-59CC-4FBC-7E04-F6D960F04A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2997" y="124312"/>
            <a:ext cx="914400" cy="914400"/>
          </a:xfrm>
          <a:prstGeom prst="rect">
            <a:avLst/>
          </a:prstGeom>
        </p:spPr>
      </p:pic>
      <p:pic>
        <p:nvPicPr>
          <p:cNvPr id="18" name="Graphic 17" descr="List with solid fill">
            <a:extLst>
              <a:ext uri="{FF2B5EF4-FFF2-40B4-BE49-F238E27FC236}">
                <a16:creationId xmlns:a16="http://schemas.microsoft.com/office/drawing/2014/main" id="{4FCAE966-2F21-CFD2-90BC-50C656D5C7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1416" y="164729"/>
            <a:ext cx="843176" cy="843176"/>
          </a:xfrm>
          <a:prstGeom prst="rect">
            <a:avLst/>
          </a:prstGeom>
        </p:spPr>
      </p:pic>
      <p:sp>
        <p:nvSpPr>
          <p:cNvPr id="9" name="TextBox 8">
            <a:extLst>
              <a:ext uri="{FF2B5EF4-FFF2-40B4-BE49-F238E27FC236}">
                <a16:creationId xmlns:a16="http://schemas.microsoft.com/office/drawing/2014/main" id="{D35EBB22-8423-E6AF-8CFA-706662161D89}"/>
              </a:ext>
            </a:extLst>
          </p:cNvPr>
          <p:cNvSpPr txBox="1"/>
          <p:nvPr/>
        </p:nvSpPr>
        <p:spPr>
          <a:xfrm>
            <a:off x="1826278" y="1548757"/>
            <a:ext cx="10090869" cy="203132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Develop a "Personal Bill Tracker" using Python to help users manage and track their expenses efficiently.</a:t>
            </a:r>
          </a:p>
          <a:p>
            <a:pPr algn="just"/>
            <a:r>
              <a:rPr lang="en-US" b="1" dirty="0">
                <a:latin typeface="Times New Roman" panose="02020603050405020304" pitchFamily="18" charset="0"/>
                <a:cs typeface="Times New Roman" panose="02020603050405020304" pitchFamily="18" charset="0"/>
              </a:rPr>
              <a:t>Scope: </a:t>
            </a:r>
            <a:r>
              <a:rPr lang="en-US" dirty="0">
                <a:latin typeface="Times New Roman" panose="02020603050405020304" pitchFamily="18" charset="0"/>
                <a:cs typeface="Times New Roman" panose="02020603050405020304" pitchFamily="18" charset="0"/>
              </a:rPr>
              <a:t>The application includes functionalities such as bill entry, expense categorization, and summary reports.</a:t>
            </a:r>
          </a:p>
          <a:p>
            <a:pPr algn="just"/>
            <a:r>
              <a:rPr lang="en-US" b="1" dirty="0">
                <a:latin typeface="Times New Roman" panose="02020603050405020304" pitchFamily="18" charset="0"/>
                <a:cs typeface="Times New Roman" panose="02020603050405020304" pitchFamily="18" charset="0"/>
              </a:rPr>
              <a:t>Target Users: </a:t>
            </a:r>
            <a:r>
              <a:rPr lang="en-US" dirty="0">
                <a:latin typeface="Times New Roman" panose="02020603050405020304" pitchFamily="18" charset="0"/>
                <a:cs typeface="Times New Roman" panose="02020603050405020304" pitchFamily="18" charset="0"/>
              </a:rPr>
              <a:t>Individuals or small businesses needing an efficient way to manage bills and monitor spending.</a:t>
            </a:r>
          </a:p>
          <a:p>
            <a:pPr algn="just"/>
            <a:r>
              <a:rPr lang="en-US" b="1" dirty="0">
                <a:latin typeface="Times New Roman" panose="02020603050405020304" pitchFamily="18" charset="0"/>
                <a:cs typeface="Times New Roman" panose="02020603050405020304" pitchFamily="18" charset="0"/>
              </a:rPr>
              <a:t>Timeline: </a:t>
            </a:r>
            <a:r>
              <a:rPr lang="en-US" dirty="0">
                <a:latin typeface="Times New Roman" panose="02020603050405020304" pitchFamily="18" charset="0"/>
                <a:cs typeface="Times New Roman" panose="02020603050405020304" pitchFamily="18" charset="0"/>
              </a:rPr>
              <a:t>The project was completed over the course of my internship.</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6989B94-0E10-76E3-96CA-F47F17D407DA}"/>
              </a:ext>
            </a:extLst>
          </p:cNvPr>
          <p:cNvSpPr txBox="1"/>
          <p:nvPr/>
        </p:nvSpPr>
        <p:spPr>
          <a:xfrm>
            <a:off x="1833101" y="4101570"/>
            <a:ext cx="10050471" cy="92333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Issue: </a:t>
            </a:r>
            <a:r>
              <a:rPr lang="en-US" dirty="0">
                <a:latin typeface="Times New Roman" panose="02020603050405020304" pitchFamily="18" charset="0"/>
                <a:cs typeface="Times New Roman" panose="02020603050405020304" pitchFamily="18" charset="0"/>
              </a:rPr>
              <a:t>Managing multiple bills and tracking expenses can be challenging.</a:t>
            </a:r>
          </a:p>
          <a:p>
            <a:pPr algn="just"/>
            <a:r>
              <a:rPr lang="en-US" b="1" dirty="0">
                <a:latin typeface="Times New Roman" panose="02020603050405020304" pitchFamily="18" charset="0"/>
                <a:cs typeface="Times New Roman" panose="02020603050405020304" pitchFamily="18" charset="0"/>
              </a:rPr>
              <a:t>Impact: </a:t>
            </a:r>
            <a:r>
              <a:rPr lang="en-US" dirty="0">
                <a:latin typeface="Times New Roman" panose="02020603050405020304" pitchFamily="18" charset="0"/>
                <a:cs typeface="Times New Roman" panose="02020603050405020304" pitchFamily="18" charset="0"/>
              </a:rPr>
              <a:t>Leads to potential overspending or missed payments.</a:t>
            </a:r>
          </a:p>
          <a:p>
            <a:pPr algn="just"/>
            <a:r>
              <a:rPr lang="en-US" b="1" dirty="0">
                <a:latin typeface="Times New Roman" panose="02020603050405020304" pitchFamily="18" charset="0"/>
                <a:cs typeface="Times New Roman" panose="02020603050405020304" pitchFamily="18" charset="0"/>
              </a:rPr>
              <a:t>Challenges: </a:t>
            </a:r>
            <a:r>
              <a:rPr lang="en-US" dirty="0">
                <a:latin typeface="Times New Roman" panose="02020603050405020304" pitchFamily="18" charset="0"/>
                <a:cs typeface="Times New Roman" panose="02020603050405020304" pitchFamily="18" charset="0"/>
              </a:rPr>
              <a:t>Integrating different bill formats and automating expense categorization.</a:t>
            </a: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73FAFC4E-02F5-0D25-4A21-DAF692A48BF6}"/>
              </a:ext>
            </a:extLst>
          </p:cNvPr>
          <p:cNvSpPr txBox="1"/>
          <p:nvPr/>
        </p:nvSpPr>
        <p:spPr>
          <a:xfrm>
            <a:off x="1826278" y="5542214"/>
            <a:ext cx="6134876"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Framework:</a:t>
            </a:r>
            <a:r>
              <a:rPr lang="en-US" dirty="0">
                <a:latin typeface="Times New Roman" panose="02020603050405020304" pitchFamily="18" charset="0"/>
                <a:cs typeface="Times New Roman" panose="02020603050405020304" pitchFamily="18" charset="0"/>
              </a:rPr>
              <a:t> Python, chosen for its simplicity.</a:t>
            </a:r>
          </a:p>
          <a:p>
            <a:r>
              <a:rPr lang="en-US" b="1" dirty="0">
                <a:latin typeface="Times New Roman" panose="02020603050405020304" pitchFamily="18" charset="0"/>
                <a:cs typeface="Times New Roman" panose="02020603050405020304" pitchFamily="18" charset="0"/>
              </a:rPr>
              <a:t>Design: </a:t>
            </a:r>
            <a:r>
              <a:rPr lang="en-US" dirty="0">
                <a:latin typeface="Times New Roman" panose="02020603050405020304" pitchFamily="18" charset="0"/>
                <a:cs typeface="Times New Roman" panose="02020603050405020304" pitchFamily="18" charset="0"/>
              </a:rPr>
              <a:t>Modular structure for easy updates.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58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08B7E9-9E2F-E25F-F779-B52F8BAFE4EA}"/>
              </a:ext>
            </a:extLst>
          </p:cNvPr>
          <p:cNvSpPr>
            <a:spLocks noGrp="1"/>
          </p:cNvSpPr>
          <p:nvPr>
            <p:ph type="title"/>
          </p:nvPr>
        </p:nvSpPr>
        <p:spPr>
          <a:xfrm>
            <a:off x="1873371" y="217761"/>
            <a:ext cx="8445258" cy="698041"/>
          </a:xfrm>
          <a:solidFill>
            <a:schemeClr val="accent4"/>
          </a:solidFill>
        </p:spPr>
        <p:txBody>
          <a:bodyPr vert="horz" lIns="91440" tIns="45720" rIns="91440" bIns="45720" rtlCol="0" anchor="t">
            <a:normAutofit fontScale="90000"/>
          </a:bodyPr>
          <a:lstStyle/>
          <a:p>
            <a:pPr>
              <a:lnSpc>
                <a:spcPct val="90000"/>
              </a:lnSpc>
            </a:pPr>
            <a:r>
              <a:rPr lang="en-US" sz="4500" dirty="0">
                <a:latin typeface="Times New Roman" panose="02020603050405020304" pitchFamily="18" charset="0"/>
                <a:cs typeface="Times New Roman" panose="02020603050405020304" pitchFamily="18" charset="0"/>
              </a:rPr>
              <a:t>Methodology and implementation </a:t>
            </a:r>
            <a:endParaRPr lang="en-US" sz="4000" dirty="0">
              <a:latin typeface="Times New Roman" panose="02020603050405020304" pitchFamily="18" charset="0"/>
              <a:cs typeface="Times New Roman" panose="02020603050405020304" pitchFamily="18" charset="0"/>
            </a:endParaRPr>
          </a:p>
        </p:txBody>
      </p:sp>
      <p:sp>
        <p:nvSpPr>
          <p:cNvPr id="5" name="Minus Sign 4">
            <a:extLst>
              <a:ext uri="{FF2B5EF4-FFF2-40B4-BE49-F238E27FC236}">
                <a16:creationId xmlns:a16="http://schemas.microsoft.com/office/drawing/2014/main" id="{09AB7F16-879E-BD4F-7A44-4A09BFE972E3}"/>
              </a:ext>
            </a:extLst>
          </p:cNvPr>
          <p:cNvSpPr/>
          <p:nvPr/>
        </p:nvSpPr>
        <p:spPr>
          <a:xfrm>
            <a:off x="-1848464" y="915802"/>
            <a:ext cx="15820103" cy="364992"/>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2475D23-61DB-54EE-4950-29BFF3335217}"/>
              </a:ext>
            </a:extLst>
          </p:cNvPr>
          <p:cNvPicPr>
            <a:picLocks noChangeAspect="1"/>
          </p:cNvPicPr>
          <p:nvPr/>
        </p:nvPicPr>
        <p:blipFill rotWithShape="1">
          <a:blip r:embed="rId2"/>
          <a:srcRect t="1168" r="52198" b="-1"/>
          <a:stretch/>
        </p:blipFill>
        <p:spPr>
          <a:xfrm>
            <a:off x="491526" y="4231589"/>
            <a:ext cx="2763690" cy="2572379"/>
          </a:xfrm>
          <a:prstGeom prst="rect">
            <a:avLst/>
          </a:prstGeom>
        </p:spPr>
      </p:pic>
      <p:pic>
        <p:nvPicPr>
          <p:cNvPr id="7" name="Picture 6">
            <a:extLst>
              <a:ext uri="{FF2B5EF4-FFF2-40B4-BE49-F238E27FC236}">
                <a16:creationId xmlns:a16="http://schemas.microsoft.com/office/drawing/2014/main" id="{6D54200E-E04E-57D4-893E-DB9F167508AF}"/>
              </a:ext>
            </a:extLst>
          </p:cNvPr>
          <p:cNvPicPr>
            <a:picLocks noChangeAspect="1"/>
          </p:cNvPicPr>
          <p:nvPr/>
        </p:nvPicPr>
        <p:blipFill rotWithShape="1">
          <a:blip r:embed="rId2"/>
          <a:srcRect l="47390" t="26211" r="4973" b="20701"/>
          <a:stretch/>
        </p:blipFill>
        <p:spPr>
          <a:xfrm>
            <a:off x="8602035" y="1481331"/>
            <a:ext cx="3433187" cy="2148252"/>
          </a:xfrm>
          <a:prstGeom prst="rect">
            <a:avLst/>
          </a:prstGeom>
        </p:spPr>
      </p:pic>
      <p:sp>
        <p:nvSpPr>
          <p:cNvPr id="8" name="Rectangle: Top Corners Rounded 7">
            <a:extLst>
              <a:ext uri="{FF2B5EF4-FFF2-40B4-BE49-F238E27FC236}">
                <a16:creationId xmlns:a16="http://schemas.microsoft.com/office/drawing/2014/main" id="{81849120-9332-3BC1-7EAB-5EC3981E5CEA}"/>
              </a:ext>
            </a:extLst>
          </p:cNvPr>
          <p:cNvSpPr/>
          <p:nvPr/>
        </p:nvSpPr>
        <p:spPr>
          <a:xfrm>
            <a:off x="288054" y="1340221"/>
            <a:ext cx="3426489" cy="2660347"/>
          </a:xfrm>
          <a:prstGeom prst="round2Same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2">
                    <a:lumMod val="10000"/>
                  </a:schemeClr>
                </a:solidFill>
                <a:latin typeface="Times New Roman" panose="02020603050405020304" pitchFamily="18" charset="0"/>
                <a:cs typeface="Times New Roman" panose="02020603050405020304" pitchFamily="18" charset="0"/>
              </a:rPr>
              <a:t>Data Handling:</a:t>
            </a:r>
          </a:p>
          <a:p>
            <a:pPr algn="ctr"/>
            <a:r>
              <a:rPr lang="en-US" sz="1600" dirty="0">
                <a:solidFill>
                  <a:schemeClr val="bg2">
                    <a:lumMod val="10000"/>
                  </a:schemeClr>
                </a:solidFill>
                <a:latin typeface="Times New Roman" panose="02020603050405020304" pitchFamily="18" charset="0"/>
                <a:cs typeface="Times New Roman" panose="02020603050405020304" pitchFamily="18" charset="0"/>
              </a:rPr>
              <a:t>It involves gathering data from various sources such as databases and user inputs. Once collected, the data is cleaned to remove any errors and inconsistencies, making it organized and ready for use within Django.</a:t>
            </a:r>
          </a:p>
        </p:txBody>
      </p:sp>
      <p:sp>
        <p:nvSpPr>
          <p:cNvPr id="9" name="Rectangle: Top Corners Rounded 8">
            <a:extLst>
              <a:ext uri="{FF2B5EF4-FFF2-40B4-BE49-F238E27FC236}">
                <a16:creationId xmlns:a16="http://schemas.microsoft.com/office/drawing/2014/main" id="{EDA65442-DE90-3A72-CE1B-D654856B9CFC}"/>
              </a:ext>
            </a:extLst>
          </p:cNvPr>
          <p:cNvSpPr/>
          <p:nvPr/>
        </p:nvSpPr>
        <p:spPr>
          <a:xfrm>
            <a:off x="4257152" y="2542233"/>
            <a:ext cx="3540369" cy="2572378"/>
          </a:xfrm>
          <a:prstGeom prst="round2Same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solidFill>
                  <a:schemeClr val="bg2">
                    <a:lumMod val="10000"/>
                  </a:schemeClr>
                </a:solidFill>
                <a:latin typeface="Times New Roman" panose="02020603050405020304" pitchFamily="18" charset="0"/>
                <a:cs typeface="Times New Roman" panose="02020603050405020304" pitchFamily="18" charset="0"/>
              </a:rPr>
              <a:t>Model Development:</a:t>
            </a:r>
          </a:p>
          <a:p>
            <a:pPr algn="ctr"/>
            <a:r>
              <a:rPr lang="en-US" sz="1600" dirty="0">
                <a:solidFill>
                  <a:schemeClr val="bg2">
                    <a:lumMod val="10000"/>
                  </a:schemeClr>
                </a:solidFill>
                <a:latin typeface="Times New Roman" panose="02020603050405020304" pitchFamily="18" charset="0"/>
                <a:cs typeface="Times New Roman" panose="02020603050405020304" pitchFamily="18" charset="0"/>
              </a:rPr>
              <a:t>is the next step, where database structures are defined using Django’s models. This process also includes optimizing the models and algorithms to ensure the application performs efficiently.</a:t>
            </a:r>
            <a:endParaRPr lang="en-IN" sz="16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0" name="Rectangle: Top Corners Rounded 9">
            <a:extLst>
              <a:ext uri="{FF2B5EF4-FFF2-40B4-BE49-F238E27FC236}">
                <a16:creationId xmlns:a16="http://schemas.microsoft.com/office/drawing/2014/main" id="{6126F399-58B1-ABFD-8348-955249BDD0DC}"/>
              </a:ext>
            </a:extLst>
          </p:cNvPr>
          <p:cNvSpPr/>
          <p:nvPr/>
        </p:nvSpPr>
        <p:spPr>
          <a:xfrm>
            <a:off x="8450662" y="4302543"/>
            <a:ext cx="3433187" cy="2450565"/>
          </a:xfrm>
          <a:prstGeom prst="round2Same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solidFill>
                  <a:schemeClr val="bg2">
                    <a:lumMod val="10000"/>
                  </a:schemeClr>
                </a:solidFill>
                <a:latin typeface="Times New Roman" panose="02020603050405020304" pitchFamily="18" charset="0"/>
                <a:cs typeface="Times New Roman" panose="02020603050405020304" pitchFamily="18" charset="0"/>
              </a:rPr>
              <a:t>Deployment:</a:t>
            </a:r>
          </a:p>
          <a:p>
            <a:pPr algn="ctr"/>
            <a:r>
              <a:rPr lang="en-US" sz="1600" dirty="0">
                <a:solidFill>
                  <a:schemeClr val="bg2">
                    <a:lumMod val="10000"/>
                  </a:schemeClr>
                </a:solidFill>
                <a:latin typeface="Times New Roman" panose="02020603050405020304" pitchFamily="18" charset="0"/>
                <a:cs typeface="Times New Roman" panose="02020603050405020304" pitchFamily="18" charset="0"/>
              </a:rPr>
              <a:t> It comes last, where the application is launched using tools like Docker. Post-deployment, the application's performance is monitored to ensure it runs smoothly and meets the necessary requirements.</a:t>
            </a:r>
            <a:endParaRPr lang="en-IN" sz="1600" b="1"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6" name="Graphic 15" descr="Internet with solid fill">
            <a:extLst>
              <a:ext uri="{FF2B5EF4-FFF2-40B4-BE49-F238E27FC236}">
                <a16:creationId xmlns:a16="http://schemas.microsoft.com/office/drawing/2014/main" id="{2595B0CF-0D75-1C28-C708-5010671EFB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1520" y="1125403"/>
            <a:ext cx="1343132" cy="1343132"/>
          </a:xfrm>
          <a:prstGeom prst="rect">
            <a:avLst/>
          </a:prstGeom>
        </p:spPr>
      </p:pic>
      <p:pic>
        <p:nvPicPr>
          <p:cNvPr id="12" name="Picture 11">
            <a:extLst>
              <a:ext uri="{FF2B5EF4-FFF2-40B4-BE49-F238E27FC236}">
                <a16:creationId xmlns:a16="http://schemas.microsoft.com/office/drawing/2014/main" id="{28180ADE-2A9D-6D87-FCC2-210609E95C4D}"/>
              </a:ext>
            </a:extLst>
          </p:cNvPr>
          <p:cNvPicPr>
            <a:picLocks noChangeAspect="1"/>
          </p:cNvPicPr>
          <p:nvPr/>
        </p:nvPicPr>
        <p:blipFill>
          <a:blip r:embed="rId5"/>
          <a:stretch>
            <a:fillRect/>
          </a:stretch>
        </p:blipFill>
        <p:spPr>
          <a:xfrm>
            <a:off x="3809040" y="1201497"/>
            <a:ext cx="1420034" cy="1420034"/>
          </a:xfrm>
          <a:prstGeom prst="rect">
            <a:avLst/>
          </a:prstGeom>
          <a:ln>
            <a:noFill/>
          </a:ln>
          <a:effectLst>
            <a:softEdge rad="112500"/>
          </a:effectLst>
        </p:spPr>
      </p:pic>
      <p:pic>
        <p:nvPicPr>
          <p:cNvPr id="13" name="Picture 12">
            <a:extLst>
              <a:ext uri="{FF2B5EF4-FFF2-40B4-BE49-F238E27FC236}">
                <a16:creationId xmlns:a16="http://schemas.microsoft.com/office/drawing/2014/main" id="{D4461D34-048A-794C-2A16-CF6CE4EE7F97}"/>
              </a:ext>
            </a:extLst>
          </p:cNvPr>
          <p:cNvPicPr>
            <a:picLocks noChangeAspect="1"/>
          </p:cNvPicPr>
          <p:nvPr/>
        </p:nvPicPr>
        <p:blipFill rotWithShape="1">
          <a:blip r:embed="rId6"/>
          <a:srcRect l="11221" t="33169" r="11837" b="33405"/>
          <a:stretch/>
        </p:blipFill>
        <p:spPr>
          <a:xfrm>
            <a:off x="4863916" y="5446712"/>
            <a:ext cx="2638340" cy="11461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a:extLst>
              <a:ext uri="{FF2B5EF4-FFF2-40B4-BE49-F238E27FC236}">
                <a16:creationId xmlns:a16="http://schemas.microsoft.com/office/drawing/2014/main" id="{ACE7693B-FF37-C32E-0FD2-604E09C86842}"/>
              </a:ext>
            </a:extLst>
          </p:cNvPr>
          <p:cNvPicPr>
            <a:picLocks noChangeAspect="1"/>
          </p:cNvPicPr>
          <p:nvPr/>
        </p:nvPicPr>
        <p:blipFill>
          <a:blip r:embed="rId5"/>
          <a:stretch>
            <a:fillRect/>
          </a:stretch>
        </p:blipFill>
        <p:spPr>
          <a:xfrm>
            <a:off x="7123701" y="1203422"/>
            <a:ext cx="1420034" cy="1420034"/>
          </a:xfrm>
          <a:prstGeom prst="rect">
            <a:avLst/>
          </a:prstGeom>
          <a:ln>
            <a:noFill/>
          </a:ln>
          <a:effectLst>
            <a:softEdge rad="112500"/>
          </a:effectLst>
        </p:spPr>
      </p:pic>
    </p:spTree>
    <p:extLst>
      <p:ext uri="{BB962C8B-B14F-4D97-AF65-F5344CB8AC3E}">
        <p14:creationId xmlns:p14="http://schemas.microsoft.com/office/powerpoint/2010/main" val="320181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40A06A-BDB7-F34B-0C2E-7FBD2B7D6EA8}"/>
              </a:ext>
            </a:extLst>
          </p:cNvPr>
          <p:cNvSpPr/>
          <p:nvPr/>
        </p:nvSpPr>
        <p:spPr>
          <a:xfrm>
            <a:off x="6652727" y="0"/>
            <a:ext cx="5539273" cy="6858000"/>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C028A43-1698-C05C-6AF1-1E8AE3D9A10F}"/>
              </a:ext>
            </a:extLst>
          </p:cNvPr>
          <p:cNvPicPr>
            <a:picLocks noChangeAspect="1"/>
          </p:cNvPicPr>
          <p:nvPr/>
        </p:nvPicPr>
        <p:blipFill rotWithShape="1">
          <a:blip r:embed="rId2"/>
          <a:srcRect r="19758"/>
          <a:stretch/>
        </p:blipFill>
        <p:spPr>
          <a:xfrm>
            <a:off x="6652728" y="1512713"/>
            <a:ext cx="5539272" cy="3124668"/>
          </a:xfrm>
          <a:prstGeom prst="rect">
            <a:avLst/>
          </a:prstGeom>
        </p:spPr>
      </p:pic>
      <p:pic>
        <p:nvPicPr>
          <p:cNvPr id="4" name="Picture 3">
            <a:extLst>
              <a:ext uri="{FF2B5EF4-FFF2-40B4-BE49-F238E27FC236}">
                <a16:creationId xmlns:a16="http://schemas.microsoft.com/office/drawing/2014/main" id="{EB97BB6D-1C6C-83F6-F2F6-DB8250ADD98B}"/>
              </a:ext>
            </a:extLst>
          </p:cNvPr>
          <p:cNvPicPr>
            <a:picLocks noChangeAspect="1"/>
          </p:cNvPicPr>
          <p:nvPr/>
        </p:nvPicPr>
        <p:blipFill>
          <a:blip r:embed="rId3"/>
          <a:stretch>
            <a:fillRect/>
          </a:stretch>
        </p:blipFill>
        <p:spPr>
          <a:xfrm>
            <a:off x="0" y="1134783"/>
            <a:ext cx="6652727" cy="111811"/>
          </a:xfrm>
          <a:prstGeom prst="rect">
            <a:avLst/>
          </a:prstGeom>
        </p:spPr>
      </p:pic>
      <p:pic>
        <p:nvPicPr>
          <p:cNvPr id="5" name="Picture 4">
            <a:extLst>
              <a:ext uri="{FF2B5EF4-FFF2-40B4-BE49-F238E27FC236}">
                <a16:creationId xmlns:a16="http://schemas.microsoft.com/office/drawing/2014/main" id="{39267335-56A2-18CB-CFB2-7065421E0FD8}"/>
              </a:ext>
            </a:extLst>
          </p:cNvPr>
          <p:cNvPicPr>
            <a:picLocks noChangeAspect="1"/>
          </p:cNvPicPr>
          <p:nvPr/>
        </p:nvPicPr>
        <p:blipFill>
          <a:blip r:embed="rId4"/>
          <a:stretch>
            <a:fillRect/>
          </a:stretch>
        </p:blipFill>
        <p:spPr>
          <a:xfrm>
            <a:off x="1208315" y="104403"/>
            <a:ext cx="4236098" cy="942392"/>
          </a:xfrm>
          <a:prstGeom prst="rect">
            <a:avLst/>
          </a:prstGeom>
        </p:spPr>
      </p:pic>
      <p:pic>
        <p:nvPicPr>
          <p:cNvPr id="7" name="Picture 6">
            <a:extLst>
              <a:ext uri="{FF2B5EF4-FFF2-40B4-BE49-F238E27FC236}">
                <a16:creationId xmlns:a16="http://schemas.microsoft.com/office/drawing/2014/main" id="{39FBB4E9-6F11-3EA3-7ADC-21AD6C6C733E}"/>
              </a:ext>
            </a:extLst>
          </p:cNvPr>
          <p:cNvPicPr>
            <a:picLocks noChangeAspect="1"/>
          </p:cNvPicPr>
          <p:nvPr/>
        </p:nvPicPr>
        <p:blipFill>
          <a:blip r:embed="rId5"/>
          <a:stretch>
            <a:fillRect/>
          </a:stretch>
        </p:blipFill>
        <p:spPr>
          <a:xfrm>
            <a:off x="8899848" y="647412"/>
            <a:ext cx="1045029" cy="10450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105E0353-FCA9-B3BE-6A02-B06444E78C7B}"/>
              </a:ext>
            </a:extLst>
          </p:cNvPr>
          <p:cNvPicPr>
            <a:picLocks noChangeAspect="1"/>
          </p:cNvPicPr>
          <p:nvPr/>
        </p:nvPicPr>
        <p:blipFill>
          <a:blip r:embed="rId6"/>
          <a:stretch>
            <a:fillRect/>
          </a:stretch>
        </p:blipFill>
        <p:spPr>
          <a:xfrm>
            <a:off x="10234908" y="155140"/>
            <a:ext cx="1785124" cy="17851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2784004B-00CC-0A73-E3D8-EBFCD1A5257D}"/>
              </a:ext>
            </a:extLst>
          </p:cNvPr>
          <p:cNvPicPr>
            <a:picLocks noChangeAspect="1"/>
          </p:cNvPicPr>
          <p:nvPr/>
        </p:nvPicPr>
        <p:blipFill>
          <a:blip r:embed="rId7"/>
          <a:stretch>
            <a:fillRect/>
          </a:stretch>
        </p:blipFill>
        <p:spPr>
          <a:xfrm>
            <a:off x="7231640" y="343802"/>
            <a:ext cx="1348639" cy="13486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a:extLst>
              <a:ext uri="{FF2B5EF4-FFF2-40B4-BE49-F238E27FC236}">
                <a16:creationId xmlns:a16="http://schemas.microsoft.com/office/drawing/2014/main" id="{41A8484F-4B48-5101-EE96-5A0FE5AD9A21}"/>
              </a:ext>
            </a:extLst>
          </p:cNvPr>
          <p:cNvPicPr>
            <a:picLocks noChangeAspect="1"/>
          </p:cNvPicPr>
          <p:nvPr/>
        </p:nvPicPr>
        <p:blipFill rotWithShape="1">
          <a:blip r:embed="rId8"/>
          <a:srcRect t="12856" r="665" b="15060"/>
          <a:stretch/>
        </p:blipFill>
        <p:spPr>
          <a:xfrm>
            <a:off x="8116071" y="3715892"/>
            <a:ext cx="3011399" cy="31421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Graphic 11" descr="Gears with solid fill">
            <a:extLst>
              <a:ext uri="{FF2B5EF4-FFF2-40B4-BE49-F238E27FC236}">
                <a16:creationId xmlns:a16="http://schemas.microsoft.com/office/drawing/2014/main" id="{5A198B81-AF61-C18D-AED4-05D2953317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3915" y="103722"/>
            <a:ext cx="914400" cy="914400"/>
          </a:xfrm>
          <a:prstGeom prst="rect">
            <a:avLst/>
          </a:prstGeom>
        </p:spPr>
      </p:pic>
      <p:pic>
        <p:nvPicPr>
          <p:cNvPr id="14" name="Graphic 13" descr="Robot with solid fill">
            <a:extLst>
              <a:ext uri="{FF2B5EF4-FFF2-40B4-BE49-F238E27FC236}">
                <a16:creationId xmlns:a16="http://schemas.microsoft.com/office/drawing/2014/main" id="{C8ADE0C6-4049-740F-2DC5-42E390974ED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39274" y="125560"/>
            <a:ext cx="808653" cy="808653"/>
          </a:xfrm>
          <a:prstGeom prst="rect">
            <a:avLst/>
          </a:prstGeom>
        </p:spPr>
      </p:pic>
      <p:sp>
        <p:nvSpPr>
          <p:cNvPr id="15" name="Rectangle: Rounded Corners 14">
            <a:extLst>
              <a:ext uri="{FF2B5EF4-FFF2-40B4-BE49-F238E27FC236}">
                <a16:creationId xmlns:a16="http://schemas.microsoft.com/office/drawing/2014/main" id="{50C35F7B-4548-31E8-DF15-DC83A16AA01A}"/>
              </a:ext>
            </a:extLst>
          </p:cNvPr>
          <p:cNvSpPr/>
          <p:nvPr/>
        </p:nvSpPr>
        <p:spPr>
          <a:xfrm>
            <a:off x="3586564" y="4311467"/>
            <a:ext cx="475862" cy="494523"/>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4</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0EE3F7E6-C241-8D37-8219-389CA40062F8}"/>
              </a:ext>
            </a:extLst>
          </p:cNvPr>
          <p:cNvPicPr>
            <a:picLocks noChangeAspect="1"/>
          </p:cNvPicPr>
          <p:nvPr/>
        </p:nvPicPr>
        <p:blipFill>
          <a:blip r:embed="rId13"/>
          <a:stretch>
            <a:fillRect/>
          </a:stretch>
        </p:blipFill>
        <p:spPr>
          <a:xfrm>
            <a:off x="293915" y="1768874"/>
            <a:ext cx="487722" cy="530398"/>
          </a:xfrm>
          <a:prstGeom prst="rect">
            <a:avLst/>
          </a:prstGeom>
        </p:spPr>
      </p:pic>
      <p:pic>
        <p:nvPicPr>
          <p:cNvPr id="17" name="Picture 16">
            <a:extLst>
              <a:ext uri="{FF2B5EF4-FFF2-40B4-BE49-F238E27FC236}">
                <a16:creationId xmlns:a16="http://schemas.microsoft.com/office/drawing/2014/main" id="{0B81860F-EBEE-5DD8-D023-7D45FA2E13C9}"/>
              </a:ext>
            </a:extLst>
          </p:cNvPr>
          <p:cNvPicPr>
            <a:picLocks noChangeAspect="1"/>
          </p:cNvPicPr>
          <p:nvPr/>
        </p:nvPicPr>
        <p:blipFill>
          <a:blip r:embed="rId14"/>
          <a:stretch>
            <a:fillRect/>
          </a:stretch>
        </p:blipFill>
        <p:spPr>
          <a:xfrm>
            <a:off x="3678679" y="1783492"/>
            <a:ext cx="487722" cy="530398"/>
          </a:xfrm>
          <a:prstGeom prst="rect">
            <a:avLst/>
          </a:prstGeom>
        </p:spPr>
      </p:pic>
      <p:pic>
        <p:nvPicPr>
          <p:cNvPr id="18" name="Picture 17">
            <a:extLst>
              <a:ext uri="{FF2B5EF4-FFF2-40B4-BE49-F238E27FC236}">
                <a16:creationId xmlns:a16="http://schemas.microsoft.com/office/drawing/2014/main" id="{D372A182-E247-6D51-6C10-EC30C94E8794}"/>
              </a:ext>
            </a:extLst>
          </p:cNvPr>
          <p:cNvPicPr>
            <a:picLocks noChangeAspect="1"/>
          </p:cNvPicPr>
          <p:nvPr/>
        </p:nvPicPr>
        <p:blipFill>
          <a:blip r:embed="rId15"/>
          <a:stretch>
            <a:fillRect/>
          </a:stretch>
        </p:blipFill>
        <p:spPr>
          <a:xfrm>
            <a:off x="287985" y="4269496"/>
            <a:ext cx="487722" cy="536494"/>
          </a:xfrm>
          <a:prstGeom prst="rect">
            <a:avLst/>
          </a:prstGeom>
        </p:spPr>
      </p:pic>
      <p:sp>
        <p:nvSpPr>
          <p:cNvPr id="20" name="TextBox 19">
            <a:extLst>
              <a:ext uri="{FF2B5EF4-FFF2-40B4-BE49-F238E27FC236}">
                <a16:creationId xmlns:a16="http://schemas.microsoft.com/office/drawing/2014/main" id="{F91DF075-58A9-2A6A-8379-FD59785FAD77}"/>
              </a:ext>
            </a:extLst>
          </p:cNvPr>
          <p:cNvSpPr txBox="1"/>
          <p:nvPr/>
        </p:nvSpPr>
        <p:spPr>
          <a:xfrm>
            <a:off x="4145612" y="4369087"/>
            <a:ext cx="2853693"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Development Tools</a:t>
            </a:r>
            <a:r>
              <a:rPr lang="en-US" sz="2000" dirty="0"/>
              <a:t>:</a:t>
            </a:r>
            <a:endParaRPr lang="en-IN" sz="2000" dirty="0"/>
          </a:p>
        </p:txBody>
      </p:sp>
      <p:sp>
        <p:nvSpPr>
          <p:cNvPr id="22" name="TextBox 21">
            <a:extLst>
              <a:ext uri="{FF2B5EF4-FFF2-40B4-BE49-F238E27FC236}">
                <a16:creationId xmlns:a16="http://schemas.microsoft.com/office/drawing/2014/main" id="{4F9E9525-0AE4-5B1D-1369-4C2B4F6F9E9E}"/>
              </a:ext>
            </a:extLst>
          </p:cNvPr>
          <p:cNvSpPr txBox="1"/>
          <p:nvPr/>
        </p:nvSpPr>
        <p:spPr>
          <a:xfrm>
            <a:off x="4164912" y="4841720"/>
            <a:ext cx="2372375" cy="1477328"/>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Git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Visual Studio Code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ChatGPT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3EEA1A98-B313-DFE9-731E-432D6623BAB1}"/>
              </a:ext>
            </a:extLst>
          </p:cNvPr>
          <p:cNvPicPr>
            <a:picLocks noChangeAspect="1"/>
          </p:cNvPicPr>
          <p:nvPr/>
        </p:nvPicPr>
        <p:blipFill>
          <a:blip r:embed="rId16"/>
          <a:stretch>
            <a:fillRect/>
          </a:stretch>
        </p:blipFill>
        <p:spPr>
          <a:xfrm>
            <a:off x="751115" y="1768874"/>
            <a:ext cx="2932430" cy="542591"/>
          </a:xfrm>
          <a:prstGeom prst="rect">
            <a:avLst/>
          </a:prstGeom>
        </p:spPr>
      </p:pic>
      <p:pic>
        <p:nvPicPr>
          <p:cNvPr id="24" name="Picture 23">
            <a:extLst>
              <a:ext uri="{FF2B5EF4-FFF2-40B4-BE49-F238E27FC236}">
                <a16:creationId xmlns:a16="http://schemas.microsoft.com/office/drawing/2014/main" id="{D14811DF-0604-D728-7779-8209C50F2382}"/>
              </a:ext>
            </a:extLst>
          </p:cNvPr>
          <p:cNvPicPr>
            <a:picLocks noChangeAspect="1"/>
          </p:cNvPicPr>
          <p:nvPr/>
        </p:nvPicPr>
        <p:blipFill>
          <a:blip r:embed="rId17"/>
          <a:stretch>
            <a:fillRect/>
          </a:stretch>
        </p:blipFill>
        <p:spPr>
          <a:xfrm>
            <a:off x="4140745" y="1808215"/>
            <a:ext cx="2914141" cy="548688"/>
          </a:xfrm>
          <a:prstGeom prst="rect">
            <a:avLst/>
          </a:prstGeom>
        </p:spPr>
      </p:pic>
      <p:pic>
        <p:nvPicPr>
          <p:cNvPr id="25" name="Picture 24">
            <a:extLst>
              <a:ext uri="{FF2B5EF4-FFF2-40B4-BE49-F238E27FC236}">
                <a16:creationId xmlns:a16="http://schemas.microsoft.com/office/drawing/2014/main" id="{13DCC227-C6B4-1425-7F1D-322BE72D3D88}"/>
              </a:ext>
            </a:extLst>
          </p:cNvPr>
          <p:cNvPicPr>
            <a:picLocks noChangeAspect="1"/>
          </p:cNvPicPr>
          <p:nvPr/>
        </p:nvPicPr>
        <p:blipFill>
          <a:blip r:embed="rId18"/>
          <a:stretch>
            <a:fillRect/>
          </a:stretch>
        </p:blipFill>
        <p:spPr>
          <a:xfrm>
            <a:off x="732134" y="4294798"/>
            <a:ext cx="2914141" cy="548688"/>
          </a:xfrm>
          <a:prstGeom prst="rect">
            <a:avLst/>
          </a:prstGeom>
        </p:spPr>
      </p:pic>
      <p:pic>
        <p:nvPicPr>
          <p:cNvPr id="26" name="Picture 25">
            <a:extLst>
              <a:ext uri="{FF2B5EF4-FFF2-40B4-BE49-F238E27FC236}">
                <a16:creationId xmlns:a16="http://schemas.microsoft.com/office/drawing/2014/main" id="{533E48D8-B9AA-F9E8-1B80-AFDFE23EB9C8}"/>
              </a:ext>
            </a:extLst>
          </p:cNvPr>
          <p:cNvPicPr>
            <a:picLocks noChangeAspect="1"/>
          </p:cNvPicPr>
          <p:nvPr/>
        </p:nvPicPr>
        <p:blipFill>
          <a:blip r:embed="rId19"/>
          <a:stretch>
            <a:fillRect/>
          </a:stretch>
        </p:blipFill>
        <p:spPr>
          <a:xfrm>
            <a:off x="775707" y="2324473"/>
            <a:ext cx="1530229" cy="1316850"/>
          </a:xfrm>
          <a:prstGeom prst="rect">
            <a:avLst/>
          </a:prstGeom>
        </p:spPr>
      </p:pic>
      <p:pic>
        <p:nvPicPr>
          <p:cNvPr id="27" name="Picture 26">
            <a:extLst>
              <a:ext uri="{FF2B5EF4-FFF2-40B4-BE49-F238E27FC236}">
                <a16:creationId xmlns:a16="http://schemas.microsoft.com/office/drawing/2014/main" id="{DB5BAAF4-8317-20AB-3F0D-040B11695BC2}"/>
              </a:ext>
            </a:extLst>
          </p:cNvPr>
          <p:cNvPicPr>
            <a:picLocks noChangeAspect="1"/>
          </p:cNvPicPr>
          <p:nvPr/>
        </p:nvPicPr>
        <p:blipFill>
          <a:blip r:embed="rId20"/>
          <a:stretch>
            <a:fillRect/>
          </a:stretch>
        </p:blipFill>
        <p:spPr>
          <a:xfrm>
            <a:off x="4164912" y="2381377"/>
            <a:ext cx="1969179" cy="1042506"/>
          </a:xfrm>
          <a:prstGeom prst="rect">
            <a:avLst/>
          </a:prstGeom>
        </p:spPr>
      </p:pic>
      <p:pic>
        <p:nvPicPr>
          <p:cNvPr id="28" name="Picture 27">
            <a:extLst>
              <a:ext uri="{FF2B5EF4-FFF2-40B4-BE49-F238E27FC236}">
                <a16:creationId xmlns:a16="http://schemas.microsoft.com/office/drawing/2014/main" id="{03ED967B-4076-65B6-C59A-5372D08D42AC}"/>
              </a:ext>
            </a:extLst>
          </p:cNvPr>
          <p:cNvPicPr>
            <a:picLocks noChangeAspect="1"/>
          </p:cNvPicPr>
          <p:nvPr/>
        </p:nvPicPr>
        <p:blipFill>
          <a:blip r:embed="rId21"/>
          <a:stretch>
            <a:fillRect/>
          </a:stretch>
        </p:blipFill>
        <p:spPr>
          <a:xfrm>
            <a:off x="743826" y="4722600"/>
            <a:ext cx="1969179" cy="2066723"/>
          </a:xfrm>
          <a:prstGeom prst="rect">
            <a:avLst/>
          </a:prstGeom>
        </p:spPr>
      </p:pic>
    </p:spTree>
    <p:extLst>
      <p:ext uri="{BB962C8B-B14F-4D97-AF65-F5344CB8AC3E}">
        <p14:creationId xmlns:p14="http://schemas.microsoft.com/office/powerpoint/2010/main" val="389117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EB04E9-240C-B916-A57B-BB379BC1C8CE}"/>
              </a:ext>
            </a:extLst>
          </p:cNvPr>
          <p:cNvPicPr>
            <a:picLocks noChangeAspect="1"/>
          </p:cNvPicPr>
          <p:nvPr/>
        </p:nvPicPr>
        <p:blipFill>
          <a:blip r:embed="rId2"/>
          <a:stretch>
            <a:fillRect/>
          </a:stretch>
        </p:blipFill>
        <p:spPr>
          <a:xfrm>
            <a:off x="0" y="0"/>
            <a:ext cx="4226767" cy="6858000"/>
          </a:xfrm>
          <a:prstGeom prst="rect">
            <a:avLst/>
          </a:prstGeom>
        </p:spPr>
      </p:pic>
      <p:pic>
        <p:nvPicPr>
          <p:cNvPr id="3" name="Picture 2">
            <a:extLst>
              <a:ext uri="{FF2B5EF4-FFF2-40B4-BE49-F238E27FC236}">
                <a16:creationId xmlns:a16="http://schemas.microsoft.com/office/drawing/2014/main" id="{6137953D-7C76-E92E-EC54-8B690A32C52F}"/>
              </a:ext>
            </a:extLst>
          </p:cNvPr>
          <p:cNvPicPr>
            <a:picLocks noChangeAspect="1"/>
          </p:cNvPicPr>
          <p:nvPr/>
        </p:nvPicPr>
        <p:blipFill>
          <a:blip r:embed="rId3"/>
          <a:stretch>
            <a:fillRect/>
          </a:stretch>
        </p:blipFill>
        <p:spPr>
          <a:xfrm>
            <a:off x="283833" y="3297015"/>
            <a:ext cx="3097529" cy="3071961"/>
          </a:xfrm>
          <a:prstGeom prst="rect">
            <a:avLst/>
          </a:prstGeom>
        </p:spPr>
      </p:pic>
      <p:pic>
        <p:nvPicPr>
          <p:cNvPr id="4" name="Picture 3">
            <a:extLst>
              <a:ext uri="{FF2B5EF4-FFF2-40B4-BE49-F238E27FC236}">
                <a16:creationId xmlns:a16="http://schemas.microsoft.com/office/drawing/2014/main" id="{3E04DE6F-8A9E-4E01-8121-D0B5A4DF03B5}"/>
              </a:ext>
            </a:extLst>
          </p:cNvPr>
          <p:cNvPicPr>
            <a:picLocks noChangeAspect="1"/>
          </p:cNvPicPr>
          <p:nvPr/>
        </p:nvPicPr>
        <p:blipFill>
          <a:blip r:embed="rId4"/>
          <a:stretch>
            <a:fillRect/>
          </a:stretch>
        </p:blipFill>
        <p:spPr>
          <a:xfrm>
            <a:off x="2458208" y="5069361"/>
            <a:ext cx="1788639" cy="1788639"/>
          </a:xfrm>
          <a:prstGeom prst="rect">
            <a:avLst/>
          </a:prstGeom>
        </p:spPr>
      </p:pic>
      <p:pic>
        <p:nvPicPr>
          <p:cNvPr id="5" name="Picture 4">
            <a:extLst>
              <a:ext uri="{FF2B5EF4-FFF2-40B4-BE49-F238E27FC236}">
                <a16:creationId xmlns:a16="http://schemas.microsoft.com/office/drawing/2014/main" id="{A24AD73C-A8B6-9CC8-5112-456FE8C65478}"/>
              </a:ext>
            </a:extLst>
          </p:cNvPr>
          <p:cNvPicPr>
            <a:picLocks noChangeAspect="1"/>
          </p:cNvPicPr>
          <p:nvPr/>
        </p:nvPicPr>
        <p:blipFill>
          <a:blip r:embed="rId5"/>
          <a:stretch>
            <a:fillRect/>
          </a:stretch>
        </p:blipFill>
        <p:spPr>
          <a:xfrm>
            <a:off x="5543322" y="-85478"/>
            <a:ext cx="5797804" cy="1042506"/>
          </a:xfrm>
          <a:prstGeom prst="rect">
            <a:avLst/>
          </a:prstGeom>
        </p:spPr>
      </p:pic>
      <p:pic>
        <p:nvPicPr>
          <p:cNvPr id="6" name="Picture 5">
            <a:extLst>
              <a:ext uri="{FF2B5EF4-FFF2-40B4-BE49-F238E27FC236}">
                <a16:creationId xmlns:a16="http://schemas.microsoft.com/office/drawing/2014/main" id="{C356708E-2D97-073E-9649-F89C0FEC35D5}"/>
              </a:ext>
            </a:extLst>
          </p:cNvPr>
          <p:cNvPicPr>
            <a:picLocks noChangeAspect="1"/>
          </p:cNvPicPr>
          <p:nvPr/>
        </p:nvPicPr>
        <p:blipFill>
          <a:blip r:embed="rId6"/>
          <a:stretch>
            <a:fillRect/>
          </a:stretch>
        </p:blipFill>
        <p:spPr>
          <a:xfrm>
            <a:off x="4315492" y="814823"/>
            <a:ext cx="7813423" cy="132860"/>
          </a:xfrm>
          <a:prstGeom prst="rect">
            <a:avLst/>
          </a:prstGeom>
        </p:spPr>
      </p:pic>
      <p:pic>
        <p:nvPicPr>
          <p:cNvPr id="7" name="Picture 6">
            <a:extLst>
              <a:ext uri="{FF2B5EF4-FFF2-40B4-BE49-F238E27FC236}">
                <a16:creationId xmlns:a16="http://schemas.microsoft.com/office/drawing/2014/main" id="{FF1E376F-0BF9-6A8C-E234-4172EA5BE13D}"/>
              </a:ext>
            </a:extLst>
          </p:cNvPr>
          <p:cNvPicPr>
            <a:picLocks noChangeAspect="1"/>
          </p:cNvPicPr>
          <p:nvPr/>
        </p:nvPicPr>
        <p:blipFill rotWithShape="1">
          <a:blip r:embed="rId7"/>
          <a:srcRect l="3066" r="1814"/>
          <a:stretch/>
        </p:blipFill>
        <p:spPr>
          <a:xfrm>
            <a:off x="13129" y="320309"/>
            <a:ext cx="3638938" cy="215226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8" name="Picture 7">
            <a:extLst>
              <a:ext uri="{FF2B5EF4-FFF2-40B4-BE49-F238E27FC236}">
                <a16:creationId xmlns:a16="http://schemas.microsoft.com/office/drawing/2014/main" id="{0B2C78A3-372D-2650-84DB-3D9F80CB3CA4}"/>
              </a:ext>
            </a:extLst>
          </p:cNvPr>
          <p:cNvPicPr>
            <a:picLocks noChangeAspect="1"/>
          </p:cNvPicPr>
          <p:nvPr/>
        </p:nvPicPr>
        <p:blipFill>
          <a:blip r:embed="rId8"/>
          <a:stretch>
            <a:fillRect/>
          </a:stretch>
        </p:blipFill>
        <p:spPr>
          <a:xfrm>
            <a:off x="4418873" y="1224278"/>
            <a:ext cx="753891" cy="1200329"/>
          </a:xfrm>
          <a:prstGeom prst="rect">
            <a:avLst/>
          </a:prstGeom>
        </p:spPr>
      </p:pic>
      <p:pic>
        <p:nvPicPr>
          <p:cNvPr id="9" name="Picture 8">
            <a:extLst>
              <a:ext uri="{FF2B5EF4-FFF2-40B4-BE49-F238E27FC236}">
                <a16:creationId xmlns:a16="http://schemas.microsoft.com/office/drawing/2014/main" id="{DC182BD0-C942-DD7B-92C2-D4DA91D92088}"/>
              </a:ext>
            </a:extLst>
          </p:cNvPr>
          <p:cNvPicPr>
            <a:picLocks noChangeAspect="1"/>
          </p:cNvPicPr>
          <p:nvPr/>
        </p:nvPicPr>
        <p:blipFill>
          <a:blip r:embed="rId9"/>
          <a:stretch>
            <a:fillRect/>
          </a:stretch>
        </p:blipFill>
        <p:spPr>
          <a:xfrm>
            <a:off x="4402631" y="3017404"/>
            <a:ext cx="770134" cy="1274619"/>
          </a:xfrm>
          <a:prstGeom prst="rect">
            <a:avLst/>
          </a:prstGeom>
        </p:spPr>
      </p:pic>
      <p:pic>
        <p:nvPicPr>
          <p:cNvPr id="12" name="Picture 11">
            <a:extLst>
              <a:ext uri="{FF2B5EF4-FFF2-40B4-BE49-F238E27FC236}">
                <a16:creationId xmlns:a16="http://schemas.microsoft.com/office/drawing/2014/main" id="{35239D46-233D-778E-81C5-38413C656CE8}"/>
              </a:ext>
            </a:extLst>
          </p:cNvPr>
          <p:cNvPicPr>
            <a:picLocks noChangeAspect="1"/>
          </p:cNvPicPr>
          <p:nvPr/>
        </p:nvPicPr>
        <p:blipFill>
          <a:blip r:embed="rId10"/>
          <a:stretch>
            <a:fillRect/>
          </a:stretch>
        </p:blipFill>
        <p:spPr>
          <a:xfrm>
            <a:off x="4404312" y="4887974"/>
            <a:ext cx="736552" cy="1237238"/>
          </a:xfrm>
          <a:prstGeom prst="rect">
            <a:avLst/>
          </a:prstGeom>
        </p:spPr>
      </p:pic>
      <p:sp>
        <p:nvSpPr>
          <p:cNvPr id="13" name="TextBox 12">
            <a:extLst>
              <a:ext uri="{FF2B5EF4-FFF2-40B4-BE49-F238E27FC236}">
                <a16:creationId xmlns:a16="http://schemas.microsoft.com/office/drawing/2014/main" id="{CC7824F1-31BA-51C6-DC9F-10D561BF2720}"/>
              </a:ext>
            </a:extLst>
          </p:cNvPr>
          <p:cNvSpPr txBox="1"/>
          <p:nvPr/>
        </p:nvSpPr>
        <p:spPr>
          <a:xfrm>
            <a:off x="5412750" y="1118718"/>
            <a:ext cx="3166601" cy="400110"/>
          </a:xfrm>
          <a:prstGeom prst="rect">
            <a:avLst/>
          </a:prstGeom>
          <a:solidFill>
            <a:schemeClr val="bg1">
              <a:lumMod val="85000"/>
            </a:schemeClr>
          </a:solidFill>
        </p:spPr>
        <p:txBody>
          <a:bodyPr wrap="square">
            <a:spAutoFit/>
          </a:bodyPr>
          <a:lstStyle/>
          <a:p>
            <a:r>
              <a:rPr lang="en-IN" sz="2000" b="1" dirty="0">
                <a:latin typeface="Times New Roman" panose="02020603050405020304" pitchFamily="18" charset="0"/>
                <a:cs typeface="Times New Roman" panose="02020603050405020304" pitchFamily="18" charset="0"/>
              </a:rPr>
              <a:t>Debugging Complex Code:</a:t>
            </a:r>
          </a:p>
        </p:txBody>
      </p:sp>
      <p:sp>
        <p:nvSpPr>
          <p:cNvPr id="15" name="TextBox 14">
            <a:extLst>
              <a:ext uri="{FF2B5EF4-FFF2-40B4-BE49-F238E27FC236}">
                <a16:creationId xmlns:a16="http://schemas.microsoft.com/office/drawing/2014/main" id="{88B84516-9E1D-8EDE-15FA-6EE5F4B3F6D2}"/>
              </a:ext>
            </a:extLst>
          </p:cNvPr>
          <p:cNvSpPr txBox="1"/>
          <p:nvPr/>
        </p:nvSpPr>
        <p:spPr>
          <a:xfrm>
            <a:off x="5364870" y="1518828"/>
            <a:ext cx="6096000"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Solution: </a:t>
            </a:r>
            <a:r>
              <a:rPr lang="en-US" dirty="0">
                <a:latin typeface="Times New Roman" panose="02020603050405020304" pitchFamily="18" charset="0"/>
                <a:cs typeface="Times New Roman" panose="02020603050405020304" pitchFamily="18" charset="0"/>
              </a:rPr>
              <a:t>I encountered unexpected errors in the application. By using debugging tools and carefully analyzing the code, I identified and fixed the issues, improving my problem-solving skills.</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E292D2D-901D-AA26-89DE-B65CD2D4EA78}"/>
              </a:ext>
            </a:extLst>
          </p:cNvPr>
          <p:cNvSpPr txBox="1"/>
          <p:nvPr/>
        </p:nvSpPr>
        <p:spPr>
          <a:xfrm>
            <a:off x="5412750" y="4875970"/>
            <a:ext cx="4409358" cy="400110"/>
          </a:xfrm>
          <a:prstGeom prst="rect">
            <a:avLst/>
          </a:prstGeom>
          <a:solidFill>
            <a:schemeClr val="bg1">
              <a:lumMod val="85000"/>
            </a:schemeClr>
          </a:solidFill>
        </p:spPr>
        <p:txBody>
          <a:bodyPr wrap="square">
            <a:spAutoFit/>
          </a:bodyPr>
          <a:lstStyle/>
          <a:p>
            <a:r>
              <a:rPr lang="en-US" sz="2000" b="1" dirty="0">
                <a:latin typeface="Times New Roman" panose="02020603050405020304" pitchFamily="18" charset="0"/>
                <a:cs typeface="Times New Roman" panose="02020603050405020304" pitchFamily="18" charset="0"/>
              </a:rPr>
              <a:t>Managing Time and Multiple Projects:</a:t>
            </a:r>
            <a:endParaRPr lang="en-IN" sz="2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AED21F49-444E-30A3-097D-1B64EE7E8667}"/>
              </a:ext>
            </a:extLst>
          </p:cNvPr>
          <p:cNvSpPr txBox="1"/>
          <p:nvPr/>
        </p:nvSpPr>
        <p:spPr>
          <a:xfrm>
            <a:off x="5332639" y="5266281"/>
            <a:ext cx="6295857" cy="147732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Balancing multiple tasks and deadlines during the internship was a significant challenge. I developed a structured approach by prioritizing tasks and using project management tools, which improved my time management skills and ensured timely completion of all projects.</a:t>
            </a:r>
            <a:endParaRPr lang="en-IN" dirty="0">
              <a:latin typeface="Times New Roman" panose="02020603050405020304" pitchFamily="18" charset="0"/>
              <a:cs typeface="Times New Roman" panose="02020603050405020304" pitchFamily="18" charset="0"/>
            </a:endParaRPr>
          </a:p>
        </p:txBody>
      </p:sp>
      <p:sp>
        <p:nvSpPr>
          <p:cNvPr id="21" name="Minus Sign 20">
            <a:extLst>
              <a:ext uri="{FF2B5EF4-FFF2-40B4-BE49-F238E27FC236}">
                <a16:creationId xmlns:a16="http://schemas.microsoft.com/office/drawing/2014/main" id="{38D6FE2A-2DDF-0196-8161-1756CBB2207E}"/>
              </a:ext>
            </a:extLst>
          </p:cNvPr>
          <p:cNvSpPr/>
          <p:nvPr/>
        </p:nvSpPr>
        <p:spPr>
          <a:xfrm>
            <a:off x="3032449" y="2728502"/>
            <a:ext cx="10282335" cy="116401"/>
          </a:xfrm>
          <a:prstGeom prst="mathMin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4C5388DD-8BF9-01BD-6193-E0A9DF0D7E64}"/>
              </a:ext>
            </a:extLst>
          </p:cNvPr>
          <p:cNvPicPr>
            <a:picLocks noChangeAspect="1"/>
          </p:cNvPicPr>
          <p:nvPr/>
        </p:nvPicPr>
        <p:blipFill>
          <a:blip r:embed="rId11"/>
          <a:stretch>
            <a:fillRect/>
          </a:stretch>
        </p:blipFill>
        <p:spPr>
          <a:xfrm>
            <a:off x="4439733" y="4549708"/>
            <a:ext cx="7577985" cy="42676"/>
          </a:xfrm>
          <a:prstGeom prst="rect">
            <a:avLst/>
          </a:prstGeom>
        </p:spPr>
      </p:pic>
      <p:sp>
        <p:nvSpPr>
          <p:cNvPr id="24" name="Minus Sign 23">
            <a:extLst>
              <a:ext uri="{FF2B5EF4-FFF2-40B4-BE49-F238E27FC236}">
                <a16:creationId xmlns:a16="http://schemas.microsoft.com/office/drawing/2014/main" id="{FC686456-1406-0131-EBFE-CCAEC77E16C9}"/>
              </a:ext>
            </a:extLst>
          </p:cNvPr>
          <p:cNvSpPr/>
          <p:nvPr/>
        </p:nvSpPr>
        <p:spPr>
          <a:xfrm>
            <a:off x="5214711" y="-1690286"/>
            <a:ext cx="57280" cy="7029458"/>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Minus Sign 24">
            <a:extLst>
              <a:ext uri="{FF2B5EF4-FFF2-40B4-BE49-F238E27FC236}">
                <a16:creationId xmlns:a16="http://schemas.microsoft.com/office/drawing/2014/main" id="{BC2B0551-4F73-D72F-E051-C7DADE87FC8E}"/>
              </a:ext>
            </a:extLst>
          </p:cNvPr>
          <p:cNvSpPr/>
          <p:nvPr/>
        </p:nvSpPr>
        <p:spPr>
          <a:xfrm>
            <a:off x="5216486" y="139984"/>
            <a:ext cx="57280" cy="7029458"/>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Minus Sign 25">
            <a:extLst>
              <a:ext uri="{FF2B5EF4-FFF2-40B4-BE49-F238E27FC236}">
                <a16:creationId xmlns:a16="http://schemas.microsoft.com/office/drawing/2014/main" id="{82B74F9B-CF09-4364-2B96-037778ABEC30}"/>
              </a:ext>
            </a:extLst>
          </p:cNvPr>
          <p:cNvSpPr/>
          <p:nvPr/>
        </p:nvSpPr>
        <p:spPr>
          <a:xfrm>
            <a:off x="5225812" y="2036268"/>
            <a:ext cx="50741" cy="7406027"/>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DE9A4A97-CD84-FD2F-8FF7-C59043732CF3}"/>
              </a:ext>
            </a:extLst>
          </p:cNvPr>
          <p:cNvSpPr txBox="1"/>
          <p:nvPr/>
        </p:nvSpPr>
        <p:spPr>
          <a:xfrm>
            <a:off x="5435353" y="2920970"/>
            <a:ext cx="2939449" cy="400110"/>
          </a:xfrm>
          <a:prstGeom prst="rect">
            <a:avLst/>
          </a:prstGeom>
          <a:solidFill>
            <a:schemeClr val="bg1">
              <a:lumMod val="85000"/>
            </a:schemeClr>
          </a:solidFill>
        </p:spPr>
        <p:txBody>
          <a:bodyPr wrap="square">
            <a:spAutoFit/>
          </a:bodyPr>
          <a:lstStyle/>
          <a:p>
            <a:r>
              <a:rPr lang="en-IN" sz="2000" b="1" dirty="0">
                <a:latin typeface="Times New Roman" panose="02020603050405020304" pitchFamily="18" charset="0"/>
                <a:cs typeface="Times New Roman" panose="02020603050405020304" pitchFamily="18" charset="0"/>
              </a:rPr>
              <a:t>Working with Databases</a:t>
            </a:r>
            <a:r>
              <a:rPr lang="en-IN" dirty="0"/>
              <a:t>:</a:t>
            </a:r>
          </a:p>
        </p:txBody>
      </p:sp>
      <p:sp>
        <p:nvSpPr>
          <p:cNvPr id="30" name="TextBox 29">
            <a:extLst>
              <a:ext uri="{FF2B5EF4-FFF2-40B4-BE49-F238E27FC236}">
                <a16:creationId xmlns:a16="http://schemas.microsoft.com/office/drawing/2014/main" id="{1DF32626-B515-65DB-6100-9C68F9D11DD1}"/>
              </a:ext>
            </a:extLst>
          </p:cNvPr>
          <p:cNvSpPr txBox="1"/>
          <p:nvPr/>
        </p:nvSpPr>
        <p:spPr>
          <a:xfrm>
            <a:off x="5380022" y="3330788"/>
            <a:ext cx="6096000"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Had difficulty integrating Django with complex databases. Optimized queries and models, leading to better data management.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25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5079C1-E12D-D0C6-D95F-ED89B4DBF111}"/>
              </a:ext>
            </a:extLst>
          </p:cNvPr>
          <p:cNvSpPr/>
          <p:nvPr/>
        </p:nvSpPr>
        <p:spPr>
          <a:xfrm>
            <a:off x="0" y="0"/>
            <a:ext cx="4357396" cy="6857999"/>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solidFill>
              <a:schemeClr val="accent2">
                <a:lumMod val="75000"/>
              </a:schemeClr>
            </a:solidFill>
          </a:ln>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C278CC58-5B91-A994-366A-8CE391DF1D54}"/>
              </a:ext>
            </a:extLst>
          </p:cNvPr>
          <p:cNvPicPr>
            <a:picLocks noChangeAspect="1"/>
          </p:cNvPicPr>
          <p:nvPr/>
        </p:nvPicPr>
        <p:blipFill>
          <a:blip r:embed="rId2"/>
          <a:stretch>
            <a:fillRect/>
          </a:stretch>
        </p:blipFill>
        <p:spPr>
          <a:xfrm>
            <a:off x="4410565" y="994415"/>
            <a:ext cx="7759034" cy="131935"/>
          </a:xfrm>
          <a:prstGeom prst="rect">
            <a:avLst/>
          </a:prstGeom>
        </p:spPr>
      </p:pic>
      <p:pic>
        <p:nvPicPr>
          <p:cNvPr id="10" name="Picture 9">
            <a:extLst>
              <a:ext uri="{FF2B5EF4-FFF2-40B4-BE49-F238E27FC236}">
                <a16:creationId xmlns:a16="http://schemas.microsoft.com/office/drawing/2014/main" id="{803FC1E3-3167-29FE-6FBA-113BEC798A66}"/>
              </a:ext>
            </a:extLst>
          </p:cNvPr>
          <p:cNvPicPr>
            <a:picLocks noChangeAspect="1"/>
          </p:cNvPicPr>
          <p:nvPr/>
        </p:nvPicPr>
        <p:blipFill rotWithShape="1">
          <a:blip r:embed="rId3"/>
          <a:srcRect l="975" r="1" b="5170"/>
          <a:stretch/>
        </p:blipFill>
        <p:spPr>
          <a:xfrm>
            <a:off x="75570" y="732379"/>
            <a:ext cx="4470253" cy="521122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5" name="Graphic 14" descr="Venn diagram with solid fill">
            <a:extLst>
              <a:ext uri="{FF2B5EF4-FFF2-40B4-BE49-F238E27FC236}">
                <a16:creationId xmlns:a16="http://schemas.microsoft.com/office/drawing/2014/main" id="{667A7ABB-520E-D2F4-679F-6C566C2FFC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19546" y="4203277"/>
            <a:ext cx="695131" cy="695131"/>
          </a:xfrm>
          <a:prstGeom prst="rect">
            <a:avLst/>
          </a:prstGeom>
        </p:spPr>
      </p:pic>
      <p:sp>
        <p:nvSpPr>
          <p:cNvPr id="16" name="Text 3">
            <a:extLst>
              <a:ext uri="{FF2B5EF4-FFF2-40B4-BE49-F238E27FC236}">
                <a16:creationId xmlns:a16="http://schemas.microsoft.com/office/drawing/2014/main" id="{03B8898D-0FF1-A282-478C-A3CF8B26E125}"/>
              </a:ext>
            </a:extLst>
          </p:cNvPr>
          <p:cNvSpPr/>
          <p:nvPr/>
        </p:nvSpPr>
        <p:spPr>
          <a:xfrm>
            <a:off x="9495642" y="4289396"/>
            <a:ext cx="2849642" cy="356116"/>
          </a:xfrm>
          <a:prstGeom prst="rect">
            <a:avLst/>
          </a:prstGeom>
          <a:noFill/>
          <a:ln/>
        </p:spPr>
        <p:txBody>
          <a:bodyPr wrap="none" rtlCol="0" anchor="t"/>
          <a:lstStyle/>
          <a:p>
            <a:pPr marL="0" indent="0" algn="l">
              <a:lnSpc>
                <a:spcPts val="2805"/>
              </a:lnSpc>
              <a:buNone/>
            </a:pPr>
            <a:r>
              <a:rPr lang="en-US" b="1" kern="0" spc="-45" dirty="0">
                <a:solidFill>
                  <a:srgbClr val="272525"/>
                </a:solidFill>
                <a:latin typeface="Times New Roman" panose="02020603050405020304" pitchFamily="18" charset="0"/>
                <a:ea typeface="Petrona" pitchFamily="34" charset="-122"/>
                <a:cs typeface="Times New Roman" panose="02020603050405020304" pitchFamily="18" charset="0"/>
              </a:rPr>
              <a:t>Communication skills:</a:t>
            </a:r>
            <a:endParaRPr lang="en-US" dirty="0">
              <a:latin typeface="Times New Roman" panose="02020603050405020304" pitchFamily="18" charset="0"/>
              <a:cs typeface="Times New Roman" panose="02020603050405020304" pitchFamily="18" charset="0"/>
            </a:endParaRPr>
          </a:p>
        </p:txBody>
      </p:sp>
      <p:pic>
        <p:nvPicPr>
          <p:cNvPr id="21" name="Graphic 20" descr="Atom with solid fill">
            <a:extLst>
              <a:ext uri="{FF2B5EF4-FFF2-40B4-BE49-F238E27FC236}">
                <a16:creationId xmlns:a16="http://schemas.microsoft.com/office/drawing/2014/main" id="{2F111C24-C3CE-C803-CD79-1076F5E2EF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55092" y="1259113"/>
            <a:ext cx="622041" cy="622041"/>
          </a:xfrm>
          <a:prstGeom prst="rect">
            <a:avLst/>
          </a:prstGeom>
        </p:spPr>
      </p:pic>
      <p:pic>
        <p:nvPicPr>
          <p:cNvPr id="28" name="Graphic 27" descr="Checklist with solid fill">
            <a:extLst>
              <a:ext uri="{FF2B5EF4-FFF2-40B4-BE49-F238E27FC236}">
                <a16:creationId xmlns:a16="http://schemas.microsoft.com/office/drawing/2014/main" id="{8D4841A9-B6F1-AA20-D347-7D383E6210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11371" y="1311030"/>
            <a:ext cx="518206" cy="518206"/>
          </a:xfrm>
          <a:prstGeom prst="rect">
            <a:avLst/>
          </a:prstGeom>
        </p:spPr>
      </p:pic>
      <p:sp>
        <p:nvSpPr>
          <p:cNvPr id="29" name="Text 3">
            <a:extLst>
              <a:ext uri="{FF2B5EF4-FFF2-40B4-BE49-F238E27FC236}">
                <a16:creationId xmlns:a16="http://schemas.microsoft.com/office/drawing/2014/main" id="{91549039-95E8-B8C9-B9D1-DDB2BDDA7D81}"/>
              </a:ext>
            </a:extLst>
          </p:cNvPr>
          <p:cNvSpPr/>
          <p:nvPr/>
        </p:nvSpPr>
        <p:spPr>
          <a:xfrm>
            <a:off x="9342358" y="1366209"/>
            <a:ext cx="2849642" cy="356116"/>
          </a:xfrm>
          <a:prstGeom prst="rect">
            <a:avLst/>
          </a:prstGeom>
          <a:noFill/>
          <a:ln/>
        </p:spPr>
        <p:txBody>
          <a:bodyPr wrap="none" rtlCol="0" anchor="t"/>
          <a:lstStyle/>
          <a:p>
            <a:pPr marL="0" indent="0" algn="l">
              <a:lnSpc>
                <a:spcPts val="2805"/>
              </a:lnSpc>
              <a:buNone/>
            </a:pPr>
            <a:r>
              <a:rPr lang="en-US" b="1" kern="0" spc="-45" dirty="0">
                <a:solidFill>
                  <a:srgbClr val="272525"/>
                </a:solidFill>
                <a:latin typeface="Times New Roman" panose="02020603050405020304" pitchFamily="18" charset="0"/>
                <a:ea typeface="Petrona" pitchFamily="34" charset="-122"/>
                <a:cs typeface="Times New Roman" panose="02020603050405020304" pitchFamily="18" charset="0"/>
              </a:rPr>
              <a:t>Web – Page Development:</a:t>
            </a:r>
            <a:endParaRPr lang="en-US" dirty="0">
              <a:latin typeface="Times New Roman" panose="02020603050405020304" pitchFamily="18" charset="0"/>
              <a:cs typeface="Times New Roman" panose="02020603050405020304" pitchFamily="18" charset="0"/>
            </a:endParaRPr>
          </a:p>
        </p:txBody>
      </p:sp>
      <p:sp>
        <p:nvSpPr>
          <p:cNvPr id="30" name="Text 3">
            <a:extLst>
              <a:ext uri="{FF2B5EF4-FFF2-40B4-BE49-F238E27FC236}">
                <a16:creationId xmlns:a16="http://schemas.microsoft.com/office/drawing/2014/main" id="{D6F27308-3371-BABE-0CA4-2173BA3ACDC6}"/>
              </a:ext>
            </a:extLst>
          </p:cNvPr>
          <p:cNvSpPr/>
          <p:nvPr/>
        </p:nvSpPr>
        <p:spPr>
          <a:xfrm>
            <a:off x="5440440" y="4386670"/>
            <a:ext cx="2849642" cy="356116"/>
          </a:xfrm>
          <a:prstGeom prst="rect">
            <a:avLst/>
          </a:prstGeom>
          <a:noFill/>
          <a:ln/>
        </p:spPr>
        <p:txBody>
          <a:bodyPr wrap="none" rtlCol="0" anchor="t"/>
          <a:lstStyle/>
          <a:p>
            <a:pPr marL="0" indent="0" algn="l">
              <a:lnSpc>
                <a:spcPts val="2805"/>
              </a:lnSpc>
              <a:buNone/>
            </a:pPr>
            <a:r>
              <a:rPr lang="en-US" b="1" kern="0" spc="-45" dirty="0">
                <a:solidFill>
                  <a:srgbClr val="272525"/>
                </a:solidFill>
                <a:latin typeface="Times New Roman" panose="02020603050405020304" pitchFamily="18" charset="0"/>
                <a:ea typeface="Petrona" pitchFamily="34" charset="-122"/>
                <a:cs typeface="Times New Roman" panose="02020603050405020304" pitchFamily="18" charset="0"/>
              </a:rPr>
              <a:t>Problem solving skills:</a:t>
            </a:r>
            <a:endParaRPr lang="en-US" dirty="0">
              <a:latin typeface="Times New Roman" panose="02020603050405020304" pitchFamily="18" charset="0"/>
              <a:cs typeface="Times New Roman" panose="02020603050405020304" pitchFamily="18" charset="0"/>
            </a:endParaRPr>
          </a:p>
        </p:txBody>
      </p:sp>
      <p:sp>
        <p:nvSpPr>
          <p:cNvPr id="31" name="Text 3">
            <a:extLst>
              <a:ext uri="{FF2B5EF4-FFF2-40B4-BE49-F238E27FC236}">
                <a16:creationId xmlns:a16="http://schemas.microsoft.com/office/drawing/2014/main" id="{645436B6-6830-8189-4ACF-E9F44BE007AF}"/>
              </a:ext>
            </a:extLst>
          </p:cNvPr>
          <p:cNvSpPr/>
          <p:nvPr/>
        </p:nvSpPr>
        <p:spPr>
          <a:xfrm>
            <a:off x="5546175" y="1348788"/>
            <a:ext cx="2849642" cy="356116"/>
          </a:xfrm>
          <a:prstGeom prst="rect">
            <a:avLst/>
          </a:prstGeom>
          <a:noFill/>
          <a:ln/>
        </p:spPr>
        <p:txBody>
          <a:bodyPr wrap="none" rtlCol="0" anchor="t"/>
          <a:lstStyle/>
          <a:p>
            <a:pPr marL="0" indent="0" algn="l">
              <a:lnSpc>
                <a:spcPts val="2805"/>
              </a:lnSpc>
              <a:buNone/>
            </a:pPr>
            <a:r>
              <a:rPr lang="en-US" b="1" kern="0" spc="-45" dirty="0">
                <a:solidFill>
                  <a:srgbClr val="272525"/>
                </a:solidFill>
                <a:latin typeface="Times New Roman" panose="02020603050405020304" pitchFamily="18" charset="0"/>
                <a:ea typeface="Petrona" pitchFamily="34" charset="-122"/>
                <a:cs typeface="Times New Roman" panose="02020603050405020304" pitchFamily="18" charset="0"/>
              </a:rPr>
              <a:t>Python Proficiency:</a:t>
            </a:r>
            <a:endParaRPr lang="en-US" dirty="0">
              <a:latin typeface="Times New Roman" panose="02020603050405020304" pitchFamily="18" charset="0"/>
              <a:cs typeface="Times New Roman" panose="02020603050405020304" pitchFamily="18" charset="0"/>
            </a:endParaRPr>
          </a:p>
        </p:txBody>
      </p:sp>
      <p:pic>
        <p:nvPicPr>
          <p:cNvPr id="33" name="Graphic 32" descr="Marketing with solid fill">
            <a:extLst>
              <a:ext uri="{FF2B5EF4-FFF2-40B4-BE49-F238E27FC236}">
                <a16:creationId xmlns:a16="http://schemas.microsoft.com/office/drawing/2014/main" id="{8EA525CD-0D97-065C-3260-5BC4B2C22C0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911371" y="4275303"/>
            <a:ext cx="640702" cy="640702"/>
          </a:xfrm>
          <a:prstGeom prst="rect">
            <a:avLst/>
          </a:prstGeom>
        </p:spPr>
      </p:pic>
      <p:pic>
        <p:nvPicPr>
          <p:cNvPr id="34" name="Picture 33">
            <a:extLst>
              <a:ext uri="{FF2B5EF4-FFF2-40B4-BE49-F238E27FC236}">
                <a16:creationId xmlns:a16="http://schemas.microsoft.com/office/drawing/2014/main" id="{2D2EB3AA-A1B1-08CE-847B-BA5BCC2A6F70}"/>
              </a:ext>
            </a:extLst>
          </p:cNvPr>
          <p:cNvPicPr>
            <a:picLocks noChangeAspect="1"/>
          </p:cNvPicPr>
          <p:nvPr/>
        </p:nvPicPr>
        <p:blipFill>
          <a:blip r:embed="rId12"/>
          <a:stretch>
            <a:fillRect/>
          </a:stretch>
        </p:blipFill>
        <p:spPr>
          <a:xfrm>
            <a:off x="5266112" y="77774"/>
            <a:ext cx="5654351" cy="871804"/>
          </a:xfrm>
          <a:prstGeom prst="rect">
            <a:avLst/>
          </a:prstGeom>
        </p:spPr>
      </p:pic>
      <p:sp>
        <p:nvSpPr>
          <p:cNvPr id="3" name="TextBox 2">
            <a:extLst>
              <a:ext uri="{FF2B5EF4-FFF2-40B4-BE49-F238E27FC236}">
                <a16:creationId xmlns:a16="http://schemas.microsoft.com/office/drawing/2014/main" id="{3EEB3FE1-DAE3-8B42-350A-7DAB71812A9E}"/>
              </a:ext>
            </a:extLst>
          </p:cNvPr>
          <p:cNvSpPr txBox="1"/>
          <p:nvPr/>
        </p:nvSpPr>
        <p:spPr>
          <a:xfrm>
            <a:off x="5574594" y="1704904"/>
            <a:ext cx="2296697" cy="230832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Deepened understanding of Python, including advanced topics like object-oriented programming, exception handling, and file management.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E5E66D-996C-7D98-35D9-6106E045F9E7}"/>
              </a:ext>
            </a:extLst>
          </p:cNvPr>
          <p:cNvSpPr txBox="1"/>
          <p:nvPr/>
        </p:nvSpPr>
        <p:spPr>
          <a:xfrm>
            <a:off x="9342358" y="1777504"/>
            <a:ext cx="2849642" cy="2031325"/>
          </a:xfrm>
          <a:prstGeom prst="rect">
            <a:avLst/>
          </a:prstGeom>
          <a:noFill/>
        </p:spPr>
        <p:txBody>
          <a:bodyPr wrap="square">
            <a:spAutoFit/>
          </a:bodyPr>
          <a:lstStyle/>
          <a:p>
            <a:r>
              <a:rPr lang="en-US" dirty="0"/>
              <a:t> </a:t>
            </a:r>
            <a:r>
              <a:rPr lang="en-US" dirty="0">
                <a:latin typeface="Times New Roman" panose="02020603050405020304" pitchFamily="18" charset="0"/>
                <a:cs typeface="Times New Roman" panose="02020603050405020304" pitchFamily="18" charset="0"/>
              </a:rPr>
              <a:t>Acquired hands-on experience in developing web pages and applications using Django, including project setup, views, templates, and database management.</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01DD716-E797-BCA1-80DA-F4B79B94D746}"/>
              </a:ext>
            </a:extLst>
          </p:cNvPr>
          <p:cNvSpPr txBox="1"/>
          <p:nvPr/>
        </p:nvSpPr>
        <p:spPr>
          <a:xfrm>
            <a:off x="5501040" y="4795035"/>
            <a:ext cx="2296697"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Enhanced ability to debug and troubleshoot issues, applying effective solutions to real-world challenges in a Django environment.</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39BCF3F-3FB5-600D-E7C8-FC290763E35D}"/>
              </a:ext>
            </a:extLst>
          </p:cNvPr>
          <p:cNvSpPr txBox="1"/>
          <p:nvPr/>
        </p:nvSpPr>
        <p:spPr>
          <a:xfrm>
            <a:off x="9466927" y="4645512"/>
            <a:ext cx="2696358"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Improved teamwork and communication through regular interactions with colleagues, project discussions, and collaborative problem-solving.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29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8485E6-31E8-9334-2D0E-E54E9F43D056}"/>
              </a:ext>
            </a:extLst>
          </p:cNvPr>
          <p:cNvPicPr>
            <a:picLocks noChangeAspect="1"/>
          </p:cNvPicPr>
          <p:nvPr/>
        </p:nvPicPr>
        <p:blipFill rotWithShape="1">
          <a:blip r:embed="rId2"/>
          <a:srcRect b="32396"/>
          <a:stretch/>
        </p:blipFill>
        <p:spPr>
          <a:xfrm>
            <a:off x="130630" y="175252"/>
            <a:ext cx="6587412" cy="241662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4B847619-8168-7B39-B53B-D7E559FA77CF}"/>
              </a:ext>
            </a:extLst>
          </p:cNvPr>
          <p:cNvPicPr>
            <a:picLocks noChangeAspect="1"/>
          </p:cNvPicPr>
          <p:nvPr/>
        </p:nvPicPr>
        <p:blipFill>
          <a:blip r:embed="rId3"/>
          <a:stretch>
            <a:fillRect/>
          </a:stretch>
        </p:blipFill>
        <p:spPr>
          <a:xfrm>
            <a:off x="7110819" y="1494313"/>
            <a:ext cx="4871126" cy="871804"/>
          </a:xfrm>
          <a:prstGeom prst="rect">
            <a:avLst/>
          </a:prstGeom>
        </p:spPr>
      </p:pic>
      <p:pic>
        <p:nvPicPr>
          <p:cNvPr id="2" name="Picture 1">
            <a:extLst>
              <a:ext uri="{FF2B5EF4-FFF2-40B4-BE49-F238E27FC236}">
                <a16:creationId xmlns:a16="http://schemas.microsoft.com/office/drawing/2014/main" id="{3A8E6345-04E3-EFED-2BE0-98C3A4018653}"/>
              </a:ext>
            </a:extLst>
          </p:cNvPr>
          <p:cNvPicPr>
            <a:picLocks noChangeAspect="1"/>
          </p:cNvPicPr>
          <p:nvPr/>
        </p:nvPicPr>
        <p:blipFill>
          <a:blip r:embed="rId4"/>
          <a:stretch>
            <a:fillRect/>
          </a:stretch>
        </p:blipFill>
        <p:spPr>
          <a:xfrm>
            <a:off x="6848668" y="2470174"/>
            <a:ext cx="5133277" cy="109738"/>
          </a:xfrm>
          <a:prstGeom prst="rect">
            <a:avLst/>
          </a:prstGeom>
        </p:spPr>
      </p:pic>
      <p:sp>
        <p:nvSpPr>
          <p:cNvPr id="3" name="Rectangle: Rounded Corners 2">
            <a:extLst>
              <a:ext uri="{FF2B5EF4-FFF2-40B4-BE49-F238E27FC236}">
                <a16:creationId xmlns:a16="http://schemas.microsoft.com/office/drawing/2014/main" id="{5BC68EEF-43EF-5477-2AC0-6097B35B27F0}"/>
              </a:ext>
            </a:extLst>
          </p:cNvPr>
          <p:cNvSpPr/>
          <p:nvPr/>
        </p:nvSpPr>
        <p:spPr>
          <a:xfrm>
            <a:off x="289249" y="3275044"/>
            <a:ext cx="11692696" cy="3407703"/>
          </a:xfrm>
          <a:prstGeom prst="roundRect">
            <a:avLst/>
          </a:prstGeom>
          <a:solidFill>
            <a:schemeClr val="accent1">
              <a:lumMod val="20000"/>
              <a:lumOff val="8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b="1"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Skill Enhancement</a:t>
            </a:r>
            <a:r>
              <a:rPr lang="en-US"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Acquired practical skills in Python and Django, including advanced concepts like object-oriented programming and web development frameworks. 							 </a:t>
            </a:r>
            <a:r>
              <a:rPr lang="en-US" b="1"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Problem-Solving: </a:t>
            </a:r>
            <a:r>
              <a:rPr lang="en-US"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Overcame challenges by debugging complex issues and implementing effective solutions, strengthening my problem-solving abilities.							</a:t>
            </a:r>
          </a:p>
          <a:p>
            <a:pPr marL="285750" indent="-285750">
              <a:buFont typeface="Arial" panose="020B0604020202020204" pitchFamily="34" charset="0"/>
              <a:buChar char="•"/>
            </a:pPr>
            <a:r>
              <a:rPr lang="en-US" b="1"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Contribution: </a:t>
            </a:r>
            <a:r>
              <a:rPr lang="en-US"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Contributed to a web application project, improving user engagement and gaining hands-on experience with real-world applications.						</a:t>
            </a:r>
          </a:p>
          <a:p>
            <a:pPr marL="285750" indent="-285750">
              <a:buFont typeface="Arial" panose="020B0604020202020204" pitchFamily="34" charset="0"/>
              <a:buChar char="•"/>
            </a:pPr>
            <a:r>
              <a:rPr lang="en-US" b="1"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Professional Growth: </a:t>
            </a:r>
            <a:r>
              <a:rPr lang="en-US"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Developed teamwork and communication skills through regular interactions with supervisors.</a:t>
            </a:r>
          </a:p>
          <a:p>
            <a:pPr marL="285750" indent="-285750">
              <a:buFont typeface="Arial" panose="020B0604020202020204" pitchFamily="34" charset="0"/>
              <a:buChar char="•"/>
            </a:pPr>
            <a:r>
              <a:rPr lang="en-US" b="1"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Networking: </a:t>
            </a:r>
            <a:r>
              <a:rPr lang="en-US"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Built valuable connections with industry professionals, providing potential future career guidance and opportunities.</a:t>
            </a:r>
            <a:endParaRPr lang="en-IN"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C21BE47-6518-26E2-038F-91970B466F2A}"/>
              </a:ext>
            </a:extLst>
          </p:cNvPr>
          <p:cNvPicPr>
            <a:picLocks noChangeAspect="1"/>
          </p:cNvPicPr>
          <p:nvPr/>
        </p:nvPicPr>
        <p:blipFill>
          <a:blip r:embed="rId5"/>
          <a:stretch>
            <a:fillRect/>
          </a:stretch>
        </p:blipFill>
        <p:spPr>
          <a:xfrm>
            <a:off x="6956674" y="42270"/>
            <a:ext cx="1347986" cy="1347986"/>
          </a:xfrm>
          <a:prstGeom prst="rect">
            <a:avLst/>
          </a:prstGeom>
        </p:spPr>
      </p:pic>
      <p:pic>
        <p:nvPicPr>
          <p:cNvPr id="10" name="Picture 9">
            <a:extLst>
              <a:ext uri="{FF2B5EF4-FFF2-40B4-BE49-F238E27FC236}">
                <a16:creationId xmlns:a16="http://schemas.microsoft.com/office/drawing/2014/main" id="{D6D4D9EC-3BA2-3CB2-BD9F-06403A313D25}"/>
              </a:ext>
            </a:extLst>
          </p:cNvPr>
          <p:cNvPicPr>
            <a:picLocks noChangeAspect="1"/>
          </p:cNvPicPr>
          <p:nvPr/>
        </p:nvPicPr>
        <p:blipFill>
          <a:blip r:embed="rId6"/>
          <a:stretch>
            <a:fillRect/>
          </a:stretch>
        </p:blipFill>
        <p:spPr>
          <a:xfrm>
            <a:off x="10643118" y="-106597"/>
            <a:ext cx="1548882" cy="1548882"/>
          </a:xfrm>
          <a:prstGeom prst="rect">
            <a:avLst/>
          </a:prstGeom>
        </p:spPr>
      </p:pic>
      <p:pic>
        <p:nvPicPr>
          <p:cNvPr id="11" name="Picture 10">
            <a:extLst>
              <a:ext uri="{FF2B5EF4-FFF2-40B4-BE49-F238E27FC236}">
                <a16:creationId xmlns:a16="http://schemas.microsoft.com/office/drawing/2014/main" id="{7E3E9EEE-BF42-D948-BB0B-FC7A616EFF30}"/>
              </a:ext>
            </a:extLst>
          </p:cNvPr>
          <p:cNvPicPr>
            <a:picLocks noChangeAspect="1"/>
          </p:cNvPicPr>
          <p:nvPr/>
        </p:nvPicPr>
        <p:blipFill>
          <a:blip r:embed="rId7"/>
          <a:stretch>
            <a:fillRect/>
          </a:stretch>
        </p:blipFill>
        <p:spPr>
          <a:xfrm>
            <a:off x="8850269" y="43532"/>
            <a:ext cx="1513784" cy="1513784"/>
          </a:xfrm>
          <a:prstGeom prst="rect">
            <a:avLst/>
          </a:prstGeom>
        </p:spPr>
      </p:pic>
      <p:sp>
        <p:nvSpPr>
          <p:cNvPr id="16" name="TextBox 15">
            <a:extLst>
              <a:ext uri="{FF2B5EF4-FFF2-40B4-BE49-F238E27FC236}">
                <a16:creationId xmlns:a16="http://schemas.microsoft.com/office/drawing/2014/main" id="{F7B756E0-CFE4-59A7-4CE6-B8539761331F}"/>
              </a:ext>
            </a:extLst>
          </p:cNvPr>
          <p:cNvSpPr txBox="1"/>
          <p:nvPr/>
        </p:nvSpPr>
        <p:spPr>
          <a:xfrm>
            <a:off x="5076745" y="3099249"/>
            <a:ext cx="2034074" cy="40011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Internship Impact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77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8485E6-31E8-9334-2D0E-E54E9F43D056}"/>
              </a:ext>
            </a:extLst>
          </p:cNvPr>
          <p:cNvPicPr>
            <a:picLocks noChangeAspect="1"/>
          </p:cNvPicPr>
          <p:nvPr/>
        </p:nvPicPr>
        <p:blipFill rotWithShape="1">
          <a:blip r:embed="rId2"/>
          <a:srcRect b="32396"/>
          <a:stretch/>
        </p:blipFill>
        <p:spPr>
          <a:xfrm>
            <a:off x="130630" y="175252"/>
            <a:ext cx="6587412" cy="241662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4B847619-8168-7B39-B53B-D7E559FA77CF}"/>
              </a:ext>
            </a:extLst>
          </p:cNvPr>
          <p:cNvPicPr>
            <a:picLocks noChangeAspect="1"/>
          </p:cNvPicPr>
          <p:nvPr/>
        </p:nvPicPr>
        <p:blipFill>
          <a:blip r:embed="rId3"/>
          <a:stretch>
            <a:fillRect/>
          </a:stretch>
        </p:blipFill>
        <p:spPr>
          <a:xfrm>
            <a:off x="7110819" y="1494313"/>
            <a:ext cx="4871126" cy="871804"/>
          </a:xfrm>
          <a:prstGeom prst="rect">
            <a:avLst/>
          </a:prstGeom>
        </p:spPr>
      </p:pic>
      <p:pic>
        <p:nvPicPr>
          <p:cNvPr id="2" name="Picture 1">
            <a:extLst>
              <a:ext uri="{FF2B5EF4-FFF2-40B4-BE49-F238E27FC236}">
                <a16:creationId xmlns:a16="http://schemas.microsoft.com/office/drawing/2014/main" id="{3A8E6345-04E3-EFED-2BE0-98C3A4018653}"/>
              </a:ext>
            </a:extLst>
          </p:cNvPr>
          <p:cNvPicPr>
            <a:picLocks noChangeAspect="1"/>
          </p:cNvPicPr>
          <p:nvPr/>
        </p:nvPicPr>
        <p:blipFill>
          <a:blip r:embed="rId4"/>
          <a:stretch>
            <a:fillRect/>
          </a:stretch>
        </p:blipFill>
        <p:spPr>
          <a:xfrm>
            <a:off x="6848668" y="2470174"/>
            <a:ext cx="5133277" cy="109738"/>
          </a:xfrm>
          <a:prstGeom prst="rect">
            <a:avLst/>
          </a:prstGeom>
        </p:spPr>
      </p:pic>
      <p:pic>
        <p:nvPicPr>
          <p:cNvPr id="9" name="Picture 8">
            <a:extLst>
              <a:ext uri="{FF2B5EF4-FFF2-40B4-BE49-F238E27FC236}">
                <a16:creationId xmlns:a16="http://schemas.microsoft.com/office/drawing/2014/main" id="{3C21BE47-6518-26E2-038F-91970B466F2A}"/>
              </a:ext>
            </a:extLst>
          </p:cNvPr>
          <p:cNvPicPr>
            <a:picLocks noChangeAspect="1"/>
          </p:cNvPicPr>
          <p:nvPr/>
        </p:nvPicPr>
        <p:blipFill>
          <a:blip r:embed="rId5"/>
          <a:stretch>
            <a:fillRect/>
          </a:stretch>
        </p:blipFill>
        <p:spPr>
          <a:xfrm>
            <a:off x="6956674" y="42270"/>
            <a:ext cx="1347986" cy="1347986"/>
          </a:xfrm>
          <a:prstGeom prst="rect">
            <a:avLst/>
          </a:prstGeom>
        </p:spPr>
      </p:pic>
      <p:pic>
        <p:nvPicPr>
          <p:cNvPr id="10" name="Picture 9">
            <a:extLst>
              <a:ext uri="{FF2B5EF4-FFF2-40B4-BE49-F238E27FC236}">
                <a16:creationId xmlns:a16="http://schemas.microsoft.com/office/drawing/2014/main" id="{D6D4D9EC-3BA2-3CB2-BD9F-06403A313D25}"/>
              </a:ext>
            </a:extLst>
          </p:cNvPr>
          <p:cNvPicPr>
            <a:picLocks noChangeAspect="1"/>
          </p:cNvPicPr>
          <p:nvPr/>
        </p:nvPicPr>
        <p:blipFill>
          <a:blip r:embed="rId6"/>
          <a:stretch>
            <a:fillRect/>
          </a:stretch>
        </p:blipFill>
        <p:spPr>
          <a:xfrm>
            <a:off x="10643118" y="-106597"/>
            <a:ext cx="1548882" cy="1548882"/>
          </a:xfrm>
          <a:prstGeom prst="rect">
            <a:avLst/>
          </a:prstGeom>
        </p:spPr>
      </p:pic>
      <p:pic>
        <p:nvPicPr>
          <p:cNvPr id="11" name="Picture 10">
            <a:extLst>
              <a:ext uri="{FF2B5EF4-FFF2-40B4-BE49-F238E27FC236}">
                <a16:creationId xmlns:a16="http://schemas.microsoft.com/office/drawing/2014/main" id="{7E3E9EEE-BF42-D948-BB0B-FC7A616EFF30}"/>
              </a:ext>
            </a:extLst>
          </p:cNvPr>
          <p:cNvPicPr>
            <a:picLocks noChangeAspect="1"/>
          </p:cNvPicPr>
          <p:nvPr/>
        </p:nvPicPr>
        <p:blipFill>
          <a:blip r:embed="rId7"/>
          <a:stretch>
            <a:fillRect/>
          </a:stretch>
        </p:blipFill>
        <p:spPr>
          <a:xfrm>
            <a:off x="8850269" y="43532"/>
            <a:ext cx="1513784" cy="1513784"/>
          </a:xfrm>
          <a:prstGeom prst="rect">
            <a:avLst/>
          </a:prstGeom>
        </p:spPr>
      </p:pic>
      <p:sp>
        <p:nvSpPr>
          <p:cNvPr id="3" name="Rectangle: Rounded Corners 2">
            <a:extLst>
              <a:ext uri="{FF2B5EF4-FFF2-40B4-BE49-F238E27FC236}">
                <a16:creationId xmlns:a16="http://schemas.microsoft.com/office/drawing/2014/main" id="{5BC68EEF-43EF-5477-2AC0-6097B35B27F0}"/>
              </a:ext>
            </a:extLst>
          </p:cNvPr>
          <p:cNvSpPr/>
          <p:nvPr/>
        </p:nvSpPr>
        <p:spPr>
          <a:xfrm>
            <a:off x="249652" y="3379710"/>
            <a:ext cx="11692696" cy="3303038"/>
          </a:xfrm>
          <a:prstGeom prst="roundRect">
            <a:avLst/>
          </a:prstGeom>
          <a:solidFill>
            <a:schemeClr val="accent1">
              <a:lumMod val="20000"/>
              <a:lumOff val="8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b="1"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Career Path: </a:t>
            </a:r>
            <a:r>
              <a:rPr lang="en-US"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Inspired to pursue a career as a web developer or backend engineer, leveraging the Django and Python skills gained.</a:t>
            </a:r>
          </a:p>
          <a:p>
            <a:pPr marL="285750" indent="-285750" algn="just">
              <a:buFont typeface="Arial" panose="020B0604020202020204" pitchFamily="34" charset="0"/>
              <a:buChar char="•"/>
            </a:pPr>
            <a:r>
              <a:rPr lang="en-US" b="1"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Skill Application: </a:t>
            </a:r>
            <a:r>
              <a:rPr lang="en-US"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Plan to use my Django knowledge in future projects and contribute to open-source initiatives updated.</a:t>
            </a:r>
          </a:p>
          <a:p>
            <a:pPr marL="285750" indent="-285750" algn="just">
              <a:buFont typeface="Arial" panose="020B0604020202020204" pitchFamily="34" charset="0"/>
              <a:buChar char="•"/>
            </a:pPr>
            <a:r>
              <a:rPr lang="en-US" b="1"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Further Learning: </a:t>
            </a:r>
            <a:r>
              <a:rPr lang="en-US"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Interested in exploring advanced Django features and emerging web technologies to stay </a:t>
            </a:r>
            <a:r>
              <a:rPr lang="en-US" b="1"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Professional Goals: </a:t>
            </a:r>
            <a:r>
              <a:rPr lang="en-US"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Aiming for roles in tech companies to continue developing programming skills and tackle challenging projects.</a:t>
            </a:r>
          </a:p>
          <a:p>
            <a:pPr marL="285750" indent="-285750" algn="just">
              <a:buFont typeface="Arial" panose="020B0604020202020204" pitchFamily="34" charset="0"/>
              <a:buChar char="•"/>
            </a:pPr>
            <a:r>
              <a:rPr lang="en-US" b="1"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Industry Trends: </a:t>
            </a:r>
            <a:r>
              <a:rPr lang="en-US"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Observed the increasing focus on data security in web development, which will influence my future career focus.</a:t>
            </a:r>
            <a:endParaRPr lang="en-IN" dirty="0">
              <a:ln w="0">
                <a:solidFill>
                  <a:sysClr val="windowText" lastClr="000000"/>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5DDF92E-C6A4-669E-D6A2-18D66D3F4537}"/>
              </a:ext>
            </a:extLst>
          </p:cNvPr>
          <p:cNvSpPr txBox="1"/>
          <p:nvPr/>
        </p:nvSpPr>
        <p:spPr>
          <a:xfrm>
            <a:off x="4965503" y="3228945"/>
            <a:ext cx="2260994" cy="40011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Future Opportunity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399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816</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Bierstadt</vt:lpstr>
      <vt:lpstr>Calibri</vt:lpstr>
      <vt:lpstr>Calibri Light</vt:lpstr>
      <vt:lpstr>Times New Roman</vt:lpstr>
      <vt:lpstr>Office Theme</vt:lpstr>
      <vt:lpstr>Internship in Python with Django</vt:lpstr>
      <vt:lpstr>Introduction:</vt:lpstr>
      <vt:lpstr>PowerPoint Presentation</vt:lpstr>
      <vt:lpstr>Methodology and implementation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Mali</dc:creator>
  <cp:lastModifiedBy>Shivani Mali</cp:lastModifiedBy>
  <cp:revision>3</cp:revision>
  <dcterms:created xsi:type="dcterms:W3CDTF">2024-08-13T16:20:08Z</dcterms:created>
  <dcterms:modified xsi:type="dcterms:W3CDTF">2024-08-22T08:31:08Z</dcterms:modified>
</cp:coreProperties>
</file>