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3" r:id="rId11"/>
    <p:sldId id="272" r:id="rId12"/>
    <p:sldId id="269" r:id="rId13"/>
    <p:sldId id="275" r:id="rId14"/>
    <p:sldId id="264" r:id="rId15"/>
    <p:sldId id="271" r:id="rId16"/>
    <p:sldId id="265" r:id="rId17"/>
    <p:sldId id="266" r:id="rId18"/>
    <p:sldId id="267" r:id="rId19"/>
    <p:sldId id="268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3F8B8-2AA4-45BB-9C49-C2F8FA269DC0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546BF-1CB4-4D5D-93C4-8A6E684BD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6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B106-B977-46D3-AB3F-3777DCA33A15}" type="datetime1">
              <a:rPr lang="en-US" smtClean="0"/>
              <a:t>11/23/2024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CEB9-67EA-4040-ABEB-3597EAFE6E35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FAA1-AF92-4624-AEB9-DC75A554B3E2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4287-F4F2-4FE1-8A2F-3B1AF735DC63}" type="datetime1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327E-C1B5-4837-9D70-84C0673A6BCF}" type="datetime1">
              <a:rPr lang="en-US" smtClean="0"/>
              <a:t>11/23/2024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6134122-1386-4C80-8B9A-786501F31071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6EEB-4B02-4419-94F2-724372EB1C96}" type="datetime1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8337-E565-496D-A46E-F514A9B9C7CC}" type="datetime1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5ADB-5839-4D07-855D-33329C55AA7A}" type="datetime1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B94-1912-49C5-8E49-F7AB298B1C60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56E8BFB-850F-4C3F-B04D-102E0D03656C}" type="datetime1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86407CD-1AFB-452F-BAB3-2128516EB162}" type="datetime1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757" y="5325762"/>
            <a:ext cx="8052485" cy="998837"/>
          </a:xfrm>
        </p:spPr>
        <p:txBody>
          <a:bodyPr>
            <a:normAutofit/>
          </a:bodyPr>
          <a:lstStyle/>
          <a:p>
            <a:r>
              <a:rPr dirty="0"/>
              <a:t>By: </a:t>
            </a:r>
            <a:r>
              <a:rPr dirty="0" err="1"/>
              <a:t>Shivani</a:t>
            </a:r>
            <a:r>
              <a:rPr dirty="0"/>
              <a:t> Saran | Roll No: 242CD022 | </a:t>
            </a:r>
            <a:r>
              <a:rPr dirty="0" smtClean="0"/>
              <a:t>MA722 </a:t>
            </a:r>
            <a:r>
              <a:rPr dirty="0"/>
              <a:t>Foundation of Machine Learning </a:t>
            </a:r>
            <a:r>
              <a:rPr dirty="0" smtClean="0"/>
              <a:t>Algorithms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Guided By –A. </a:t>
            </a:r>
            <a:r>
              <a:rPr lang="en-IN" dirty="0" err="1" smtClean="0"/>
              <a:t>Senthil</a:t>
            </a:r>
            <a:r>
              <a:rPr lang="en-IN" dirty="0" smtClean="0"/>
              <a:t> </a:t>
            </a:r>
            <a:r>
              <a:rPr lang="en-IN" dirty="0" err="1" smtClean="0"/>
              <a:t>Thilak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38" y="2789539"/>
            <a:ext cx="6209270" cy="1752600"/>
          </a:xfrm>
        </p:spPr>
        <p:txBody>
          <a:bodyPr>
            <a:normAutofit fontScale="90000"/>
          </a:bodyPr>
          <a:lstStyle/>
          <a:p>
            <a:r>
              <a:rPr dirty="0"/>
              <a:t>Facial Expression Recognition Using Machine Learning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8" y="268760"/>
            <a:ext cx="2145956" cy="207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65" y="153873"/>
            <a:ext cx="6564313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44840" y="1308016"/>
            <a:ext cx="318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Facial </a:t>
            </a:r>
            <a:r>
              <a:rPr lang="en-IN" dirty="0" smtClean="0"/>
              <a:t>Expressions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1192427"/>
          </a:xfrm>
        </p:spPr>
        <p:txBody>
          <a:bodyPr>
            <a:normAutofit/>
          </a:bodyPr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Resize images to 48x48 pixels.</a:t>
            </a:r>
          </a:p>
          <a:p>
            <a:r>
              <a:rPr lang="en-US" dirty="0"/>
              <a:t>Convert images to </a:t>
            </a:r>
            <a:r>
              <a:rPr lang="en-US" dirty="0" err="1"/>
              <a:t>grayscale</a:t>
            </a:r>
            <a:r>
              <a:rPr lang="en-US" dirty="0"/>
              <a:t> for simplicity.</a:t>
            </a:r>
          </a:p>
          <a:p>
            <a:r>
              <a:rPr lang="en-US" dirty="0"/>
              <a:t>Normalize pixel values to [0, 1] range.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Purpose: Reduce complexity and standardize input format.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2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67714"/>
          </a:xfrm>
        </p:spPr>
        <p:txBody>
          <a:bodyPr>
            <a:normAutofit/>
          </a:bodyPr>
          <a:lstStyle/>
          <a:p>
            <a:r>
              <a:rPr lang="en-IN" dirty="0"/>
              <a:t>Label Encoding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Objective: Convert emotion labels to numerical format.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Method:</a:t>
            </a:r>
          </a:p>
          <a:p>
            <a:r>
              <a:rPr lang="en-IN" sz="1900" dirty="0"/>
              <a:t>from </a:t>
            </a:r>
            <a:r>
              <a:rPr lang="en-IN" sz="1900" dirty="0" err="1"/>
              <a:t>sklearn.preprocessing</a:t>
            </a:r>
            <a:r>
              <a:rPr lang="en-IN" sz="1900" dirty="0"/>
              <a:t> import </a:t>
            </a:r>
            <a:r>
              <a:rPr lang="en-IN" sz="1900" dirty="0" err="1"/>
              <a:t>LabelEncoder</a:t>
            </a:r>
            <a:endParaRPr lang="en-IN" sz="1900" dirty="0"/>
          </a:p>
          <a:p>
            <a:r>
              <a:rPr lang="en-IN" sz="1900" dirty="0"/>
              <a:t>from </a:t>
            </a:r>
            <a:r>
              <a:rPr lang="en-IN" sz="1900" dirty="0" err="1"/>
              <a:t>keras.utils</a:t>
            </a:r>
            <a:r>
              <a:rPr lang="en-IN" sz="1900" dirty="0"/>
              <a:t> import </a:t>
            </a:r>
            <a:r>
              <a:rPr lang="en-IN" sz="1900" dirty="0" err="1"/>
              <a:t>to_categorical</a:t>
            </a:r>
            <a:endParaRPr lang="en-IN" sz="1900" dirty="0"/>
          </a:p>
          <a:p>
            <a:r>
              <a:rPr lang="en-IN" sz="1900" dirty="0"/>
              <a:t>le = </a:t>
            </a:r>
            <a:r>
              <a:rPr lang="en-IN" sz="1900" dirty="0" err="1"/>
              <a:t>LabelEncoder</a:t>
            </a:r>
            <a:r>
              <a:rPr lang="en-IN" sz="1900" dirty="0"/>
              <a:t>()</a:t>
            </a:r>
          </a:p>
          <a:p>
            <a:r>
              <a:rPr lang="en-IN" sz="1900" dirty="0" err="1"/>
              <a:t>le.fit</a:t>
            </a:r>
            <a:r>
              <a:rPr lang="en-IN" sz="1900" dirty="0"/>
              <a:t>(train['label'])</a:t>
            </a:r>
          </a:p>
          <a:p>
            <a:r>
              <a:rPr lang="en-IN" sz="1900" dirty="0" err="1"/>
              <a:t>y_train</a:t>
            </a:r>
            <a:r>
              <a:rPr lang="en-IN" sz="1900" dirty="0"/>
              <a:t> = </a:t>
            </a:r>
            <a:r>
              <a:rPr lang="en-IN" sz="1900" dirty="0" err="1"/>
              <a:t>le.transform</a:t>
            </a:r>
            <a:r>
              <a:rPr lang="en-IN" sz="1900" dirty="0"/>
              <a:t>(train['label'])</a:t>
            </a:r>
          </a:p>
          <a:p>
            <a:r>
              <a:rPr lang="en-IN" sz="1900" dirty="0" err="1"/>
              <a:t>y_test</a:t>
            </a:r>
            <a:r>
              <a:rPr lang="en-IN" sz="1900" dirty="0"/>
              <a:t> = </a:t>
            </a:r>
            <a:r>
              <a:rPr lang="en-IN" sz="1900" dirty="0" err="1"/>
              <a:t>le.transform</a:t>
            </a:r>
            <a:r>
              <a:rPr lang="en-IN" sz="1900" dirty="0"/>
              <a:t>(test['label'])</a:t>
            </a:r>
          </a:p>
          <a:p>
            <a:r>
              <a:rPr lang="en-IN" sz="1900" dirty="0" err="1"/>
              <a:t>y_train</a:t>
            </a:r>
            <a:r>
              <a:rPr lang="en-IN" sz="1900" dirty="0"/>
              <a:t> = </a:t>
            </a:r>
            <a:r>
              <a:rPr lang="en-IN" sz="1900" dirty="0" err="1"/>
              <a:t>to_categorical</a:t>
            </a:r>
            <a:r>
              <a:rPr lang="en-IN" sz="1900" dirty="0"/>
              <a:t>(</a:t>
            </a:r>
            <a:r>
              <a:rPr lang="en-IN" sz="1900" dirty="0" err="1"/>
              <a:t>y_train</a:t>
            </a:r>
            <a:r>
              <a:rPr lang="en-IN" sz="1900" dirty="0"/>
              <a:t>, </a:t>
            </a:r>
            <a:r>
              <a:rPr lang="en-IN" sz="1900" dirty="0" err="1"/>
              <a:t>num_classes</a:t>
            </a:r>
            <a:r>
              <a:rPr lang="en-IN" sz="1900" dirty="0"/>
              <a:t>=7)</a:t>
            </a:r>
          </a:p>
          <a:p>
            <a:r>
              <a:rPr lang="en-IN" sz="1900" dirty="0" err="1"/>
              <a:t>y_test</a:t>
            </a:r>
            <a:r>
              <a:rPr lang="en-IN" sz="1900" dirty="0"/>
              <a:t> = </a:t>
            </a:r>
            <a:r>
              <a:rPr lang="en-IN" sz="1900" dirty="0" err="1"/>
              <a:t>to_categorical</a:t>
            </a:r>
            <a:r>
              <a:rPr lang="en-IN" sz="1900" dirty="0"/>
              <a:t>(</a:t>
            </a:r>
            <a:r>
              <a:rPr lang="en-IN" sz="1900" dirty="0" err="1"/>
              <a:t>y_test</a:t>
            </a:r>
            <a:r>
              <a:rPr lang="en-IN" sz="1900" dirty="0"/>
              <a:t>, </a:t>
            </a:r>
            <a:r>
              <a:rPr lang="en-IN" sz="1900" dirty="0" err="1"/>
              <a:t>num_classes</a:t>
            </a:r>
            <a:r>
              <a:rPr lang="en-IN" sz="1900" dirty="0"/>
              <a:t>=7)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2">
                    <a:lumMod val="75000"/>
                  </a:schemeClr>
                </a:solidFill>
              </a:rPr>
              <a:t>CNN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/>
              <a:t>Layers</a:t>
            </a:r>
            <a:r>
              <a:rPr lang="en-US" sz="2400" dirty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Convolutional Layers (feature extraction)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MaxPooling</a:t>
            </a:r>
            <a:r>
              <a:rPr lang="en-US" sz="2400" dirty="0"/>
              <a:t> (</a:t>
            </a:r>
            <a:r>
              <a:rPr lang="en-US" sz="2400" dirty="0" err="1"/>
              <a:t>downsampling</a:t>
            </a:r>
            <a:r>
              <a:rPr lang="en-US" sz="2400" dirty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Dropout (regularization)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Flattening and Dense Layer (classification)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2">
                    <a:lumMod val="75000"/>
                  </a:schemeClr>
                </a:solidFill>
              </a:rPr>
              <a:t>CNN Model </a:t>
            </a:r>
            <a:r>
              <a:rPr lang="en-IN" sz="3600" dirty="0" smtClean="0">
                <a:solidFill>
                  <a:schemeClr val="bg2">
                    <a:lumMod val="75000"/>
                  </a:schemeClr>
                </a:solidFill>
              </a:rPr>
              <a:t>Summary</a:t>
            </a:r>
            <a:endParaRPr lang="en-IN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29" y="1527175"/>
            <a:ext cx="514203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43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b="1" dirty="0"/>
              <a:t>Training Accuracy: </a:t>
            </a:r>
            <a:r>
              <a:rPr dirty="0"/>
              <a:t>71.03% | Validation Accuracy: 62.72</a:t>
            </a:r>
            <a:r>
              <a:rPr dirty="0" smtClean="0"/>
              <a:t>%.</a:t>
            </a:r>
            <a:endParaRPr lang="en-IN" dirty="0" smtClean="0"/>
          </a:p>
          <a:p>
            <a:pPr marL="0" indent="0">
              <a:buNone/>
            </a:pPr>
            <a:endParaRPr dirty="0"/>
          </a:p>
          <a:p>
            <a:r>
              <a:rPr dirty="0"/>
              <a:t>- </a:t>
            </a:r>
            <a:r>
              <a:rPr b="1" dirty="0"/>
              <a:t>Challenges: </a:t>
            </a:r>
            <a:r>
              <a:rPr dirty="0"/>
              <a:t>Insufficient data, lighting variations, model </a:t>
            </a:r>
            <a:r>
              <a:rPr dirty="0" smtClean="0"/>
              <a:t>simplicity</a:t>
            </a:r>
            <a:endParaRPr lang="en-IN" dirty="0" smtClean="0"/>
          </a:p>
          <a:p>
            <a:endParaRPr dirty="0"/>
          </a:p>
          <a:p>
            <a:r>
              <a:rPr dirty="0"/>
              <a:t>- </a:t>
            </a:r>
            <a:r>
              <a:rPr b="1" dirty="0"/>
              <a:t>Improvements: </a:t>
            </a:r>
            <a:r>
              <a:rPr dirty="0"/>
              <a:t>Data augmentation, transfer learning, deeper architectures.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</a:rPr>
              <a:t>Real-Time Emotion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Implementation: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OpenCV</a:t>
            </a:r>
            <a:r>
              <a:rPr lang="en-US" dirty="0"/>
              <a:t> for real-time video capture and face detection.</a:t>
            </a:r>
          </a:p>
          <a:p>
            <a:endParaRPr lang="en-US" dirty="0"/>
          </a:p>
          <a:p>
            <a:r>
              <a:rPr lang="en-US" dirty="0"/>
              <a:t>Predict emotion labels using the trained model.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Healthcare: Emotion monitoring in mental health.</a:t>
            </a:r>
          </a:p>
          <a:p>
            <a:r>
              <a:t>- HCI: Responsive AI systems.</a:t>
            </a:r>
          </a:p>
          <a:p>
            <a:r>
              <a:t>- Surveillance: Behavior analysis in security.</a:t>
            </a:r>
          </a:p>
          <a:p>
            <a:r>
              <a:t>- Marketing: Real-time customer sentiment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Dataset bias affects generalization.</a:t>
            </a:r>
          </a:p>
          <a:p>
            <a:r>
              <a:t>- Performance drops under occlusions (e.g., masks).</a:t>
            </a:r>
          </a:p>
          <a:p>
            <a:r>
              <a:t>- Sensitivity to extreme lighting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dirty="0"/>
              <a:t>- CNNs effectively classify facial expressions.</a:t>
            </a:r>
          </a:p>
          <a:p>
            <a:r>
              <a:rPr dirty="0"/>
              <a:t>- Real-time systems feasible but need robust </a:t>
            </a:r>
            <a:r>
              <a:rPr dirty="0" smtClean="0"/>
              <a:t>models</a:t>
            </a:r>
            <a:endParaRPr lang="en-IN" dirty="0" smtClean="0"/>
          </a:p>
          <a:p>
            <a:endParaRPr dirty="0"/>
          </a:p>
          <a:p>
            <a:r>
              <a:rPr dirty="0"/>
              <a:t>- </a:t>
            </a:r>
            <a:r>
              <a:rPr b="1" dirty="0"/>
              <a:t>Future scope: </a:t>
            </a:r>
            <a:r>
              <a:rPr dirty="0" smtClean="0"/>
              <a:t>Transfer </a:t>
            </a:r>
            <a:r>
              <a:rPr dirty="0"/>
              <a:t>learning, expanded datasets, multi-modal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1. Simonyan, K., &amp; Zisserman, A. (2015). Very Deep Convolutional Networks for Large-Scale Image Recognition.</a:t>
            </a:r>
          </a:p>
          <a:p>
            <a:r>
              <a:t>2. Bartlett, M., Cohn, J., &amp; Lee, H. (2001). Facial Expression Recognition: A Survey.</a:t>
            </a:r>
          </a:p>
          <a:p>
            <a:r>
              <a:t>3. Krizhevsky, A., Sutskever, I., &amp; Hinton, G. (2012). Imagenet Classification with Deep Convolutional Neural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b="1" dirty="0"/>
              <a:t>Facial Expression Recognition</a:t>
            </a:r>
            <a:r>
              <a:rPr dirty="0"/>
              <a:t> (FER) identifies human emotions based on facial expressions.</a:t>
            </a:r>
          </a:p>
          <a:p>
            <a:r>
              <a:rPr b="1" dirty="0" smtClean="0"/>
              <a:t>Applications</a:t>
            </a:r>
            <a:r>
              <a:rPr b="1" dirty="0"/>
              <a:t>: 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dirty="0" smtClean="0"/>
              <a:t>Human-computer </a:t>
            </a:r>
            <a:r>
              <a:rPr dirty="0"/>
              <a:t>interaction,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P</a:t>
            </a:r>
            <a:r>
              <a:rPr dirty="0" err="1" smtClean="0"/>
              <a:t>sychological</a:t>
            </a:r>
            <a:r>
              <a:rPr dirty="0" smtClean="0"/>
              <a:t> studies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R</a:t>
            </a:r>
            <a:r>
              <a:rPr dirty="0" err="1" smtClean="0"/>
              <a:t>obotics</a:t>
            </a:r>
            <a:r>
              <a:rPr dirty="0" smtClean="0"/>
              <a:t> </a:t>
            </a:r>
            <a:r>
              <a:rPr dirty="0"/>
              <a:t>and security.</a:t>
            </a:r>
          </a:p>
          <a:p>
            <a:r>
              <a:rPr dirty="0" smtClean="0"/>
              <a:t> </a:t>
            </a:r>
            <a:r>
              <a:rPr b="1" dirty="0"/>
              <a:t>Goal</a:t>
            </a:r>
            <a:r>
              <a:rPr dirty="0"/>
              <a:t>: Classify facial expressions into seven categories using CNNs.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0139" y="2594919"/>
            <a:ext cx="4497861" cy="20635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6000" dirty="0" smtClean="0">
                <a:solidFill>
                  <a:schemeClr val="bg2">
                    <a:lumMod val="25000"/>
                  </a:schemeClr>
                </a:solidFill>
                <a:latin typeface="Algerian" pitchFamily="82" charset="0"/>
              </a:rPr>
              <a:t>Thank you</a:t>
            </a:r>
            <a:endParaRPr sz="6000" dirty="0">
              <a:solidFill>
                <a:schemeClr val="bg2">
                  <a:lumMod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Enhances human-machine interaction.</a:t>
            </a:r>
          </a:p>
          <a:p>
            <a:r>
              <a:t>- Supports healthcare and mental health monitoring.</a:t>
            </a:r>
          </a:p>
          <a:p>
            <a:r>
              <a:t>- Future potential in bridging emotional AI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Preliminary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- </a:t>
            </a:r>
            <a:r>
              <a:rPr b="1" dirty="0"/>
              <a:t>Skills</a:t>
            </a:r>
            <a:r>
              <a:rPr dirty="0"/>
              <a:t>: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sz="2400" dirty="0" smtClean="0"/>
              <a:t>Machine Learning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</a:t>
            </a:r>
            <a:r>
              <a:rPr sz="2400" dirty="0" smtClean="0"/>
              <a:t>Deep </a:t>
            </a:r>
            <a:r>
              <a:rPr sz="2400" dirty="0"/>
              <a:t>Learning (</a:t>
            </a:r>
            <a:r>
              <a:rPr sz="2400" dirty="0" smtClean="0"/>
              <a:t>CNNs)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</a:t>
            </a:r>
            <a:r>
              <a:rPr sz="2400" dirty="0" smtClean="0"/>
              <a:t>Python </a:t>
            </a:r>
            <a:r>
              <a:rPr sz="2400" dirty="0"/>
              <a:t>programming.</a:t>
            </a:r>
          </a:p>
          <a:p>
            <a:r>
              <a:rPr dirty="0"/>
              <a:t>- </a:t>
            </a:r>
            <a:r>
              <a:rPr b="1" dirty="0"/>
              <a:t>Libraries</a:t>
            </a:r>
            <a:r>
              <a:rPr dirty="0"/>
              <a:t>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sz="2400" dirty="0" err="1" smtClean="0"/>
              <a:t>Keras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</a:t>
            </a:r>
            <a:r>
              <a:rPr sz="2400" dirty="0" err="1" smtClean="0"/>
              <a:t>TensorFlow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</a:t>
            </a:r>
            <a:r>
              <a:rPr sz="2400" dirty="0" err="1" smtClean="0"/>
              <a:t>OpenCV</a:t>
            </a:r>
            <a:endParaRPr sz="2400" dirty="0"/>
          </a:p>
          <a:p>
            <a:r>
              <a:rPr dirty="0"/>
              <a:t>- </a:t>
            </a:r>
            <a:r>
              <a:rPr b="1" dirty="0"/>
              <a:t>Key Concepts: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</a:t>
            </a:r>
            <a:r>
              <a:rPr sz="2600" dirty="0" smtClean="0"/>
              <a:t>Dataset preprocessing</a:t>
            </a:r>
            <a:endParaRPr lang="en-IN" sz="2600" dirty="0" smtClean="0"/>
          </a:p>
          <a:p>
            <a:pPr marL="0" indent="0">
              <a:buNone/>
            </a:pPr>
            <a:r>
              <a:rPr lang="en-IN" sz="2600" dirty="0"/>
              <a:t> </a:t>
            </a:r>
            <a:r>
              <a:rPr lang="en-IN" sz="2600" dirty="0" smtClean="0"/>
              <a:t>        </a:t>
            </a:r>
            <a:r>
              <a:rPr sz="2600" dirty="0" smtClean="0"/>
              <a:t>model building </a:t>
            </a:r>
            <a:endParaRPr lang="en-IN" sz="2600" dirty="0" smtClean="0"/>
          </a:p>
          <a:p>
            <a:pPr marL="0" indent="0">
              <a:buNone/>
            </a:pPr>
            <a:r>
              <a:rPr lang="en-IN" sz="2600" dirty="0"/>
              <a:t> </a:t>
            </a:r>
            <a:r>
              <a:rPr lang="en-IN" sz="2600" dirty="0" smtClean="0"/>
              <a:t>        </a:t>
            </a:r>
            <a:r>
              <a:rPr sz="2600" dirty="0" smtClean="0"/>
              <a:t>real-time </a:t>
            </a:r>
            <a:r>
              <a:rPr sz="2600" dirty="0"/>
              <a:t>video </a:t>
            </a:r>
            <a:r>
              <a:rPr sz="2600" dirty="0" smtClean="0"/>
              <a:t>processing</a:t>
            </a:r>
            <a:endParaRPr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b="1" dirty="0"/>
              <a:t>Traditional Methods</a:t>
            </a:r>
            <a:r>
              <a:rPr dirty="0"/>
              <a:t>: </a:t>
            </a:r>
            <a:r>
              <a:rPr sz="2400" dirty="0"/>
              <a:t>LBP, HOG with SVM/k-NN; struggled with lighting, pose, occlusion.</a:t>
            </a:r>
          </a:p>
          <a:p>
            <a:r>
              <a:rPr dirty="0"/>
              <a:t>- </a:t>
            </a:r>
            <a:r>
              <a:rPr b="1" dirty="0"/>
              <a:t>Deep Learning</a:t>
            </a:r>
            <a:r>
              <a:rPr dirty="0"/>
              <a:t>: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sz="2400" dirty="0" smtClean="0"/>
              <a:t>CNNs </a:t>
            </a:r>
            <a:r>
              <a:rPr sz="2400" dirty="0"/>
              <a:t>automate feature extraction and </a:t>
            </a:r>
            <a:r>
              <a:rPr sz="2400" dirty="0" smtClean="0"/>
              <a:t>classification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</a:t>
            </a:r>
            <a:r>
              <a:rPr sz="2400" dirty="0" smtClean="0"/>
              <a:t>handle </a:t>
            </a:r>
            <a:r>
              <a:rPr sz="2400" dirty="0"/>
              <a:t>variations.</a:t>
            </a:r>
          </a:p>
          <a:p>
            <a:r>
              <a:rPr dirty="0"/>
              <a:t>-</a:t>
            </a:r>
            <a:r>
              <a:rPr b="1" dirty="0"/>
              <a:t> </a:t>
            </a:r>
            <a:r>
              <a:rPr b="1" dirty="0" smtClean="0"/>
              <a:t>Dataset</a:t>
            </a:r>
            <a:r>
              <a:rPr dirty="0" smtClean="0"/>
              <a:t>: FER2013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b="1" dirty="0"/>
              <a:t>Traditional Methods</a:t>
            </a:r>
            <a:r>
              <a:rPr dirty="0"/>
              <a:t>: </a:t>
            </a:r>
            <a:r>
              <a:rPr sz="2400" dirty="0"/>
              <a:t>Manual feature extraction, limited robustness.</a:t>
            </a:r>
          </a:p>
          <a:p>
            <a:r>
              <a:rPr dirty="0"/>
              <a:t>- </a:t>
            </a:r>
            <a:r>
              <a:rPr b="1" dirty="0"/>
              <a:t>Deep Learning</a:t>
            </a:r>
            <a:r>
              <a:rPr dirty="0"/>
              <a:t>: </a:t>
            </a:r>
            <a:r>
              <a:rPr sz="2400" dirty="0"/>
              <a:t>Superior performance, automatic feature learning.</a:t>
            </a:r>
          </a:p>
          <a:p>
            <a:r>
              <a:rPr dirty="0"/>
              <a:t>- </a:t>
            </a:r>
            <a:r>
              <a:rPr b="1" dirty="0"/>
              <a:t>Challenges</a:t>
            </a:r>
            <a:r>
              <a:rPr dirty="0"/>
              <a:t>: </a:t>
            </a:r>
            <a:r>
              <a:rPr sz="2400" dirty="0"/>
              <a:t>Expression variability, noise, occlusion, lighting inconsistencies.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Justification for CNNs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Automatic feature extraction without manual intervention.</a:t>
            </a:r>
          </a:p>
          <a:p>
            <a:r>
              <a:t>- High accuracy and scalability for larger datasets or classes.</a:t>
            </a:r>
          </a:p>
          <a:p>
            <a:r>
              <a:t>- Handles real-world complexities (lighting, pose).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1. Dataset Preparation.</a:t>
            </a:r>
          </a:p>
          <a:p>
            <a:r>
              <a:t>2. Data Preprocessing (resize, grayscale, normalization).</a:t>
            </a:r>
          </a:p>
          <a:p>
            <a:r>
              <a:t>3. Label Encoding.</a:t>
            </a:r>
          </a:p>
          <a:p>
            <a:r>
              <a:t>4. CNN Model Architecture.</a:t>
            </a:r>
          </a:p>
          <a:p>
            <a:r>
              <a:t>5. Real-time Emotion 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"/>
            <a:ext cx="8534400" cy="1527047"/>
          </a:xfrm>
        </p:spPr>
        <p:txBody>
          <a:bodyPr>
            <a:normAutofit/>
          </a:bodyPr>
          <a:lstStyle/>
          <a:p>
            <a:r>
              <a:rPr lang="en-IN" dirty="0"/>
              <a:t>Dataset Preparation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Dataset Source: </a:t>
            </a:r>
            <a:r>
              <a:rPr lang="en-US" dirty="0"/>
              <a:t>Labeled facial images stored in directories representing emotion categories.</a:t>
            </a:r>
          </a:p>
          <a:p>
            <a:endParaRPr lang="en-US" dirty="0"/>
          </a:p>
          <a:p>
            <a:r>
              <a:rPr lang="en-US" b="1" dirty="0"/>
              <a:t>Processing: </a:t>
            </a:r>
            <a:r>
              <a:rPr lang="en-US" dirty="0"/>
              <a:t>Images are split into training and testing datasets.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79018" y="2722397"/>
            <a:ext cx="184731" cy="1136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0341"/>
              </a:lnSpc>
            </a:pP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851</TotalTime>
  <Words>661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Facial Expression Recognition Using Machine Learning</vt:lpstr>
      <vt:lpstr>Introduction</vt:lpstr>
      <vt:lpstr>Motivation</vt:lpstr>
      <vt:lpstr>Preliminary Requirements</vt:lpstr>
      <vt:lpstr>Literature Survey</vt:lpstr>
      <vt:lpstr>Existing Methods</vt:lpstr>
      <vt:lpstr>Justification for CNNs</vt:lpstr>
      <vt:lpstr>Methodology</vt:lpstr>
      <vt:lpstr>Dataset Preparation </vt:lpstr>
      <vt:lpstr>Data Preprocessing </vt:lpstr>
      <vt:lpstr>Label Encoding </vt:lpstr>
      <vt:lpstr>CNN Model Architecture</vt:lpstr>
      <vt:lpstr>CNN Model Summary</vt:lpstr>
      <vt:lpstr>Results and Discussion</vt:lpstr>
      <vt:lpstr>Real-Time Emotion Detection</vt:lpstr>
      <vt:lpstr>Applications</vt:lpstr>
      <vt:lpstr>Limitations</vt:lpstr>
      <vt:lpstr>Conclusion</vt:lpstr>
      <vt:lpstr>References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 Using Machine Learning</dc:title>
  <dc:creator>asus</dc:creator>
  <dc:description>generated using python-pptx</dc:description>
  <cp:lastModifiedBy>asus</cp:lastModifiedBy>
  <cp:revision>9</cp:revision>
  <dcterms:created xsi:type="dcterms:W3CDTF">2013-01-27T09:14:16Z</dcterms:created>
  <dcterms:modified xsi:type="dcterms:W3CDTF">2024-11-23T12:01:45Z</dcterms:modified>
</cp:coreProperties>
</file>