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9" d="100"/>
          <a:sy n="39" d="100"/>
        </p:scale>
        <p:origin x="1709" y="101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4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231" y="415008"/>
            <a:ext cx="21389241" cy="2582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b="1" dirty="0">
              <a:solidFill>
                <a:schemeClr val="tx1"/>
              </a:solidFill>
              <a:effectLst/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chemeClr val="tx1"/>
                </a:solidFill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Avoid Relapse Stay Sober Android Application</a:t>
            </a:r>
            <a:r>
              <a:rPr lang="en-GB" sz="32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b="1" dirty="0"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            				</a:t>
            </a:r>
            <a:endParaRPr lang="en-GB" sz="32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6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234305" y="7892645"/>
            <a:ext cx="6858000" cy="747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t" anchorCtr="1"/>
          <a:lstStyle/>
          <a:p>
            <a:r>
              <a:rPr lang="en-US" sz="3600" b="1" dirty="0">
                <a:latin typeface="Bookman Old Style" pitchFamily="18" charset="0"/>
                <a:cs typeface="Arial" pitchFamily="34" charset="0"/>
              </a:rPr>
              <a:t>Objectives</a:t>
            </a:r>
            <a:endParaRPr lang="en-US" sz="3400" dirty="0"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861135" y="3381404"/>
            <a:ext cx="617220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400" dirty="0">
                <a:latin typeface="Bookman Old Style" pitchFamily="18" charset="0"/>
              </a:rPr>
              <a:t>      </a:t>
            </a:r>
            <a:r>
              <a:rPr lang="en-GB" sz="3600" b="1" dirty="0"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4305" y="10857240"/>
            <a:ext cx="6858000" cy="886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latin typeface="Bookman Old Style" pitchFamily="18" charset="0"/>
                <a:cs typeface="Arial" pitchFamily="34" charset="0"/>
              </a:rPr>
              <a:t>Motivation</a:t>
            </a:r>
            <a:endParaRPr lang="en-US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90991" y="3282341"/>
            <a:ext cx="7020709" cy="104951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Bookman Old Style" pitchFamily="18" charset="0"/>
                <a:cs typeface="Arial" pitchFamily="34" charset="0"/>
              </a:rPr>
              <a:t>Methodology</a:t>
            </a: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just"/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application uses MVVM architecture. It is one of the most industrially used architectures.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architecture mainly contains 3 major components: Model, View and View Model.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and view model helps to get the data from the user and save it. View takes the user’s actions and sends this information to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ViewModel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 it is the main input point and it does not contain any application logic.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UI events related details are  sent to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ViewModel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ViewModel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reads the data from the Model whenever it is required.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architecture helps in easy modification of the application. This architecture simplifies the addition and removal of application features.</a:t>
            </a:r>
            <a:endParaRPr lang="en-GB" sz="3600" b="1" dirty="0">
              <a:latin typeface="Bookman Old Style" pitchFamily="18" charset="0"/>
              <a:cs typeface="Arial" pitchFamily="34" charset="0"/>
            </a:endParaRPr>
          </a:p>
          <a:p>
            <a:pPr algn="ctr"/>
            <a:endParaRPr lang="en-GB" sz="3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2417" y="4737348"/>
            <a:ext cx="678661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latin typeface="Bookman Old Style" pitchFamily="18" charset="0"/>
              </a:rPr>
              <a:t>Problem statement</a:t>
            </a:r>
            <a:endParaRPr lang="en-GB" sz="2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861136" y="9972805"/>
            <a:ext cx="6172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Bookman Old Style" pitchFamily="18" charset="0"/>
                <a:cs typeface="Arial" pitchFamily="34" charset="0"/>
              </a:rPr>
              <a:t>Conclusion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70145"/>
            <a:ext cx="6474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432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Develop an android application that helps people to find a way to avoid alcohol, calculate their risk level, find information regarding rehabilitation camps, helpline numbers, trigger avoidance techniques and track their sober days.</a:t>
            </a:r>
          </a:p>
          <a:p>
            <a:pPr algn="just"/>
            <a:endParaRPr lang="en-IN" sz="1600" dirty="0"/>
          </a:p>
          <a:p>
            <a:pPr algn="just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08448" y="8529932"/>
            <a:ext cx="67866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an app in different languages to help rural people.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risk calculator using formula provided by WHO.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sober period to motivate sober people.</a:t>
            </a: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rehab centers details in one component so that it helps rural people.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94" y="11928113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There are many applications developed to control alcoholism, but they are not in regional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Applications lack with helpline required for the people and the information about the alcohol risk level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Most of them don’t have proper trigger avoidance techniques.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94598" y="7275801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50677" y="10671448"/>
            <a:ext cx="61996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Android application is developed in five different rural languages to help the alcoholics to lead a sober life by keeping a count of sobriety days, computing the alcohol risk level, and avoiding relapse triggers by using techniques like audios, videos of </a:t>
            </a:r>
            <a:r>
              <a:rPr lang="en-US" sz="2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atmavalokhana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talks, bhajans and motivational talks.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This application is developed in collaboration with SDM De-addiction Center </a:t>
            </a:r>
            <a:r>
              <a:rPr lang="en-US" sz="2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Ujjire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This application will be released on 15th January 2022 for the people who have completed the treatment in the SDM De-addiction Center.,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AEA536-B0F9-4B09-8503-71306D9AE40D}"/>
              </a:ext>
            </a:extLst>
          </p:cNvPr>
          <p:cNvSpPr/>
          <p:nvPr/>
        </p:nvSpPr>
        <p:spPr>
          <a:xfrm>
            <a:off x="234305" y="3217974"/>
            <a:ext cx="678661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latin typeface="Bookman Old Style" pitchFamily="18" charset="0"/>
              </a:rPr>
              <a:t>Problem Domain</a:t>
            </a:r>
            <a:endParaRPr lang="en-GB" sz="2600" b="1" dirty="0"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CF5AC-729B-4B6B-BD87-AC6FD116A6D8}"/>
              </a:ext>
            </a:extLst>
          </p:cNvPr>
          <p:cNvSpPr txBox="1"/>
          <p:nvPr/>
        </p:nvSpPr>
        <p:spPr>
          <a:xfrm>
            <a:off x="208448" y="3888226"/>
            <a:ext cx="64747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</a:pPr>
            <a:r>
              <a:rPr lang="en-US" sz="2000" dirty="0"/>
              <a:t>Android Project</a:t>
            </a:r>
            <a:endParaRPr lang="en-IN" sz="1600" dirty="0"/>
          </a:p>
          <a:p>
            <a:pPr algn="just"/>
            <a:endParaRPr lang="en-US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F50C51-F6F8-4578-B524-CAA68FFA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81" y="4237829"/>
            <a:ext cx="6927894" cy="4087977"/>
          </a:xfrm>
          <a:prstGeom prst="rect">
            <a:avLst/>
          </a:prstGeom>
        </p:spPr>
      </p:pic>
      <p:pic>
        <p:nvPicPr>
          <p:cNvPr id="29" name="Picture 2" descr="https://lh3.googleusercontent.com/AHK7SDuvHZTuUyO9ePuL_o31JqokyAXIFfNrOmqW2YCVviAWesERNm7VT5mxg6EPYlCB-wFxwYl6Q4SKVZ-USqEPnY75tRhxW6DQz3YaN_HZOEeU9dNXQ6kFpfR3Rew0qsWd2JDM">
            <a:extLst>
              <a:ext uri="{FF2B5EF4-FFF2-40B4-BE49-F238E27FC236}">
                <a16:creationId xmlns:a16="http://schemas.microsoft.com/office/drawing/2014/main" id="{AE738CC7-9EB2-47CE-BD52-3626D1D2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559" y="4109472"/>
            <a:ext cx="2127950" cy="295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lh4.googleusercontent.com/nMwzEyCg6t6P6akEC5s9niFh9hQFEmMNyVWs-oahea-vJa_yQKCtBIWUkU00DpABucMRI-YSoch8rcj-jn1cauPeUkNw7ZVWMCUeJmzsUKY13K_FlU_IAGGeoN-qmf1knISLKyKI">
            <a:extLst>
              <a:ext uri="{FF2B5EF4-FFF2-40B4-BE49-F238E27FC236}">
                <a16:creationId xmlns:a16="http://schemas.microsoft.com/office/drawing/2014/main" id="{4BD98286-A142-4CF8-B3F3-C7628936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509" y="4134062"/>
            <a:ext cx="2254704" cy="298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5.png">
            <a:extLst>
              <a:ext uri="{FF2B5EF4-FFF2-40B4-BE49-F238E27FC236}">
                <a16:creationId xmlns:a16="http://schemas.microsoft.com/office/drawing/2014/main" id="{4E12F9F3-65B9-46D7-88EC-A40DB64C08A8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9217492" y="4119447"/>
            <a:ext cx="2127950" cy="2957497"/>
          </a:xfrm>
          <a:prstGeom prst="rect">
            <a:avLst/>
          </a:prstGeom>
          <a:ln/>
        </p:spPr>
      </p:pic>
      <p:pic>
        <p:nvPicPr>
          <p:cNvPr id="23" name="image3.png">
            <a:extLst>
              <a:ext uri="{FF2B5EF4-FFF2-40B4-BE49-F238E27FC236}">
                <a16:creationId xmlns:a16="http://schemas.microsoft.com/office/drawing/2014/main" id="{E93D2DCD-57BC-4347-9B6E-AB25CFBBCFF4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4861135" y="7398637"/>
            <a:ext cx="2036374" cy="2519509"/>
          </a:xfrm>
          <a:prstGeom prst="rect">
            <a:avLst/>
          </a:prstGeom>
          <a:ln/>
        </p:spPr>
      </p:pic>
      <p:pic>
        <p:nvPicPr>
          <p:cNvPr id="31" name="image7.png">
            <a:extLst>
              <a:ext uri="{FF2B5EF4-FFF2-40B4-BE49-F238E27FC236}">
                <a16:creationId xmlns:a16="http://schemas.microsoft.com/office/drawing/2014/main" id="{EECA95C2-22D2-4964-9148-2A31BB20DF70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6897509" y="7389889"/>
            <a:ext cx="2254704" cy="2610318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5EB39-608E-4B6C-8AC8-B9B0FA177E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213" y="7379301"/>
            <a:ext cx="2127950" cy="2582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360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Wingdings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Shivani Guranalli</cp:lastModifiedBy>
  <cp:revision>218</cp:revision>
  <dcterms:created xsi:type="dcterms:W3CDTF">2009-07-23T11:11:30Z</dcterms:created>
  <dcterms:modified xsi:type="dcterms:W3CDTF">2023-12-02T16:56:52Z</dcterms:modified>
</cp:coreProperties>
</file>