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2" d="100"/>
          <a:sy n="8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5648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7328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061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04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73865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1155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5770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991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907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538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3005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59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0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6659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521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7074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5261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4794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0501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5041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4816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1108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7617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412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746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3348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9/5/2024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48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Shivani.G</a:t>
            </a:r>
            <a:endParaRPr lang="en-US" altLang="zh-CN" sz="25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122204052</a:t>
            </a:r>
            <a:endParaRPr lang="en-US" altLang="zh-CN" sz="25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(corporate secretaryship )</a:t>
            </a:r>
            <a:endParaRPr lang="en-US" altLang="zh-CN" sz="25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Shri Krishnaswamy  college for women</a:t>
            </a:r>
            <a:endParaRPr lang="en-US" altLang="zh-CN" sz="25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5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289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5" name="文本框"/>
          <p:cNvSpPr txBox="1">
            <a:spLocks/>
          </p:cNvSpPr>
          <p:nvPr/>
        </p:nvSpPr>
        <p:spPr>
          <a:xfrm rot="0">
            <a:off x="766406" y="1921553"/>
            <a:ext cx="6691423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COLLECTION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edunet dash board downloading the data sets while using the kaggle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FEATURE: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1) Identifying the employee ID 2) Identifying employee names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3) Identifying employee performance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4) Identifying employee gender</a:t>
            </a:r>
            <a:endParaRPr lang="zh-CN" altLang="en-US" sz="2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2574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52441" y="1632402"/>
            <a:ext cx="7775524" cy="439193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8777136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6" name="文本框"/>
          <p:cNvSpPr txBox="1">
            <a:spLocks/>
          </p:cNvSpPr>
          <p:nvPr/>
        </p:nvSpPr>
        <p:spPr>
          <a:xfrm rot="0">
            <a:off x="843230" y="2131100"/>
            <a:ext cx="6839896" cy="2724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0" cap="none" spc="0" baseline="0"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87" name="文本框"/>
          <p:cNvSpPr txBox="1">
            <a:spLocks/>
          </p:cNvSpPr>
          <p:nvPr/>
        </p:nvSpPr>
        <p:spPr>
          <a:xfrm rot="0">
            <a:off x="772581" y="2273973"/>
            <a:ext cx="8855864" cy="3996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Gender equality in the workplace is crucial for a thriving organization. By fostering indusivity, addressing biases and promoting diversity</a:t>
            </a: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◆◆Enhance innovation and creativity</a:t>
            </a: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◆◆Improve employee satisfaction and retention</a:t>
            </a: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◆◆Boost reputation and competitiveness</a:t>
            </a: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◆◆Ensure fair treatment and opportunities</a:t>
            </a:r>
            <a:endParaRPr lang="zh-CN" altLang="en-US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0428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605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400" b="1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Gender Analysis Using Excel </a:t>
            </a:r>
            <a:endParaRPr lang="zh-CN" altLang="en-US" sz="3400" b="1" i="0" u="none" strike="noStrike" kern="1200" cap="none" spc="0" baseline="0">
              <a:solidFill>
                <a:srgbClr val="00000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2827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3214646" y="1632074"/>
            <a:ext cx="5029200" cy="4834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32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32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32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32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32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32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32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32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32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73739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1488070" y="2869022"/>
            <a:ext cx="517910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矩形"/>
          <p:cNvSpPr>
            <a:spLocks/>
          </p:cNvSpPr>
          <p:nvPr/>
        </p:nvSpPr>
        <p:spPr>
          <a:xfrm rot="0">
            <a:off x="266468" y="259211"/>
            <a:ext cx="5314214" cy="558165"/>
          </a:xfrm>
          <a:prstGeom prst="rect"/>
          <a:noFill/>
          <a:ln w="635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1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PROBLEM    STATEMENT </a:t>
            </a:r>
            <a:endParaRPr lang="zh-CN" altLang="en-US" sz="33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696082" y="1552550"/>
            <a:ext cx="7991278" cy="4596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Diversity and Inclusion: Tracking gender helps companies monitor and improve gender diversity, ensuring a more inclusive workplace.</a:t>
            </a:r>
            <a:endParaRPr lang="en-US" altLang="zh-CN" sz="27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7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Equal Opportunities: Identifying gender helps companies ensure equal opportunities for all employees, regardless of gender.</a:t>
            </a:r>
            <a:endParaRPr lang="en-US" altLang="zh-CN" sz="27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7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Gender Pay Gap Analysis: Analyzing gender helps companies identify and address pay disparities between men and women.</a:t>
            </a:r>
            <a:endParaRPr lang="en-US" altLang="zh-CN" sz="27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7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Talent Management: Understanding gender demographics helps companies tailor talent management strategies to attract, retain, and develop employees.</a:t>
            </a:r>
            <a:endParaRPr lang="zh-CN" altLang="en-US" sz="27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8799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"/>
          <p:cNvGrpSpPr>
            <a:grpSpLocks/>
          </p:cNvGrpSpPr>
          <p:nvPr/>
        </p:nvGrpSpPr>
        <p:grpSpPr>
          <a:xfrm>
            <a:off x="9048744" y="2638425"/>
            <a:ext cx="3533775" cy="3810000"/>
            <a:chOff x="9048744" y="2638425"/>
            <a:chExt cx="3533775" cy="3810000"/>
          </a:xfrm>
        </p:grpSpPr>
        <p:sp>
          <p:nvSpPr>
            <p:cNvPr id="122" name="曲线"/>
            <p:cNvSpPr>
              <a:spLocks/>
            </p:cNvSpPr>
            <p:nvPr/>
          </p:nvSpPr>
          <p:spPr>
            <a:xfrm rot="0">
              <a:off x="9744068" y="5353050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3" name="曲线"/>
            <p:cNvSpPr>
              <a:spLocks/>
            </p:cNvSpPr>
            <p:nvPr/>
          </p:nvSpPr>
          <p:spPr>
            <a:xfrm rot="0">
              <a:off x="9744068" y="5886450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048744" y="2638425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267688" y="1485908"/>
            <a:ext cx="9215860" cy="5844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1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31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1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</a:t>
            </a:r>
            <a:r>
              <a:rPr lang="en-US" altLang="zh-CN" sz="29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Management: Understanding project views helps companies manage projects more effectively, ensuring timely completion and meeting objectives.</a:t>
            </a:r>
            <a:endParaRPr lang="en-US" altLang="zh-CN" sz="29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Resource Allocation: Identifying project views enables companies to allocate resources efficiently, assigning the right personnel and materials to each project.</a:t>
            </a:r>
            <a:endParaRPr lang="en-US" altLang="zh-CN" sz="29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3. Progress Tracking: Project views allow companies to monitor progress, identify bottlenecks, and make adjustments to stay on track.</a:t>
            </a:r>
            <a:endParaRPr lang="en-US" altLang="zh-CN" sz="29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4. Stakeholder Management: Companies can communicate project status and updates to stakeholders, ensuring transparency and trust.</a:t>
            </a:r>
            <a:endParaRPr lang="en-US" altLang="zh-CN" sz="29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9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344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文本框"/>
          <p:cNvSpPr txBox="1">
            <a:spLocks/>
          </p:cNvSpPr>
          <p:nvPr/>
        </p:nvSpPr>
        <p:spPr>
          <a:xfrm rot="0">
            <a:off x="1844389" y="1916537"/>
            <a:ext cx="6622979" cy="40728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 .Employees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 . customers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 . Client  -  facing team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 . IT and technical teams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 . Management and leadership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 .   Remote workers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1154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文本框"/>
          <p:cNvSpPr txBox="1">
            <a:spLocks/>
          </p:cNvSpPr>
          <p:nvPr/>
        </p:nvSpPr>
        <p:spPr>
          <a:xfrm rot="0">
            <a:off x="3144045" y="1916537"/>
            <a:ext cx="5828836" cy="37776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"PIVOT often refers to a strategic shift or adjustment in business project management, or personal strategy. In a business context, a "pivot" involves changing direction or altering a company's strategy based on market feedback or performance. This might include altering product offerings targeting a new customer segment, or modifying business models to better align with market demands. The goal of a pivot isusually to improve outcomes address challenges or capitalize on new opportunities for growth and success</a:t>
            </a:r>
            <a:endParaRPr lang="zh-CN" altLang="en-US" sz="27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3175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文本框"/>
          <p:cNvSpPr txBox="1">
            <a:spLocks/>
          </p:cNvSpPr>
          <p:nvPr/>
        </p:nvSpPr>
        <p:spPr>
          <a:xfrm rot="0">
            <a:off x="696082" y="1481954"/>
            <a:ext cx="9971397" cy="4967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◆◆Employee = kaggle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◆◆Nine Feature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◆◆Employee I'd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◆◆Name=text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◆◆Data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◆◆Employee type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◆◆Performance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◆◆Gender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◆◆Female and male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◆◆employee rating numerical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829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25" y="3933814"/>
            <a:ext cx="2019511" cy="244541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4" name="文本框"/>
          <p:cNvSpPr txBox="1">
            <a:spLocks/>
          </p:cNvSpPr>
          <p:nvPr/>
        </p:nvSpPr>
        <p:spPr>
          <a:xfrm rot="20107">
            <a:off x="1991186" y="1776293"/>
            <a:ext cx="7992757" cy="42252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Unbiased Hiring Practices Utilize neutral language in job postings and implement blind hiring to minimize bias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Training and Education: Organize workshops on gender sensitivity, unconscious bias, and diversity.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Equal Pay and Benefits Ensure fair compensation and benefits for all employees regardless of gender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Support Networks Establish employee resource groupsfor women and non-binary individuals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Rexible Work Arrangements Offer adaptable work arrangements to accommodate different needs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 Leadership Opportunities: Encourage women and non-binary individuals to take on leadership roles 7. Safe and Inclusive Workplace: Foster an environment where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everyone feels comfortable and respected.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9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232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2024-09-05T03:08:37Z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