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6858000" cy="9906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gnMPMiT2Z8Hf7Xsu0Yf2TY205j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83754D-5AA9-43FF-9933-61B451374251}">
  <a:tblStyle styleId="{1A83754D-5AA9-43FF-9933-61B45137425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18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4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286367" y="2822135"/>
            <a:ext cx="6285266" cy="591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1449696" y="3985464"/>
            <a:ext cx="8394877" cy="147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-1550679" y="2549570"/>
            <a:ext cx="8394877" cy="4350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2"/>
          </p:nvPr>
        </p:nvSpPr>
        <p:spPr>
          <a:xfrm>
            <a:off x="3471863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body" idx="2"/>
          </p:nvPr>
        </p:nvSpPr>
        <p:spPr>
          <a:xfrm>
            <a:off x="472381" y="3618442"/>
            <a:ext cx="2901255" cy="53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3"/>
          </p:nvPr>
        </p:nvSpPr>
        <p:spPr>
          <a:xfrm>
            <a:off x="3471863" y="2428347"/>
            <a:ext cx="2915543" cy="119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4"/>
          </p:nvPr>
        </p:nvSpPr>
        <p:spPr>
          <a:xfrm>
            <a:off x="3471863" y="3618442"/>
            <a:ext cx="2915543" cy="53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" name="Google Shape;85;p1"/>
          <p:cNvGraphicFramePr/>
          <p:nvPr/>
        </p:nvGraphicFramePr>
        <p:xfrm>
          <a:off x="147320" y="2575560"/>
          <a:ext cx="6593850" cy="3510360"/>
        </p:xfrm>
        <a:graphic>
          <a:graphicData uri="http://schemas.openxmlformats.org/drawingml/2006/table">
            <a:tbl>
              <a:tblPr firstRow="1" bandRow="1">
                <a:noFill/>
                <a:tableStyleId>{1A83754D-5AA9-43FF-9933-61B451374251}</a:tableStyleId>
              </a:tblPr>
              <a:tblGrid>
                <a:gridCol w="756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6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 u="none" strike="noStrike" cap="none"/>
                        <a:t>Task - 1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 u="none" strike="noStrike" cap="none"/>
                        <a:t>Create two list and join those two list.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 u="none" strike="noStrike" cap="none"/>
                        <a:t>Coding: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 gridSpan="2">
                  <a:txBody>
                    <a:bodyPr/>
                    <a:lstStyle/>
                    <a:p>
                      <a:pPr marL="174625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0" u="none" strike="noStrike" cap="none"/>
                        <a:t>list1 = ["N", "A" , "A" , "N"]</a:t>
                      </a:r>
                      <a:endParaRPr/>
                    </a:p>
                    <a:p>
                      <a:pPr marL="174625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0" u="none" strike="noStrike" cap="none"/>
                        <a:t>list2 = [9, 7, 8, 9, 1, 2, 3, 9, 0, 0]</a:t>
                      </a:r>
                      <a:endParaRPr/>
                    </a:p>
                    <a:p>
                      <a:pPr marL="174625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0" u="none" strike="noStrike" cap="none"/>
                        <a:t>list1.extend(list2)</a:t>
                      </a:r>
                      <a:endParaRPr/>
                    </a:p>
                    <a:p>
                      <a:pPr marL="174625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0" u="none" strike="noStrike" cap="none"/>
                        <a:t>print(list1)</a:t>
                      </a:r>
                      <a:endParaRPr sz="1350" b="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 u="none" strike="noStrike" cap="none"/>
                        <a:t>Output: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 b="51422"/>
          <a:stretch/>
        </p:blipFill>
        <p:spPr>
          <a:xfrm>
            <a:off x="247811" y="5471994"/>
            <a:ext cx="6462869" cy="2555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Google Shape;84;p1"/>
          <p:cNvGraphicFramePr/>
          <p:nvPr>
            <p:extLst>
              <p:ext uri="{D42A27DB-BD31-4B8C-83A1-F6EECF244321}">
                <p14:modId xmlns:p14="http://schemas.microsoft.com/office/powerpoint/2010/main" val="1508608064"/>
              </p:ext>
            </p:extLst>
          </p:nvPr>
        </p:nvGraphicFramePr>
        <p:xfrm>
          <a:off x="489857" y="293913"/>
          <a:ext cx="5649700" cy="20966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61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NAME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dirty="0" smtClean="0"/>
                        <a:t>DEEPTHI</a:t>
                      </a:r>
                      <a:r>
                        <a:rPr lang="en-IN" sz="1800" b="1" baseline="0" dirty="0" smtClean="0"/>
                        <a:t> M R</a:t>
                      </a:r>
                      <a:endParaRPr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REG NO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 dirty="0" smtClean="0"/>
                        <a:t>3</a:t>
                      </a:r>
                      <a:r>
                        <a:rPr lang="en-IN" sz="1800" b="1" dirty="0" smtClean="0"/>
                        <a:t>11520205009</a:t>
                      </a:r>
                      <a:endParaRPr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CLASS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B.Tech – IT 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/>
                        <a:t>EMAIL ID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 dirty="0" smtClean="0"/>
                        <a:t>deepthimr1411@gmail.com</a:t>
                      </a:r>
                      <a:endParaRPr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 dirty="0"/>
                        <a:t>ASSIGNMENT - 1</a:t>
                      </a:r>
                      <a:endParaRPr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Google Shape;91;p2"/>
          <p:cNvGraphicFramePr/>
          <p:nvPr/>
        </p:nvGraphicFramePr>
        <p:xfrm>
          <a:off x="132080" y="761739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{1A83754D-5AA9-43FF-9933-61B451374251}</a:tableStyleId>
              </a:tblPr>
              <a:tblGrid>
                <a:gridCol w="756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6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 u="none" strike="noStrike" cap="none"/>
                        <a:t>Task - 2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 u="none" strike="noStrike" cap="none"/>
                        <a:t>With if statement find the even numbers.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 u="none" strike="noStrike" cap="none"/>
                        <a:t>Coding: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 gridSpan="2">
                  <a:txBody>
                    <a:bodyPr/>
                    <a:lstStyle/>
                    <a:p>
                      <a:pPr marL="174625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0" u="none" strike="noStrike" cap="none"/>
                        <a:t>list1 = [1,  2, 3, 4]</a:t>
                      </a:r>
                      <a:endParaRPr/>
                    </a:p>
                    <a:p>
                      <a:pPr marL="174625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0" u="none" strike="noStrike" cap="none"/>
                        <a:t>list2 = [9, 7, 8, 9, 1, 2, 3, 9, 6, 0]</a:t>
                      </a:r>
                      <a:endParaRPr/>
                    </a:p>
                    <a:p>
                      <a:pPr marL="174625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0" u="none" strike="noStrike" cap="none"/>
                        <a:t>list3=list1.extend(list2)</a:t>
                      </a:r>
                      <a:endParaRPr/>
                    </a:p>
                    <a:p>
                      <a:pPr marL="174625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0" u="none" strike="noStrike" cap="none"/>
                        <a:t>for n in list1:</a:t>
                      </a:r>
                      <a:endParaRPr/>
                    </a:p>
                    <a:p>
                      <a:pPr marL="174625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0" u="none" strike="noStrike" cap="none"/>
                        <a:t>    if (n%2==0):</a:t>
                      </a:r>
                      <a:endParaRPr/>
                    </a:p>
                    <a:p>
                      <a:pPr marL="174625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0" u="none" strike="noStrike" cap="none"/>
                        <a:t>        print(n, end=" ")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 u="none" strike="noStrike" cap="none"/>
                        <a:t>Output: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080" y="4027839"/>
            <a:ext cx="6593841" cy="5067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Google Shape;97;p3"/>
          <p:cNvGraphicFramePr/>
          <p:nvPr/>
        </p:nvGraphicFramePr>
        <p:xfrm>
          <a:off x="132080" y="75016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{1A83754D-5AA9-43FF-9933-61B451374251}</a:tableStyleId>
              </a:tblPr>
              <a:tblGrid>
                <a:gridCol w="756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6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 u="none" strike="noStrike" cap="none"/>
                        <a:t>Task – 3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 u="none" strike="noStrike" cap="none"/>
                        <a:t>Create a Dictionary with 3 keys and 2 values for each key.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 u="none" strike="noStrike" cap="none"/>
                        <a:t>Coding: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 gridSpan="2">
                  <a:txBody>
                    <a:bodyPr/>
                    <a:lstStyle/>
                    <a:p>
                      <a:pPr marL="174625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0" u="none" strike="noStrike" cap="none"/>
                        <a:t>k = {'K':[99, 89],'L':[31, 12],'M':[39, 9]}</a:t>
                      </a:r>
                      <a:endParaRPr/>
                    </a:p>
                    <a:p>
                      <a:pPr marL="174625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0" u="none" strike="noStrike" cap="none"/>
                        <a:t>print(k)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 u="none" strike="noStrike" cap="none"/>
                        <a:t>Output: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98" name="Google Shape;98;p3"/>
          <p:cNvPicPr preferRelativeResize="0"/>
          <p:nvPr/>
        </p:nvPicPr>
        <p:blipFill rotWithShape="1">
          <a:blip r:embed="rId3">
            <a:alphaModFix/>
          </a:blip>
          <a:srcRect b="6554"/>
          <a:stretch/>
        </p:blipFill>
        <p:spPr>
          <a:xfrm>
            <a:off x="132080" y="3151329"/>
            <a:ext cx="6597421" cy="4754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Google Shape;103;p4"/>
          <p:cNvGraphicFramePr/>
          <p:nvPr/>
        </p:nvGraphicFramePr>
        <p:xfrm>
          <a:off x="132080" y="79646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{1A83754D-5AA9-43FF-9933-61B451374251}</a:tableStyleId>
              </a:tblPr>
              <a:tblGrid>
                <a:gridCol w="756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6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 u="none" strike="noStrike" cap="none"/>
                        <a:t>Task – 4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 u="none" strike="noStrike" cap="none"/>
                        <a:t>Create a function with if statement which is used to find the odd numbers.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1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/>
                        <a:t>Coding: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 gridSpan="2">
                  <a:txBody>
                    <a:bodyPr/>
                    <a:lstStyle/>
                    <a:p>
                      <a:pPr marL="174625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0"/>
                        <a:t>def odd_elements(dictionary):</a:t>
                      </a:r>
                      <a:endParaRPr/>
                    </a:p>
                    <a:p>
                      <a:pPr marL="174625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0"/>
                        <a:t>   return {key: [x for x in value if x % 2 != 0] for key, value in dictionary.items()}</a:t>
                      </a:r>
                      <a:endParaRPr/>
                    </a:p>
                    <a:p>
                      <a:pPr marL="174625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0"/>
                        <a:t>dictionary = {'K':[99, 89],'L':[31, 12],'M':[39, 9]}</a:t>
                      </a:r>
                      <a:endParaRPr/>
                    </a:p>
                    <a:p>
                      <a:pPr marL="174625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0"/>
                        <a:t>filter_dict = odd_elements(dictionary)</a:t>
                      </a:r>
                      <a:endParaRPr/>
                    </a:p>
                    <a:p>
                      <a:pPr marL="174625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0"/>
                        <a:t>print(filter_dict)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1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/>
                        <a:t>Output: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1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1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4" name="Google Shape;104;p4"/>
          <p:cNvPicPr preferRelativeResize="0"/>
          <p:nvPr/>
        </p:nvPicPr>
        <p:blipFill rotWithShape="1">
          <a:blip r:embed="rId3">
            <a:alphaModFix/>
          </a:blip>
          <a:srcRect b="13633"/>
          <a:stretch/>
        </p:blipFill>
        <p:spPr>
          <a:xfrm>
            <a:off x="132080" y="3791503"/>
            <a:ext cx="6556713" cy="5792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Google Shape;109;p5"/>
          <p:cNvGraphicFramePr/>
          <p:nvPr/>
        </p:nvGraphicFramePr>
        <p:xfrm>
          <a:off x="132080" y="73859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{1A83754D-5AA9-43FF-9933-61B451374251}</a:tableStyleId>
              </a:tblPr>
              <a:tblGrid>
                <a:gridCol w="756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6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/>
                        <a:t>Task – 5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/>
                        <a:t>Write a Python function to sum all the numbers in a list.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/>
                        <a:t>Sample List : (8,2,3,0,7)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/>
                        <a:t>Expected Output : 20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1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/>
                        <a:t>Coding: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 gridSpan="2">
                  <a:txBody>
                    <a:bodyPr/>
                    <a:lstStyle/>
                    <a:p>
                      <a:pPr marL="174625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0"/>
                        <a:t>list = [8,2,3,0,7]</a:t>
                      </a:r>
                      <a:endParaRPr/>
                    </a:p>
                    <a:p>
                      <a:pPr marL="174625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0"/>
                        <a:t>print(sum(list))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1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50" b="1"/>
                        <a:t>Output: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1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1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10" name="Google Shape;11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186" y="3402955"/>
            <a:ext cx="6613733" cy="5117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</Words>
  <Application>Microsoft Office PowerPoint</Application>
  <PresentationFormat>A4 Paper (210x297 mm)</PresentationFormat>
  <Paragraphs>50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kabilan sathiyamurthy</dc:creator>
  <cp:lastModifiedBy>HP Inc.</cp:lastModifiedBy>
  <cp:revision>1</cp:revision>
  <dcterms:created xsi:type="dcterms:W3CDTF">2023-10-03T02:06:08Z</dcterms:created>
  <dcterms:modified xsi:type="dcterms:W3CDTF">2023-10-27T06:55:21Z</dcterms:modified>
</cp:coreProperties>
</file>