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Lst>
  <p:sldSz cy="9906000" cx="6858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0" roundtripDataSignature="AMtx7mhufbpr59HpigYmGBhAcb0Hrp4T1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F093B6C-F5C8-45E9-9881-B5E504577CA3}">
  <a:tblStyle styleId="{BF093B6C-F5C8-45E9-9881-B5E504577CA3}" styleName="Table_0">
    <a:wholeTbl>
      <a:tcTxStyle b="off" i="off">
        <a:font>
          <a:latin typeface="Calibri"/>
          <a:ea typeface="Calibri"/>
          <a:cs typeface="Calibri"/>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10" Type="http://customschemas.google.com/relationships/presentationmetadata" Target="metadata"/><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6"/>
          <p:cNvSpPr txBox="1"/>
          <p:nvPr>
            <p:ph idx="10" type="dt"/>
          </p:nvPr>
        </p:nvSpPr>
        <p:spPr>
          <a:xfrm>
            <a:off x="471488" y="9181397"/>
            <a:ext cx="1543050" cy="52740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6"/>
          <p:cNvSpPr txBox="1"/>
          <p:nvPr>
            <p:ph idx="11" type="ftr"/>
          </p:nvPr>
        </p:nvSpPr>
        <p:spPr>
          <a:xfrm>
            <a:off x="2271713" y="9181397"/>
            <a:ext cx="2314575" cy="52740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6"/>
          <p:cNvSpPr txBox="1"/>
          <p:nvPr>
            <p:ph idx="12" type="sldNum"/>
          </p:nvPr>
        </p:nvSpPr>
        <p:spPr>
          <a:xfrm>
            <a:off x="4843463" y="9181397"/>
            <a:ext cx="1543050" cy="52740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5"/>
          <p:cNvSpPr txBox="1"/>
          <p:nvPr>
            <p:ph type="title"/>
          </p:nvPr>
        </p:nvSpPr>
        <p:spPr>
          <a:xfrm>
            <a:off x="471488" y="527405"/>
            <a:ext cx="5915025" cy="1914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5"/>
          <p:cNvSpPr txBox="1"/>
          <p:nvPr>
            <p:ph idx="1" type="body"/>
          </p:nvPr>
        </p:nvSpPr>
        <p:spPr>
          <a:xfrm rot="5400000">
            <a:off x="286367" y="2822135"/>
            <a:ext cx="6285266" cy="59150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1" name="Google Shape;71;p15"/>
          <p:cNvSpPr txBox="1"/>
          <p:nvPr>
            <p:ph idx="10" type="dt"/>
          </p:nvPr>
        </p:nvSpPr>
        <p:spPr>
          <a:xfrm>
            <a:off x="471488" y="9181397"/>
            <a:ext cx="1543050" cy="52740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5"/>
          <p:cNvSpPr txBox="1"/>
          <p:nvPr>
            <p:ph idx="11" type="ftr"/>
          </p:nvPr>
        </p:nvSpPr>
        <p:spPr>
          <a:xfrm>
            <a:off x="2271713" y="9181397"/>
            <a:ext cx="2314575" cy="52740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5"/>
          <p:cNvSpPr txBox="1"/>
          <p:nvPr>
            <p:ph idx="12" type="sldNum"/>
          </p:nvPr>
        </p:nvSpPr>
        <p:spPr>
          <a:xfrm>
            <a:off x="4843463" y="9181397"/>
            <a:ext cx="1543050" cy="52740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6"/>
          <p:cNvSpPr txBox="1"/>
          <p:nvPr>
            <p:ph type="title"/>
          </p:nvPr>
        </p:nvSpPr>
        <p:spPr>
          <a:xfrm rot="5400000">
            <a:off x="1449696" y="3985464"/>
            <a:ext cx="8394877" cy="147875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6"/>
          <p:cNvSpPr txBox="1"/>
          <p:nvPr>
            <p:ph idx="1" type="body"/>
          </p:nvPr>
        </p:nvSpPr>
        <p:spPr>
          <a:xfrm rot="5400000">
            <a:off x="-1550679" y="2549570"/>
            <a:ext cx="8394877" cy="435054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7" name="Google Shape;77;p16"/>
          <p:cNvSpPr txBox="1"/>
          <p:nvPr>
            <p:ph idx="10" type="dt"/>
          </p:nvPr>
        </p:nvSpPr>
        <p:spPr>
          <a:xfrm>
            <a:off x="471488" y="9181397"/>
            <a:ext cx="1543050" cy="52740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6"/>
          <p:cNvSpPr txBox="1"/>
          <p:nvPr>
            <p:ph idx="11" type="ftr"/>
          </p:nvPr>
        </p:nvSpPr>
        <p:spPr>
          <a:xfrm>
            <a:off x="2271713" y="9181397"/>
            <a:ext cx="2314575" cy="52740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6"/>
          <p:cNvSpPr txBox="1"/>
          <p:nvPr>
            <p:ph idx="12" type="sldNum"/>
          </p:nvPr>
        </p:nvSpPr>
        <p:spPr>
          <a:xfrm>
            <a:off x="4843463" y="9181397"/>
            <a:ext cx="1543050" cy="52740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7"/>
          <p:cNvSpPr txBox="1"/>
          <p:nvPr>
            <p:ph type="ctrTitle"/>
          </p:nvPr>
        </p:nvSpPr>
        <p:spPr>
          <a:xfrm>
            <a:off x="514350" y="1621191"/>
            <a:ext cx="5829300" cy="3448756"/>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7"/>
          <p:cNvSpPr txBox="1"/>
          <p:nvPr>
            <p:ph idx="1" type="subTitle"/>
          </p:nvPr>
        </p:nvSpPr>
        <p:spPr>
          <a:xfrm>
            <a:off x="857250" y="5202944"/>
            <a:ext cx="5143500" cy="2391656"/>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18" name="Google Shape;18;p7"/>
          <p:cNvSpPr txBox="1"/>
          <p:nvPr>
            <p:ph idx="10" type="dt"/>
          </p:nvPr>
        </p:nvSpPr>
        <p:spPr>
          <a:xfrm>
            <a:off x="471488" y="9181397"/>
            <a:ext cx="1543050" cy="52740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7"/>
          <p:cNvSpPr txBox="1"/>
          <p:nvPr>
            <p:ph idx="11" type="ftr"/>
          </p:nvPr>
        </p:nvSpPr>
        <p:spPr>
          <a:xfrm>
            <a:off x="2271713" y="9181397"/>
            <a:ext cx="2314575" cy="52740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7"/>
          <p:cNvSpPr txBox="1"/>
          <p:nvPr>
            <p:ph idx="12" type="sldNum"/>
          </p:nvPr>
        </p:nvSpPr>
        <p:spPr>
          <a:xfrm>
            <a:off x="4843463" y="9181397"/>
            <a:ext cx="1543050" cy="52740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8"/>
          <p:cNvSpPr txBox="1"/>
          <p:nvPr>
            <p:ph type="title"/>
          </p:nvPr>
        </p:nvSpPr>
        <p:spPr>
          <a:xfrm>
            <a:off x="471488" y="527405"/>
            <a:ext cx="5915025" cy="1914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8"/>
          <p:cNvSpPr txBox="1"/>
          <p:nvPr>
            <p:ph idx="1" type="body"/>
          </p:nvPr>
        </p:nvSpPr>
        <p:spPr>
          <a:xfrm>
            <a:off x="471488" y="2637014"/>
            <a:ext cx="5915025" cy="628526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4" name="Google Shape;24;p8"/>
          <p:cNvSpPr txBox="1"/>
          <p:nvPr>
            <p:ph idx="10" type="dt"/>
          </p:nvPr>
        </p:nvSpPr>
        <p:spPr>
          <a:xfrm>
            <a:off x="471488" y="9181397"/>
            <a:ext cx="1543050" cy="52740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8"/>
          <p:cNvSpPr txBox="1"/>
          <p:nvPr>
            <p:ph idx="11" type="ftr"/>
          </p:nvPr>
        </p:nvSpPr>
        <p:spPr>
          <a:xfrm>
            <a:off x="2271713" y="9181397"/>
            <a:ext cx="2314575" cy="52740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8"/>
          <p:cNvSpPr txBox="1"/>
          <p:nvPr>
            <p:ph idx="12" type="sldNum"/>
          </p:nvPr>
        </p:nvSpPr>
        <p:spPr>
          <a:xfrm>
            <a:off x="4843463" y="9181397"/>
            <a:ext cx="1543050" cy="52740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9"/>
          <p:cNvSpPr txBox="1"/>
          <p:nvPr>
            <p:ph type="title"/>
          </p:nvPr>
        </p:nvSpPr>
        <p:spPr>
          <a:xfrm>
            <a:off x="467916" y="2469624"/>
            <a:ext cx="5915025" cy="412062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9"/>
          <p:cNvSpPr txBox="1"/>
          <p:nvPr>
            <p:ph idx="1" type="body"/>
          </p:nvPr>
        </p:nvSpPr>
        <p:spPr>
          <a:xfrm>
            <a:off x="467916" y="6629226"/>
            <a:ext cx="5915025" cy="216693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sz="1800">
                <a:solidFill>
                  <a:schemeClr val="dk1"/>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30" name="Google Shape;30;p9"/>
          <p:cNvSpPr txBox="1"/>
          <p:nvPr>
            <p:ph idx="10" type="dt"/>
          </p:nvPr>
        </p:nvSpPr>
        <p:spPr>
          <a:xfrm>
            <a:off x="471488" y="9181397"/>
            <a:ext cx="1543050" cy="52740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9"/>
          <p:cNvSpPr txBox="1"/>
          <p:nvPr>
            <p:ph idx="11" type="ftr"/>
          </p:nvPr>
        </p:nvSpPr>
        <p:spPr>
          <a:xfrm>
            <a:off x="2271713" y="9181397"/>
            <a:ext cx="2314575" cy="52740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9"/>
          <p:cNvSpPr txBox="1"/>
          <p:nvPr>
            <p:ph idx="12" type="sldNum"/>
          </p:nvPr>
        </p:nvSpPr>
        <p:spPr>
          <a:xfrm>
            <a:off x="4843463" y="9181397"/>
            <a:ext cx="1543050" cy="52740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0"/>
          <p:cNvSpPr txBox="1"/>
          <p:nvPr>
            <p:ph type="title"/>
          </p:nvPr>
        </p:nvSpPr>
        <p:spPr>
          <a:xfrm>
            <a:off x="471488" y="527405"/>
            <a:ext cx="5915025" cy="1914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0"/>
          <p:cNvSpPr txBox="1"/>
          <p:nvPr>
            <p:ph idx="1" type="body"/>
          </p:nvPr>
        </p:nvSpPr>
        <p:spPr>
          <a:xfrm>
            <a:off x="471488" y="2637014"/>
            <a:ext cx="2914650" cy="628526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6" name="Google Shape;36;p10"/>
          <p:cNvSpPr txBox="1"/>
          <p:nvPr>
            <p:ph idx="2" type="body"/>
          </p:nvPr>
        </p:nvSpPr>
        <p:spPr>
          <a:xfrm>
            <a:off x="3471863" y="2637014"/>
            <a:ext cx="2914650" cy="628526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7" name="Google Shape;37;p10"/>
          <p:cNvSpPr txBox="1"/>
          <p:nvPr>
            <p:ph idx="10" type="dt"/>
          </p:nvPr>
        </p:nvSpPr>
        <p:spPr>
          <a:xfrm>
            <a:off x="471488" y="9181397"/>
            <a:ext cx="1543050" cy="52740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0"/>
          <p:cNvSpPr txBox="1"/>
          <p:nvPr>
            <p:ph idx="11" type="ftr"/>
          </p:nvPr>
        </p:nvSpPr>
        <p:spPr>
          <a:xfrm>
            <a:off x="2271713" y="9181397"/>
            <a:ext cx="2314575" cy="52740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0"/>
          <p:cNvSpPr txBox="1"/>
          <p:nvPr>
            <p:ph idx="12" type="sldNum"/>
          </p:nvPr>
        </p:nvSpPr>
        <p:spPr>
          <a:xfrm>
            <a:off x="4843463" y="9181397"/>
            <a:ext cx="1543050" cy="52740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1"/>
          <p:cNvSpPr txBox="1"/>
          <p:nvPr>
            <p:ph type="title"/>
          </p:nvPr>
        </p:nvSpPr>
        <p:spPr>
          <a:xfrm>
            <a:off x="472381" y="527405"/>
            <a:ext cx="5915025" cy="1914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1"/>
          <p:cNvSpPr txBox="1"/>
          <p:nvPr>
            <p:ph idx="1" type="body"/>
          </p:nvPr>
        </p:nvSpPr>
        <p:spPr>
          <a:xfrm>
            <a:off x="472381" y="2428347"/>
            <a:ext cx="2901255" cy="1190095"/>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3" name="Google Shape;43;p11"/>
          <p:cNvSpPr txBox="1"/>
          <p:nvPr>
            <p:ph idx="2" type="body"/>
          </p:nvPr>
        </p:nvSpPr>
        <p:spPr>
          <a:xfrm>
            <a:off x="472381" y="3618442"/>
            <a:ext cx="2901255" cy="532218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4" name="Google Shape;44;p11"/>
          <p:cNvSpPr txBox="1"/>
          <p:nvPr>
            <p:ph idx="3" type="body"/>
          </p:nvPr>
        </p:nvSpPr>
        <p:spPr>
          <a:xfrm>
            <a:off x="3471863" y="2428347"/>
            <a:ext cx="2915543" cy="1190095"/>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5" name="Google Shape;45;p11"/>
          <p:cNvSpPr txBox="1"/>
          <p:nvPr>
            <p:ph idx="4" type="body"/>
          </p:nvPr>
        </p:nvSpPr>
        <p:spPr>
          <a:xfrm>
            <a:off x="3471863" y="3618442"/>
            <a:ext cx="2915543" cy="532218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6" name="Google Shape;46;p11"/>
          <p:cNvSpPr txBox="1"/>
          <p:nvPr>
            <p:ph idx="10" type="dt"/>
          </p:nvPr>
        </p:nvSpPr>
        <p:spPr>
          <a:xfrm>
            <a:off x="471488" y="9181397"/>
            <a:ext cx="1543050" cy="52740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1"/>
          <p:cNvSpPr txBox="1"/>
          <p:nvPr>
            <p:ph idx="11" type="ftr"/>
          </p:nvPr>
        </p:nvSpPr>
        <p:spPr>
          <a:xfrm>
            <a:off x="2271713" y="9181397"/>
            <a:ext cx="2314575" cy="52740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1"/>
          <p:cNvSpPr txBox="1"/>
          <p:nvPr>
            <p:ph idx="12" type="sldNum"/>
          </p:nvPr>
        </p:nvSpPr>
        <p:spPr>
          <a:xfrm>
            <a:off x="4843463" y="9181397"/>
            <a:ext cx="1543050" cy="52740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2"/>
          <p:cNvSpPr txBox="1"/>
          <p:nvPr>
            <p:ph type="title"/>
          </p:nvPr>
        </p:nvSpPr>
        <p:spPr>
          <a:xfrm>
            <a:off x="471488" y="527405"/>
            <a:ext cx="5915025" cy="1914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2"/>
          <p:cNvSpPr txBox="1"/>
          <p:nvPr>
            <p:ph idx="10" type="dt"/>
          </p:nvPr>
        </p:nvSpPr>
        <p:spPr>
          <a:xfrm>
            <a:off x="471488" y="9181397"/>
            <a:ext cx="1543050" cy="52740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2"/>
          <p:cNvSpPr txBox="1"/>
          <p:nvPr>
            <p:ph idx="11" type="ftr"/>
          </p:nvPr>
        </p:nvSpPr>
        <p:spPr>
          <a:xfrm>
            <a:off x="2271713" y="9181397"/>
            <a:ext cx="2314575" cy="52740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2"/>
          <p:cNvSpPr txBox="1"/>
          <p:nvPr>
            <p:ph idx="12" type="sldNum"/>
          </p:nvPr>
        </p:nvSpPr>
        <p:spPr>
          <a:xfrm>
            <a:off x="4843463" y="9181397"/>
            <a:ext cx="1543050" cy="52740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3"/>
          <p:cNvSpPr txBox="1"/>
          <p:nvPr>
            <p:ph type="title"/>
          </p:nvPr>
        </p:nvSpPr>
        <p:spPr>
          <a:xfrm>
            <a:off x="472381" y="660400"/>
            <a:ext cx="2211884" cy="23114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3"/>
          <p:cNvSpPr txBox="1"/>
          <p:nvPr>
            <p:ph idx="1" type="body"/>
          </p:nvPr>
        </p:nvSpPr>
        <p:spPr>
          <a:xfrm>
            <a:off x="2915543" y="1426283"/>
            <a:ext cx="3471863" cy="7039681"/>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57" name="Google Shape;57;p13"/>
          <p:cNvSpPr txBox="1"/>
          <p:nvPr>
            <p:ph idx="2" type="body"/>
          </p:nvPr>
        </p:nvSpPr>
        <p:spPr>
          <a:xfrm>
            <a:off x="472381" y="2971800"/>
            <a:ext cx="2211884" cy="550562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58" name="Google Shape;58;p13"/>
          <p:cNvSpPr txBox="1"/>
          <p:nvPr>
            <p:ph idx="10" type="dt"/>
          </p:nvPr>
        </p:nvSpPr>
        <p:spPr>
          <a:xfrm>
            <a:off x="471488" y="9181397"/>
            <a:ext cx="1543050" cy="52740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3"/>
          <p:cNvSpPr txBox="1"/>
          <p:nvPr>
            <p:ph idx="11" type="ftr"/>
          </p:nvPr>
        </p:nvSpPr>
        <p:spPr>
          <a:xfrm>
            <a:off x="2271713" y="9181397"/>
            <a:ext cx="2314575" cy="52740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3"/>
          <p:cNvSpPr txBox="1"/>
          <p:nvPr>
            <p:ph idx="12" type="sldNum"/>
          </p:nvPr>
        </p:nvSpPr>
        <p:spPr>
          <a:xfrm>
            <a:off x="4843463" y="9181397"/>
            <a:ext cx="1543050" cy="52740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4"/>
          <p:cNvSpPr txBox="1"/>
          <p:nvPr>
            <p:ph type="title"/>
          </p:nvPr>
        </p:nvSpPr>
        <p:spPr>
          <a:xfrm>
            <a:off x="472381" y="660400"/>
            <a:ext cx="2211884" cy="23114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4"/>
          <p:cNvSpPr/>
          <p:nvPr>
            <p:ph idx="2" type="pic"/>
          </p:nvPr>
        </p:nvSpPr>
        <p:spPr>
          <a:xfrm>
            <a:off x="2915543" y="1426283"/>
            <a:ext cx="3471863" cy="7039681"/>
          </a:xfrm>
          <a:prstGeom prst="rect">
            <a:avLst/>
          </a:prstGeom>
          <a:noFill/>
          <a:ln>
            <a:noFill/>
          </a:ln>
        </p:spPr>
      </p:sp>
      <p:sp>
        <p:nvSpPr>
          <p:cNvPr id="64" name="Google Shape;64;p14"/>
          <p:cNvSpPr txBox="1"/>
          <p:nvPr>
            <p:ph idx="1" type="body"/>
          </p:nvPr>
        </p:nvSpPr>
        <p:spPr>
          <a:xfrm>
            <a:off x="472381" y="2971800"/>
            <a:ext cx="2211884" cy="550562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5" name="Google Shape;65;p14"/>
          <p:cNvSpPr txBox="1"/>
          <p:nvPr>
            <p:ph idx="10" type="dt"/>
          </p:nvPr>
        </p:nvSpPr>
        <p:spPr>
          <a:xfrm>
            <a:off x="471488" y="9181397"/>
            <a:ext cx="1543050" cy="52740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4"/>
          <p:cNvSpPr txBox="1"/>
          <p:nvPr>
            <p:ph idx="11" type="ftr"/>
          </p:nvPr>
        </p:nvSpPr>
        <p:spPr>
          <a:xfrm>
            <a:off x="2271713" y="9181397"/>
            <a:ext cx="2314575" cy="52740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4"/>
          <p:cNvSpPr txBox="1"/>
          <p:nvPr>
            <p:ph idx="12" type="sldNum"/>
          </p:nvPr>
        </p:nvSpPr>
        <p:spPr>
          <a:xfrm>
            <a:off x="4843463" y="9181397"/>
            <a:ext cx="1543050" cy="52740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5"/>
          <p:cNvSpPr txBox="1"/>
          <p:nvPr>
            <p:ph type="title"/>
          </p:nvPr>
        </p:nvSpPr>
        <p:spPr>
          <a:xfrm>
            <a:off x="471488" y="527405"/>
            <a:ext cx="5915025" cy="191470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5"/>
          <p:cNvSpPr txBox="1"/>
          <p:nvPr>
            <p:ph idx="1" type="body"/>
          </p:nvPr>
        </p:nvSpPr>
        <p:spPr>
          <a:xfrm>
            <a:off x="471488" y="2637014"/>
            <a:ext cx="5915025" cy="6285266"/>
          </a:xfrm>
          <a:prstGeom prst="rect">
            <a:avLst/>
          </a:prstGeom>
          <a:noFill/>
          <a:ln>
            <a:noFill/>
          </a:ln>
        </p:spPr>
        <p:txBody>
          <a:bodyPr anchorCtr="0" anchor="t" bIns="45700" lIns="91425" spcFirstLastPara="1" rIns="91425" wrap="square" tIns="45700">
            <a:norm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8" name="Google Shape;8;p5"/>
          <p:cNvSpPr txBox="1"/>
          <p:nvPr>
            <p:ph idx="10" type="dt"/>
          </p:nvPr>
        </p:nvSpPr>
        <p:spPr>
          <a:xfrm>
            <a:off x="471488" y="9181397"/>
            <a:ext cx="1543050" cy="527403"/>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5"/>
          <p:cNvSpPr txBox="1"/>
          <p:nvPr>
            <p:ph idx="11" type="ftr"/>
          </p:nvPr>
        </p:nvSpPr>
        <p:spPr>
          <a:xfrm>
            <a:off x="2271713" y="9181397"/>
            <a:ext cx="2314575" cy="527403"/>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5"/>
          <p:cNvSpPr txBox="1"/>
          <p:nvPr>
            <p:ph idx="12" type="sldNum"/>
          </p:nvPr>
        </p:nvSpPr>
        <p:spPr>
          <a:xfrm>
            <a:off x="4843463" y="9181397"/>
            <a:ext cx="1543050" cy="527403"/>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graphicFrame>
        <p:nvGraphicFramePr>
          <p:cNvPr id="84" name="Google Shape;84;p1"/>
          <p:cNvGraphicFramePr/>
          <p:nvPr/>
        </p:nvGraphicFramePr>
        <p:xfrm>
          <a:off x="489857" y="293913"/>
          <a:ext cx="3000000" cy="3000000"/>
        </p:xfrm>
        <a:graphic>
          <a:graphicData uri="http://schemas.openxmlformats.org/drawingml/2006/table">
            <a:tbl>
              <a:tblPr bandRow="1" firstRow="1">
                <a:noFill/>
                <a:tableStyleId>{BF093B6C-F5C8-45E9-9881-B5E504577CA3}</a:tableStyleId>
              </a:tblPr>
              <a:tblGrid>
                <a:gridCol w="1613275"/>
                <a:gridCol w="4036425"/>
              </a:tblGrid>
              <a:tr h="419325">
                <a:tc>
                  <a:txBody>
                    <a:bodyPr/>
                    <a:lstStyle/>
                    <a:p>
                      <a:pPr indent="0" lvl="0" marL="0" marR="0" rtl="0" algn="ctr">
                        <a:spcBef>
                          <a:spcPts val="0"/>
                        </a:spcBef>
                        <a:spcAft>
                          <a:spcPts val="0"/>
                        </a:spcAft>
                        <a:buNone/>
                      </a:pPr>
                      <a:r>
                        <a:rPr b="1" lang="en-IN" sz="1800" u="none" cap="none" strike="noStrike"/>
                        <a:t>NAME</a:t>
                      </a:r>
                      <a:endParaRPr/>
                    </a:p>
                  </a:txBody>
                  <a:tcPr marT="45725" marB="45725" marR="91450" marL="91450" anchor="ctr"/>
                </a:tc>
                <a:tc>
                  <a:txBody>
                    <a:bodyPr/>
                    <a:lstStyle/>
                    <a:p>
                      <a:pPr indent="0" lvl="0" marL="0" marR="0" rtl="0" algn="ctr">
                        <a:spcBef>
                          <a:spcPts val="0"/>
                        </a:spcBef>
                        <a:spcAft>
                          <a:spcPts val="0"/>
                        </a:spcAft>
                        <a:buNone/>
                      </a:pPr>
                      <a:r>
                        <a:rPr b="1" lang="en-IN" sz="1800"/>
                        <a:t>DEVATHA S</a:t>
                      </a:r>
                      <a:endParaRPr/>
                    </a:p>
                  </a:txBody>
                  <a:tcPr marT="45725" marB="45725" marR="91450" marL="91450" anchor="ctr"/>
                </a:tc>
              </a:tr>
              <a:tr h="419325">
                <a:tc>
                  <a:txBody>
                    <a:bodyPr/>
                    <a:lstStyle/>
                    <a:p>
                      <a:pPr indent="0" lvl="0" marL="0" marR="0" rtl="0" algn="ctr">
                        <a:spcBef>
                          <a:spcPts val="0"/>
                        </a:spcBef>
                        <a:spcAft>
                          <a:spcPts val="0"/>
                        </a:spcAft>
                        <a:buNone/>
                      </a:pPr>
                      <a:r>
                        <a:rPr b="1" lang="en-IN" sz="1800" u="none" cap="none" strike="noStrike"/>
                        <a:t>REG NO</a:t>
                      </a:r>
                      <a:endParaRPr/>
                    </a:p>
                  </a:txBody>
                  <a:tcPr marT="45725" marB="45725" marR="91450" marL="91450" anchor="ctr"/>
                </a:tc>
                <a:tc>
                  <a:txBody>
                    <a:bodyPr/>
                    <a:lstStyle/>
                    <a:p>
                      <a:pPr indent="0" lvl="0" marL="0" marR="0" rtl="0" algn="ctr">
                        <a:spcBef>
                          <a:spcPts val="0"/>
                        </a:spcBef>
                        <a:spcAft>
                          <a:spcPts val="0"/>
                        </a:spcAft>
                        <a:buNone/>
                      </a:pPr>
                      <a:r>
                        <a:rPr b="1" lang="en-IN" sz="1800" u="none" cap="none" strike="noStrike"/>
                        <a:t>3</a:t>
                      </a:r>
                      <a:r>
                        <a:rPr b="1" lang="en-IN" sz="1800"/>
                        <a:t>11520205010</a:t>
                      </a:r>
                      <a:endParaRPr/>
                    </a:p>
                  </a:txBody>
                  <a:tcPr marT="45725" marB="45725" marR="91450" marL="91450" anchor="ctr"/>
                </a:tc>
              </a:tr>
              <a:tr h="419325">
                <a:tc>
                  <a:txBody>
                    <a:bodyPr/>
                    <a:lstStyle/>
                    <a:p>
                      <a:pPr indent="0" lvl="0" marL="0" marR="0" rtl="0" algn="ctr">
                        <a:spcBef>
                          <a:spcPts val="0"/>
                        </a:spcBef>
                        <a:spcAft>
                          <a:spcPts val="0"/>
                        </a:spcAft>
                        <a:buNone/>
                      </a:pPr>
                      <a:r>
                        <a:rPr b="1" lang="en-IN" sz="1800" u="none" cap="none" strike="noStrike"/>
                        <a:t>CLASS</a:t>
                      </a:r>
                      <a:endParaRPr/>
                    </a:p>
                  </a:txBody>
                  <a:tcPr marT="45725" marB="45725" marR="91450" marL="91450" anchor="ctr"/>
                </a:tc>
                <a:tc>
                  <a:txBody>
                    <a:bodyPr/>
                    <a:lstStyle/>
                    <a:p>
                      <a:pPr indent="0" lvl="0" marL="0" marR="0" rtl="0" algn="ctr">
                        <a:spcBef>
                          <a:spcPts val="0"/>
                        </a:spcBef>
                        <a:spcAft>
                          <a:spcPts val="0"/>
                        </a:spcAft>
                        <a:buNone/>
                      </a:pPr>
                      <a:r>
                        <a:rPr b="1" lang="en-IN" sz="1800" u="none" cap="none" strike="noStrike"/>
                        <a:t>B.Tech – IT </a:t>
                      </a:r>
                      <a:endParaRPr/>
                    </a:p>
                  </a:txBody>
                  <a:tcPr marT="45725" marB="45725" marR="91450" marL="91450" anchor="ctr"/>
                </a:tc>
              </a:tr>
              <a:tr h="419325">
                <a:tc>
                  <a:txBody>
                    <a:bodyPr/>
                    <a:lstStyle/>
                    <a:p>
                      <a:pPr indent="0" lvl="0" marL="0" marR="0" rtl="0" algn="ctr">
                        <a:spcBef>
                          <a:spcPts val="0"/>
                        </a:spcBef>
                        <a:spcAft>
                          <a:spcPts val="0"/>
                        </a:spcAft>
                        <a:buNone/>
                      </a:pPr>
                      <a:r>
                        <a:rPr b="1" lang="en-IN" sz="1800" u="none" cap="none" strike="noStrike"/>
                        <a:t>EMAIL ID</a:t>
                      </a:r>
                      <a:endParaRPr/>
                    </a:p>
                  </a:txBody>
                  <a:tcPr marT="45725" marB="45725" marR="91450" marL="91450" anchor="ctr"/>
                </a:tc>
                <a:tc>
                  <a:txBody>
                    <a:bodyPr/>
                    <a:lstStyle/>
                    <a:p>
                      <a:pPr indent="0" lvl="0" marL="0" marR="0" rtl="0" algn="ctr">
                        <a:spcBef>
                          <a:spcPts val="0"/>
                        </a:spcBef>
                        <a:spcAft>
                          <a:spcPts val="0"/>
                        </a:spcAft>
                        <a:buNone/>
                      </a:pPr>
                      <a:r>
                        <a:rPr b="1" lang="en-IN" sz="1800"/>
                        <a:t>devatha25</a:t>
                      </a:r>
                      <a:r>
                        <a:rPr b="1" lang="en-IN" sz="1800" u="none" cap="none" strike="noStrike"/>
                        <a:t>@gmail.com</a:t>
                      </a:r>
                      <a:endParaRPr/>
                    </a:p>
                  </a:txBody>
                  <a:tcPr marT="45725" marB="45725" marR="91450" marL="91450" anchor="ctr"/>
                </a:tc>
              </a:tr>
              <a:tr h="419325">
                <a:tc>
                  <a:txBody>
                    <a:bodyPr/>
                    <a:lstStyle/>
                    <a:p>
                      <a:pPr indent="0" lvl="0" marL="0" marR="0" rtl="0" algn="ctr">
                        <a:spcBef>
                          <a:spcPts val="0"/>
                        </a:spcBef>
                        <a:spcAft>
                          <a:spcPts val="0"/>
                        </a:spcAft>
                        <a:buNone/>
                      </a:pPr>
                      <a:r>
                        <a:t/>
                      </a:r>
                      <a:endParaRPr b="1" sz="1800" u="none" cap="none" strike="noStrike"/>
                    </a:p>
                  </a:txBody>
                  <a:tcPr marT="45725" marB="45725" marR="91450" marL="91450" anchor="ctr"/>
                </a:tc>
                <a:tc>
                  <a:txBody>
                    <a:bodyPr/>
                    <a:lstStyle/>
                    <a:p>
                      <a:pPr indent="0" lvl="0" marL="0" marR="0" rtl="0" algn="ctr">
                        <a:spcBef>
                          <a:spcPts val="0"/>
                        </a:spcBef>
                        <a:spcAft>
                          <a:spcPts val="0"/>
                        </a:spcAft>
                        <a:buNone/>
                      </a:pPr>
                      <a:r>
                        <a:rPr b="1" lang="en-IN" sz="1800" u="none" cap="none" strike="noStrike"/>
                        <a:t>ASSIGNMENT - 1</a:t>
                      </a:r>
                      <a:endParaRPr/>
                    </a:p>
                  </a:txBody>
                  <a:tcPr marT="45725" marB="45725" marR="91450" marL="91450" anchor="ctr"/>
                </a:tc>
              </a:tr>
            </a:tbl>
          </a:graphicData>
        </a:graphic>
      </p:graphicFrame>
      <p:graphicFrame>
        <p:nvGraphicFramePr>
          <p:cNvPr id="85" name="Google Shape;85;p1"/>
          <p:cNvGraphicFramePr/>
          <p:nvPr/>
        </p:nvGraphicFramePr>
        <p:xfrm>
          <a:off x="147320" y="2575560"/>
          <a:ext cx="3000000" cy="3000000"/>
        </p:xfrm>
        <a:graphic>
          <a:graphicData uri="http://schemas.openxmlformats.org/drawingml/2006/table">
            <a:tbl>
              <a:tblPr bandRow="1" firstRow="1">
                <a:noFill/>
                <a:tableStyleId>{BF093B6C-F5C8-45E9-9881-B5E504577CA3}</a:tableStyleId>
              </a:tblPr>
              <a:tblGrid>
                <a:gridCol w="756925"/>
                <a:gridCol w="5836925"/>
              </a:tblGrid>
              <a:tr h="370850">
                <a:tc>
                  <a:txBody>
                    <a:bodyPr/>
                    <a:lstStyle/>
                    <a:p>
                      <a:pPr indent="0" lvl="0" marL="0" marR="0" rtl="0" algn="ctr">
                        <a:spcBef>
                          <a:spcPts val="0"/>
                        </a:spcBef>
                        <a:spcAft>
                          <a:spcPts val="0"/>
                        </a:spcAft>
                        <a:buNone/>
                      </a:pPr>
                      <a:r>
                        <a:rPr b="1" lang="en-IN" sz="1400" u="none" cap="none" strike="noStrike"/>
                        <a:t>Task</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just">
                        <a:spcBef>
                          <a:spcPts val="0"/>
                        </a:spcBef>
                        <a:spcAft>
                          <a:spcPts val="0"/>
                        </a:spcAft>
                        <a:buNone/>
                      </a:pPr>
                      <a:r>
                        <a:rPr b="0" i="0" lang="en-IN" sz="1350" u="none" cap="none" strike="noStrike">
                          <a:solidFill>
                            <a:schemeClr val="dk1"/>
                          </a:solidFill>
                          <a:latin typeface="Calibri"/>
                          <a:ea typeface="Calibri"/>
                          <a:cs typeface="Calibri"/>
                          <a:sym typeface="Calibri"/>
                        </a:rPr>
                        <a:t>Upload the dataset to Cognos Analytics, delete the unnecessary columns, create a data module, explore and visualize the dataset</a:t>
                      </a:r>
                      <a:endParaRPr b="1" sz="1350"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gridSpan="2">
                  <a:txBody>
                    <a:bodyPr/>
                    <a:lstStyle/>
                    <a:p>
                      <a:pPr indent="0" lvl="0" marL="0" marR="0" rtl="0" algn="l">
                        <a:spcBef>
                          <a:spcPts val="0"/>
                        </a:spcBef>
                        <a:spcAft>
                          <a:spcPts val="0"/>
                        </a:spcAft>
                        <a:buNone/>
                      </a:pPr>
                      <a:r>
                        <a:rPr b="1" lang="en-IN" sz="1400" u="none" cap="none" strike="noStrike"/>
                        <a:t>Problem Statement:-</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hMerge="1"/>
              </a:tr>
            </a:tbl>
          </a:graphicData>
        </a:graphic>
      </p:graphicFrame>
      <p:sp>
        <p:nvSpPr>
          <p:cNvPr id="86" name="Google Shape;86;p1"/>
          <p:cNvSpPr txBox="1"/>
          <p:nvPr/>
        </p:nvSpPr>
        <p:spPr>
          <a:xfrm>
            <a:off x="189362" y="3474720"/>
            <a:ext cx="6250675" cy="95410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IN" sz="1400" u="none" cap="none" strike="noStrike">
                <a:solidFill>
                  <a:schemeClr val="dk1"/>
                </a:solidFill>
                <a:latin typeface="Calibri"/>
                <a:ea typeface="Calibri"/>
                <a:cs typeface="Calibri"/>
                <a:sym typeface="Calibri"/>
              </a:rPr>
              <a:t>	The growth of supermarkets in most populated cities is increasing and market competitions are also high. The dataset is one of the historical sales of supermarket company which has recorded in 3 different branches for 3 months data. Predictive data analytics methods are easy to apply to this dataset.</a:t>
            </a:r>
            <a:endParaRPr b="1" i="0" sz="1400" u="none" cap="none" strike="noStrike">
              <a:solidFill>
                <a:schemeClr val="dk1"/>
              </a:solidFill>
              <a:latin typeface="Calibri"/>
              <a:ea typeface="Calibri"/>
              <a:cs typeface="Calibri"/>
              <a:sym typeface="Calibri"/>
            </a:endParaRPr>
          </a:p>
        </p:txBody>
      </p:sp>
      <p:pic>
        <p:nvPicPr>
          <p:cNvPr id="87" name="Google Shape;87;p1"/>
          <p:cNvPicPr preferRelativeResize="0"/>
          <p:nvPr/>
        </p:nvPicPr>
        <p:blipFill rotWithShape="1">
          <a:blip r:embed="rId3">
            <a:alphaModFix/>
          </a:blip>
          <a:srcRect b="9045" l="10148" r="7554" t="9176"/>
          <a:stretch/>
        </p:blipFill>
        <p:spPr>
          <a:xfrm>
            <a:off x="352585" y="5803463"/>
            <a:ext cx="6152830" cy="3439160"/>
          </a:xfrm>
          <a:prstGeom prst="rect">
            <a:avLst/>
          </a:prstGeom>
          <a:noFill/>
          <a:ln>
            <a:noFill/>
          </a:ln>
        </p:spPr>
      </p:pic>
      <p:sp>
        <p:nvSpPr>
          <p:cNvPr id="88" name="Google Shape;88;p1"/>
          <p:cNvSpPr txBox="1"/>
          <p:nvPr/>
        </p:nvSpPr>
        <p:spPr>
          <a:xfrm>
            <a:off x="147320" y="4472503"/>
            <a:ext cx="82426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1400" u="none" cap="none" strike="noStrike">
                <a:solidFill>
                  <a:schemeClr val="dk1"/>
                </a:solidFill>
                <a:latin typeface="Calibri"/>
                <a:ea typeface="Calibri"/>
                <a:cs typeface="Calibri"/>
                <a:sym typeface="Calibri"/>
              </a:rPr>
              <a:t>Output:-</a:t>
            </a:r>
            <a:endParaRPr/>
          </a:p>
        </p:txBody>
      </p:sp>
      <p:sp>
        <p:nvSpPr>
          <p:cNvPr id="89" name="Google Shape;89;p1"/>
          <p:cNvSpPr txBox="1"/>
          <p:nvPr/>
        </p:nvSpPr>
        <p:spPr>
          <a:xfrm>
            <a:off x="2645676" y="5169397"/>
            <a:ext cx="1765933"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600" u="sng">
                <a:solidFill>
                  <a:schemeClr val="dk1"/>
                </a:solidFill>
                <a:latin typeface="Calibri"/>
                <a:ea typeface="Calibri"/>
                <a:cs typeface="Calibri"/>
                <a:sym typeface="Calibri"/>
              </a:rPr>
              <a:t>Overall Dashboard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p2"/>
          <p:cNvPicPr preferRelativeResize="0"/>
          <p:nvPr/>
        </p:nvPicPr>
        <p:blipFill rotWithShape="1">
          <a:blip r:embed="rId3">
            <a:alphaModFix/>
          </a:blip>
          <a:srcRect b="6622" l="10577" r="7556" t="8993"/>
          <a:stretch/>
        </p:blipFill>
        <p:spPr>
          <a:xfrm>
            <a:off x="680466" y="1417678"/>
            <a:ext cx="5614416" cy="3255264"/>
          </a:xfrm>
          <a:prstGeom prst="rect">
            <a:avLst/>
          </a:prstGeom>
          <a:noFill/>
          <a:ln>
            <a:noFill/>
          </a:ln>
        </p:spPr>
      </p:pic>
      <p:pic>
        <p:nvPicPr>
          <p:cNvPr id="95" name="Google Shape;95;p2"/>
          <p:cNvPicPr preferRelativeResize="0"/>
          <p:nvPr/>
        </p:nvPicPr>
        <p:blipFill rotWithShape="1">
          <a:blip r:embed="rId4">
            <a:alphaModFix/>
          </a:blip>
          <a:srcRect b="6307" l="10933" r="8055" t="10395"/>
          <a:stretch/>
        </p:blipFill>
        <p:spPr>
          <a:xfrm>
            <a:off x="709803" y="5923778"/>
            <a:ext cx="5555742" cy="3213354"/>
          </a:xfrm>
          <a:prstGeom prst="rect">
            <a:avLst/>
          </a:prstGeom>
          <a:noFill/>
          <a:ln>
            <a:noFill/>
          </a:ln>
        </p:spPr>
      </p:pic>
      <p:sp>
        <p:nvSpPr>
          <p:cNvPr id="96" name="Google Shape;96;p2"/>
          <p:cNvSpPr txBox="1"/>
          <p:nvPr/>
        </p:nvSpPr>
        <p:spPr>
          <a:xfrm>
            <a:off x="2732879" y="5144471"/>
            <a:ext cx="1392241"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400">
                <a:solidFill>
                  <a:schemeClr val="dk1"/>
                </a:solidFill>
                <a:latin typeface="Calibri"/>
                <a:ea typeface="Calibri"/>
                <a:cs typeface="Calibri"/>
                <a:sym typeface="Calibri"/>
              </a:rPr>
              <a:t>Male Customers</a:t>
            </a:r>
            <a:endParaRPr/>
          </a:p>
        </p:txBody>
      </p:sp>
      <p:sp>
        <p:nvSpPr>
          <p:cNvPr id="97" name="Google Shape;97;p2"/>
          <p:cNvSpPr txBox="1"/>
          <p:nvPr/>
        </p:nvSpPr>
        <p:spPr>
          <a:xfrm>
            <a:off x="2732878" y="720248"/>
            <a:ext cx="1549911"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400">
                <a:solidFill>
                  <a:schemeClr val="dk1"/>
                </a:solidFill>
                <a:latin typeface="Calibri"/>
                <a:ea typeface="Calibri"/>
                <a:cs typeface="Calibri"/>
                <a:sym typeface="Calibri"/>
              </a:rPr>
              <a:t>Female Customers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pic>
        <p:nvPicPr>
          <p:cNvPr id="102" name="Google Shape;102;p3"/>
          <p:cNvPicPr preferRelativeResize="0"/>
          <p:nvPr/>
        </p:nvPicPr>
        <p:blipFill rotWithShape="1">
          <a:blip r:embed="rId3">
            <a:alphaModFix/>
          </a:blip>
          <a:srcRect b="8123" l="10334" r="6998" t="9703"/>
          <a:stretch/>
        </p:blipFill>
        <p:spPr>
          <a:xfrm>
            <a:off x="594360" y="1189168"/>
            <a:ext cx="5669280" cy="3169920"/>
          </a:xfrm>
          <a:prstGeom prst="rect">
            <a:avLst/>
          </a:prstGeom>
          <a:noFill/>
          <a:ln>
            <a:noFill/>
          </a:ln>
        </p:spPr>
      </p:pic>
      <p:sp>
        <p:nvSpPr>
          <p:cNvPr id="103" name="Google Shape;103;p3"/>
          <p:cNvSpPr txBox="1"/>
          <p:nvPr/>
        </p:nvSpPr>
        <p:spPr>
          <a:xfrm>
            <a:off x="2346776" y="720248"/>
            <a:ext cx="215225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400">
                <a:solidFill>
                  <a:schemeClr val="dk1"/>
                </a:solidFill>
                <a:latin typeface="Calibri"/>
                <a:ea typeface="Calibri"/>
                <a:cs typeface="Calibri"/>
                <a:sym typeface="Calibri"/>
              </a:rPr>
              <a:t>Super Market – A - Yangon</a:t>
            </a:r>
            <a:endParaRPr/>
          </a:p>
        </p:txBody>
      </p:sp>
      <p:pic>
        <p:nvPicPr>
          <p:cNvPr id="104" name="Google Shape;104;p3"/>
          <p:cNvPicPr preferRelativeResize="0"/>
          <p:nvPr/>
        </p:nvPicPr>
        <p:blipFill rotWithShape="1">
          <a:blip r:embed="rId4">
            <a:alphaModFix/>
          </a:blip>
          <a:srcRect b="8043" l="10756" r="7377" t="9783"/>
          <a:stretch/>
        </p:blipFill>
        <p:spPr>
          <a:xfrm>
            <a:off x="594360" y="5498592"/>
            <a:ext cx="5614416" cy="3169920"/>
          </a:xfrm>
          <a:prstGeom prst="rect">
            <a:avLst/>
          </a:prstGeom>
          <a:noFill/>
          <a:ln>
            <a:noFill/>
          </a:ln>
        </p:spPr>
      </p:pic>
      <p:sp>
        <p:nvSpPr>
          <p:cNvPr id="105" name="Google Shape;105;p3"/>
          <p:cNvSpPr txBox="1"/>
          <p:nvPr/>
        </p:nvSpPr>
        <p:spPr>
          <a:xfrm>
            <a:off x="2229516" y="5010308"/>
            <a:ext cx="234410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400">
                <a:solidFill>
                  <a:schemeClr val="dk1"/>
                </a:solidFill>
                <a:latin typeface="Calibri"/>
                <a:ea typeface="Calibri"/>
                <a:cs typeface="Calibri"/>
                <a:sym typeface="Calibri"/>
              </a:rPr>
              <a:t>Super Market – B - Mandalay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4"/>
          <p:cNvSpPr txBox="1"/>
          <p:nvPr/>
        </p:nvSpPr>
        <p:spPr>
          <a:xfrm>
            <a:off x="2233352" y="1089056"/>
            <a:ext cx="239129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400">
                <a:solidFill>
                  <a:schemeClr val="dk1"/>
                </a:solidFill>
                <a:latin typeface="Calibri"/>
                <a:ea typeface="Calibri"/>
                <a:cs typeface="Calibri"/>
                <a:sym typeface="Calibri"/>
              </a:rPr>
              <a:t>Super Market – C - Naypyitaw</a:t>
            </a:r>
            <a:endParaRPr/>
          </a:p>
        </p:txBody>
      </p:sp>
      <p:pic>
        <p:nvPicPr>
          <p:cNvPr id="111" name="Google Shape;111;p4"/>
          <p:cNvPicPr preferRelativeResize="0"/>
          <p:nvPr/>
        </p:nvPicPr>
        <p:blipFill rotWithShape="1">
          <a:blip r:embed="rId3">
            <a:alphaModFix/>
          </a:blip>
          <a:srcRect b="7570" l="10666" r="7289" t="9467"/>
          <a:stretch/>
        </p:blipFill>
        <p:spPr>
          <a:xfrm>
            <a:off x="725424" y="1450848"/>
            <a:ext cx="5626608" cy="3200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2023-10-03T02:06:08Z</dcterms:created>
  <dc:creator>kabilan sathiyamurthy</dc:creator>
</cp:coreProperties>
</file>