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397E97-D6FF-49D3-A0FE-85AD704649DE}">
  <a:tblStyle styleId="{B3397E97-D6FF-49D3-A0FE-85AD704649D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489857" y="293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{B3397E97-D6FF-49D3-A0FE-85AD704649DE}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S</a:t>
                      </a:r>
                      <a:r>
                        <a:rPr b="1" lang="en-IN" sz="1800"/>
                        <a:t>ANJULA T 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REG NO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31152020504</a:t>
                      </a:r>
                      <a:r>
                        <a:rPr b="1" lang="en-IN" sz="1800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CLASS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B.Tech – IT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EMAIL ID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s</a:t>
                      </a:r>
                      <a:r>
                        <a:rPr b="1" lang="en-IN" sz="1800"/>
                        <a:t>anjulasanju2002</a:t>
                      </a:r>
                      <a:r>
                        <a:rPr b="1" lang="en-IN" sz="1800" u="none" cap="none" strike="noStrike"/>
                        <a:t>@gmail.com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ASSIGNMENT - 3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5" name="Google Shape;85;p13"/>
          <p:cNvGraphicFramePr/>
          <p:nvPr/>
        </p:nvGraphicFramePr>
        <p:xfrm>
          <a:off x="147320" y="2575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{B3397E97-D6FF-49D3-A0FE-85AD704649DE}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Task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0" i="0" lang="en-IN" sz="135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 the three types of Visualization</a:t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Problem Statement:-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6" name="Google Shape;86;p13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Tasks:-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1. Download the dataset: </a:t>
            </a:r>
            <a:r>
              <a:rPr b="0" i="0" lang="en-IN" sz="1350" u="none" cap="none" strike="noStrike">
                <a:solidFill>
                  <a:srgbClr val="1155CD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2. Load the dataset.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3. Perform the Below Visualizations.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Univariate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Bi - Variate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Multi-Variate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4. Perform descriptive statistics on the dataset.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5. Handle the Missing values.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3341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23699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Bi-variate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541143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variate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89164"/>
            <a:ext cx="6858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variate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descriptive statistics on the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9091" l="24805" r="24804" t="40658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the Missing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Missing values in the Data 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