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6858000" cy="990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4395571-900B-4695-9E75-8B610F9EE3D9}"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2" name="Google Shape;132;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9"/>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1" name="Google Shape;71;p18"/>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7" name="Google Shape;77;p19"/>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10"/>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4" name="Google Shape;24;p11"/>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2"/>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6" name="Google Shape;36;p13"/>
          <p:cNvSpPr txBox="1"/>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7" name="Google Shape;37;p13"/>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3" name="Google Shape;43;p14"/>
          <p:cNvSpPr txBox="1"/>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4" name="Google Shape;44;p14"/>
          <p:cNvSpPr txBox="1"/>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5" name="Google Shape;45;p14"/>
          <p:cNvSpPr txBox="1"/>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6" name="Google Shape;46;p14"/>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57" name="Google Shape;57;p16"/>
          <p:cNvSpPr txBox="1"/>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58" name="Google Shape;58;p16"/>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type="pic" idx="2"/>
          </p:nvPr>
        </p:nvSpPr>
        <p:spPr>
          <a:xfrm>
            <a:off x="2915543" y="1426283"/>
            <a:ext cx="3471863" cy="7039681"/>
          </a:xfrm>
          <a:prstGeom prst="rect">
            <a:avLst/>
          </a:prstGeom>
          <a:noFill/>
          <a:ln>
            <a:noFill/>
          </a:ln>
        </p:spPr>
      </p:sp>
      <p:sp>
        <p:nvSpPr>
          <p:cNvPr id="64" name="Google Shape;64;p17"/>
          <p:cNvSpPr txBox="1"/>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5" name="Google Shape;65;p17"/>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8"/>
          <p:cNvSpPr txBox="1"/>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8"/>
          <p:cNvSpPr txBox="1"/>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8"/>
          <p:cNvSpPr txBox="1"/>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8"/>
          <p:cNvSpPr txBox="1"/>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489857" y="293913"/>
          <a:ext cx="5649700" cy="3000000"/>
        </p:xfrm>
        <a:graphic>
          <a:graphicData uri="http://schemas.openxmlformats.org/drawingml/2006/table">
            <a:tbl>
              <a:tblPr firstRow="1" bandRow="1">
                <a:noFill/>
                <a:tableStyleId>{04395571-900B-4695-9E75-8B610F9EE3D9}</a:tableStyleId>
              </a:tblPr>
              <a:tblGrid>
                <a:gridCol w="1613275"/>
                <a:gridCol w="4036425"/>
              </a:tblGrid>
              <a:tr h="419325">
                <a:tc>
                  <a:txBody>
                    <a:bodyPr/>
                    <a:lstStyle/>
                    <a:p>
                      <a:pPr marL="0" marR="0" lvl="0" indent="0" algn="ctr" rtl="0">
                        <a:spcBef>
                          <a:spcPts val="0"/>
                        </a:spcBef>
                        <a:spcAft>
                          <a:spcPts val="0"/>
                        </a:spcAft>
                        <a:buNone/>
                      </a:pPr>
                      <a:r>
                        <a:rPr lang="en-IN" sz="1800" b="1" u="none" strike="noStrike" cap="none"/>
                        <a:t>NAME</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a:t>SRIVIDHYA P</a:t>
                      </a:r>
                      <a:endParaRPr 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REG NO</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31</a:t>
                      </a:r>
                      <a:r>
                        <a:rPr lang="en-IN" sz="1800" b="1"/>
                        <a:t>1520205046</a:t>
                      </a:r>
                      <a:endParaRPr 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CLASS</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EMAIL ID</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a:t>srividhya713</a:t>
                      </a:r>
                      <a:r>
                        <a:rPr lang="en-IN" sz="1800" b="1" u="none" strike="noStrike" cap="none"/>
                        <a:t>@gmail.com</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ASSIGNMENT - 2</a:t>
                      </a:r>
                      <a:endParaRPr lang="en-IN" sz="1800" b="1" u="none" strike="noStrike" cap="none"/>
                    </a:p>
                  </a:txBody>
                  <a:tcPr marL="91450" marR="91450" marT="45725" marB="45725" anchor="ctr"/>
                </a:tc>
              </a:tr>
            </a:tbl>
          </a:graphicData>
        </a:graphic>
      </p:graphicFrame>
      <p:graphicFrame>
        <p:nvGraphicFramePr>
          <p:cNvPr id="85" name="Google Shape;85;p1"/>
          <p:cNvGraphicFramePr/>
          <p:nvPr/>
        </p:nvGraphicFramePr>
        <p:xfrm>
          <a:off x="147320" y="2575560"/>
          <a:ext cx="6593850" cy="3000000"/>
        </p:xfrm>
        <a:graphic>
          <a:graphicData uri="http://schemas.openxmlformats.org/drawingml/2006/table">
            <a:tbl>
              <a:tblPr firstRow="1" bandRow="1">
                <a:noFill/>
                <a:tableStyleId>{04395571-900B-4695-9E75-8B610F9EE3D9}</a:tableStyleId>
              </a:tblPr>
              <a:tblGrid>
                <a:gridCol w="756925"/>
                <a:gridCol w="5836925"/>
              </a:tblGrid>
              <a:tr h="370850">
                <a:tc>
                  <a:txBody>
                    <a:bodyPr/>
                    <a:lstStyle/>
                    <a:p>
                      <a:pPr marL="0" marR="0" lvl="0" indent="0" algn="ctr" rtl="0">
                        <a:spcBef>
                          <a:spcPts val="0"/>
                        </a:spcBef>
                        <a:spcAft>
                          <a:spcPts val="0"/>
                        </a:spcAft>
                        <a:buNone/>
                      </a:pPr>
                      <a:r>
                        <a:rPr lang="en-IN" sz="1400" b="1" u="none" strike="noStrike" cap="none"/>
                        <a:t>Task</a:t>
                      </a:r>
                      <a:endParaRPr lang="en-IN" sz="14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Upload the dataset to Cognos Analytics, prepare the data, explore and create Interactive Dashboard, report and Story</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gridSpan="2">
                  <a:txBody>
                    <a:bodyPr/>
                    <a:lstStyle/>
                    <a:p>
                      <a:pPr marL="0" marR="0" lvl="0" indent="0" algn="l" rtl="0">
                        <a:spcBef>
                          <a:spcPts val="0"/>
                        </a:spcBef>
                        <a:spcAft>
                          <a:spcPts val="0"/>
                        </a:spcAft>
                        <a:buNone/>
                      </a:pPr>
                      <a:r>
                        <a:rPr lang="en-IN" sz="1400" b="1" u="none" strike="noStrike" cap="none"/>
                        <a:t>Problem Statement:-</a:t>
                      </a:r>
                      <a:endParaRPr lang="en-IN"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r>
            </a:tbl>
          </a:graphicData>
        </a:graphic>
      </p:graphicFrame>
      <p:sp>
        <p:nvSpPr>
          <p:cNvPr id="86" name="Google Shape;86;p1"/>
          <p:cNvSpPr txBox="1"/>
          <p:nvPr/>
        </p:nvSpPr>
        <p:spPr>
          <a:xfrm>
            <a:off x="189362" y="3472306"/>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	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sz="135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Output:-</a:t>
            </a:r>
            <a:endPar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 name="Google Shape;88;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panose="020F0502020204030204"/>
                <a:ea typeface="Calibri" panose="020F0502020204030204"/>
                <a:cs typeface="Calibri" panose="020F0502020204030204"/>
                <a:sym typeface="Calibri" panose="020F0502020204030204"/>
              </a:rPr>
              <a:t>Overall Dashboard</a:t>
            </a:r>
            <a:endParaRPr lang="en-IN" sz="1600" b="1" u="sng">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9" name="Google Shape;89;p1"/>
          <p:cNvPicPr preferRelativeResize="0"/>
          <p:nvPr/>
        </p:nvPicPr>
        <p:blipFill rotWithShape="1">
          <a:blip r:embed="rId1"/>
          <a:srcRect l="7142" t="9467" r="3911"/>
          <a:stretch>
            <a:fillRect/>
          </a:stretch>
        </p:blipFill>
        <p:spPr>
          <a:xfrm>
            <a:off x="489857" y="5523264"/>
            <a:ext cx="6099920" cy="34924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2"/>
          <p:cNvSpPr txBox="1"/>
          <p:nvPr/>
        </p:nvSpPr>
        <p:spPr>
          <a:xfrm>
            <a:off x="2724223" y="5157918"/>
            <a:ext cx="14095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Male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2"/>
          <p:cNvSpPr txBox="1"/>
          <p:nvPr/>
        </p:nvSpPr>
        <p:spPr>
          <a:xfrm>
            <a:off x="2645388" y="720248"/>
            <a:ext cx="156722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Female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6" name="Google Shape;96;p2"/>
          <p:cNvPicPr preferRelativeResize="0"/>
          <p:nvPr/>
        </p:nvPicPr>
        <p:blipFill rotWithShape="1">
          <a:blip r:embed="rId1"/>
          <a:srcRect l="7058" t="9797" r="8039" b="3754"/>
          <a:stretch>
            <a:fillRect/>
          </a:stretch>
        </p:blipFill>
        <p:spPr>
          <a:xfrm>
            <a:off x="517711" y="1305636"/>
            <a:ext cx="5822577" cy="3334870"/>
          </a:xfrm>
          <a:prstGeom prst="rect">
            <a:avLst/>
          </a:prstGeom>
          <a:noFill/>
          <a:ln>
            <a:noFill/>
          </a:ln>
        </p:spPr>
      </p:pic>
      <p:pic>
        <p:nvPicPr>
          <p:cNvPr id="97" name="Google Shape;97;p2"/>
          <p:cNvPicPr preferRelativeResize="0"/>
          <p:nvPr/>
        </p:nvPicPr>
        <p:blipFill rotWithShape="1">
          <a:blip r:embed="rId2"/>
          <a:srcRect l="7648" t="9099" r="7451" b="4451"/>
          <a:stretch>
            <a:fillRect/>
          </a:stretch>
        </p:blipFill>
        <p:spPr>
          <a:xfrm>
            <a:off x="517710" y="5743306"/>
            <a:ext cx="5822578" cy="33348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3"/>
          <p:cNvSpPr txBox="1"/>
          <p:nvPr/>
        </p:nvSpPr>
        <p:spPr>
          <a:xfrm>
            <a:off x="2450281" y="720247"/>
            <a:ext cx="190257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Data Analyst Employee</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3"/>
          <p:cNvSpPr txBox="1"/>
          <p:nvPr/>
        </p:nvSpPr>
        <p:spPr>
          <a:xfrm>
            <a:off x="2542347" y="5010308"/>
            <a:ext cx="17733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US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3"/>
          <p:cNvPicPr preferRelativeResize="0"/>
          <p:nvPr/>
        </p:nvPicPr>
        <p:blipFill rotWithShape="1">
          <a:blip r:embed="rId1"/>
          <a:srcRect l="7378" t="10099" r="4265" b="1722"/>
          <a:stretch>
            <a:fillRect/>
          </a:stretch>
        </p:blipFill>
        <p:spPr>
          <a:xfrm>
            <a:off x="551688" y="1318382"/>
            <a:ext cx="5822577" cy="3401568"/>
          </a:xfrm>
          <a:prstGeom prst="rect">
            <a:avLst/>
          </a:prstGeom>
          <a:noFill/>
          <a:ln>
            <a:noFill/>
          </a:ln>
        </p:spPr>
      </p:pic>
      <p:pic>
        <p:nvPicPr>
          <p:cNvPr id="105" name="Google Shape;105;p3"/>
          <p:cNvPicPr preferRelativeResize="0"/>
          <p:nvPr/>
        </p:nvPicPr>
        <p:blipFill rotWithShape="1">
          <a:blip r:embed="rId2"/>
          <a:srcRect l="8045" t="9099" r="8044" b="2722"/>
          <a:stretch>
            <a:fillRect/>
          </a:stretch>
        </p:blipFill>
        <p:spPr>
          <a:xfrm>
            <a:off x="551688" y="5608442"/>
            <a:ext cx="5822577" cy="3589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4"/>
          <p:cNvSpPr txBox="1"/>
          <p:nvPr/>
        </p:nvSpPr>
        <p:spPr>
          <a:xfrm>
            <a:off x="2487845" y="749014"/>
            <a:ext cx="18823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Non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4"/>
          <p:cNvPicPr preferRelativeResize="0"/>
          <p:nvPr/>
        </p:nvPicPr>
        <p:blipFill rotWithShape="1">
          <a:blip r:embed="rId1"/>
          <a:srcRect l="8775" t="9218" r="8223" b="5357"/>
          <a:stretch>
            <a:fillRect/>
          </a:stretch>
        </p:blipFill>
        <p:spPr>
          <a:xfrm>
            <a:off x="582882" y="1288285"/>
            <a:ext cx="5692236" cy="3295312"/>
          </a:xfrm>
          <a:prstGeom prst="rect">
            <a:avLst/>
          </a:prstGeom>
          <a:noFill/>
          <a:ln>
            <a:noFill/>
          </a:ln>
        </p:spPr>
      </p:pic>
      <p:sp>
        <p:nvSpPr>
          <p:cNvPr id="112" name="Google Shape;112;p4"/>
          <p:cNvSpPr txBox="1"/>
          <p:nvPr/>
        </p:nvSpPr>
        <p:spPr>
          <a:xfrm>
            <a:off x="2233352" y="5168515"/>
            <a:ext cx="24609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Eligible Non Citizen Employees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3" name="Google Shape;113;p4"/>
          <p:cNvPicPr preferRelativeResize="0"/>
          <p:nvPr/>
        </p:nvPicPr>
        <p:blipFill rotWithShape="1">
          <a:blip r:embed="rId2"/>
          <a:srcRect l="8499" t="9940" r="8499" b="6464"/>
          <a:stretch>
            <a:fillRect/>
          </a:stretch>
        </p:blipFill>
        <p:spPr>
          <a:xfrm>
            <a:off x="582882" y="5707786"/>
            <a:ext cx="5692236" cy="32247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pic>
        <p:nvPicPr>
          <p:cNvPr id="118" name="Google Shape;118;p5"/>
          <p:cNvPicPr preferRelativeResize="0"/>
          <p:nvPr/>
        </p:nvPicPr>
        <p:blipFill rotWithShape="1">
          <a:blip r:embed="rId1"/>
          <a:srcRect l="7089" t="9218" r="4305" b="2268"/>
          <a:stretch>
            <a:fillRect/>
          </a:stretch>
        </p:blipFill>
        <p:spPr>
          <a:xfrm>
            <a:off x="517711" y="1312356"/>
            <a:ext cx="5822577" cy="3343133"/>
          </a:xfrm>
          <a:prstGeom prst="rect">
            <a:avLst/>
          </a:prstGeom>
          <a:noFill/>
          <a:ln>
            <a:noFill/>
          </a:ln>
        </p:spPr>
      </p:pic>
      <p:sp>
        <p:nvSpPr>
          <p:cNvPr id="119" name="Google Shape;119;p5"/>
          <p:cNvSpPr txBox="1"/>
          <p:nvPr/>
        </p:nvSpPr>
        <p:spPr>
          <a:xfrm>
            <a:off x="2664173" y="716523"/>
            <a:ext cx="152965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Dashboard</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0" name="Google Shape;120;p5"/>
          <p:cNvSpPr txBox="1"/>
          <p:nvPr/>
        </p:nvSpPr>
        <p:spPr>
          <a:xfrm>
            <a:off x="2412917" y="5314467"/>
            <a:ext cx="203215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Employee ID</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1" name="Google Shape;121;p5"/>
          <p:cNvPicPr preferRelativeResize="0"/>
          <p:nvPr/>
        </p:nvPicPr>
        <p:blipFill rotWithShape="1">
          <a:blip r:embed="rId2"/>
          <a:srcRect l="7541" t="8782" r="3850" b="2703"/>
          <a:stretch>
            <a:fillRect/>
          </a:stretch>
        </p:blipFill>
        <p:spPr>
          <a:xfrm>
            <a:off x="517709" y="5770913"/>
            <a:ext cx="5822577" cy="3343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pic>
        <p:nvPicPr>
          <p:cNvPr id="126" name="Google Shape;126;p6"/>
          <p:cNvPicPr preferRelativeResize="0"/>
          <p:nvPr/>
        </p:nvPicPr>
        <p:blipFill rotWithShape="1">
          <a:blip r:embed="rId1"/>
          <a:srcRect l="7467" t="9625" r="4445" b="616"/>
          <a:stretch>
            <a:fillRect/>
          </a:stretch>
        </p:blipFill>
        <p:spPr>
          <a:xfrm>
            <a:off x="506432" y="1300608"/>
            <a:ext cx="5833856" cy="3343724"/>
          </a:xfrm>
          <a:prstGeom prst="rect">
            <a:avLst/>
          </a:prstGeom>
          <a:noFill/>
          <a:ln>
            <a:noFill/>
          </a:ln>
        </p:spPr>
      </p:pic>
      <p:sp>
        <p:nvSpPr>
          <p:cNvPr id="127" name="Google Shape;127;p6"/>
          <p:cNvSpPr txBox="1"/>
          <p:nvPr/>
        </p:nvSpPr>
        <p:spPr>
          <a:xfrm>
            <a:off x="2354666" y="719084"/>
            <a:ext cx="21486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Marital Status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6"/>
          <p:cNvSpPr txBox="1"/>
          <p:nvPr/>
        </p:nvSpPr>
        <p:spPr>
          <a:xfrm>
            <a:off x="2178397" y="5144558"/>
            <a:ext cx="25011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Performance Score</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9" name="Google Shape;129;p6"/>
          <p:cNvPicPr preferRelativeResize="0"/>
          <p:nvPr/>
        </p:nvPicPr>
        <p:blipFill rotWithShape="1">
          <a:blip r:embed="rId2"/>
          <a:srcRect l="7200" t="10242" r="4711" b="2356"/>
          <a:stretch>
            <a:fillRect/>
          </a:stretch>
        </p:blipFill>
        <p:spPr>
          <a:xfrm>
            <a:off x="506431" y="5726082"/>
            <a:ext cx="5833857" cy="3343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7"/>
          <p:cNvSpPr txBox="1"/>
          <p:nvPr/>
        </p:nvSpPr>
        <p:spPr>
          <a:xfrm>
            <a:off x="2178401" y="5053118"/>
            <a:ext cx="25238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Multiple Attributes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7"/>
          <p:cNvSpPr txBox="1"/>
          <p:nvPr/>
        </p:nvSpPr>
        <p:spPr>
          <a:xfrm>
            <a:off x="1494945" y="716462"/>
            <a:ext cx="386811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Search with Survey Performance and Department</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6" name="Google Shape;136;p7"/>
          <p:cNvPicPr preferRelativeResize="0"/>
          <p:nvPr/>
        </p:nvPicPr>
        <p:blipFill rotWithShape="1">
          <a:blip r:embed="rId1"/>
          <a:srcRect l="7330" t="9095" r="4663" b="2368"/>
          <a:stretch>
            <a:fillRect/>
          </a:stretch>
        </p:blipFill>
        <p:spPr>
          <a:xfrm>
            <a:off x="517710" y="1263852"/>
            <a:ext cx="5822578" cy="3355356"/>
          </a:xfrm>
          <a:prstGeom prst="rect">
            <a:avLst/>
          </a:prstGeom>
          <a:noFill/>
          <a:ln>
            <a:noFill/>
          </a:ln>
        </p:spPr>
      </p:pic>
      <p:pic>
        <p:nvPicPr>
          <p:cNvPr id="137" name="Google Shape;137;p7"/>
          <p:cNvPicPr preferRelativeResize="0"/>
          <p:nvPr/>
        </p:nvPicPr>
        <p:blipFill rotWithShape="1">
          <a:blip r:embed="rId2"/>
          <a:srcRect l="7592" t="9902" r="4334" b="1493"/>
          <a:stretch>
            <a:fillRect/>
          </a:stretch>
        </p:blipFill>
        <p:spPr>
          <a:xfrm>
            <a:off x="517708" y="5472655"/>
            <a:ext cx="5822579" cy="335535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Words>
  <Application>WPS Presentation</Application>
  <PresentationFormat/>
  <Paragraphs>56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kabilan sathiyamurthy</dc:creator>
  <cp:lastModifiedBy>admin</cp:lastModifiedBy>
  <cp:revision>1</cp:revision>
  <dcterms:created xsi:type="dcterms:W3CDTF">2023-10-27T06:57:01Z</dcterms:created>
  <dcterms:modified xsi:type="dcterms:W3CDTF">2023-10-27T06:57:01Z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D4A2B6FA2A684B91BCDC3A3AED8D6A7D_13</vt:lpwstr>
  </property>
  <property fmtid="{D5CDD505-2E9C-101B-9397-08002B2CF9AE}" pid="3" name="KSOProductBuildVer">
    <vt:lpwstr>1033-12.2.0.13266</vt:lpwstr>
  </property>
</Properties>
</file>