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9906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gmmjbCEPoQmtcTYTBM1l5sUvib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395571-900B-4695-9E75-8B610F9EE3D9}">
  <a:tblStyle styleId="{04395571-900B-4695-9E75-8B610F9EE3D9}"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1449696"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514350" y="1621191"/>
            <a:ext cx="58293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0"/>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11"/>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467916" y="2469624"/>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467916" y="6629226"/>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3"/>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13"/>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72381"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4"/>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4"/>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4"/>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4"/>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2915543" y="1426283"/>
            <a:ext cx="3471863" cy="703968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16"/>
          <p:cNvSpPr txBox="1"/>
          <p:nvPr>
            <p:ph idx="2"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1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2915543" y="1426283"/>
            <a:ext cx="3471863" cy="7039681"/>
          </a:xfrm>
          <a:prstGeom prst="rect">
            <a:avLst/>
          </a:prstGeom>
          <a:noFill/>
          <a:ln>
            <a:noFill/>
          </a:ln>
        </p:spPr>
      </p:sp>
      <p:sp>
        <p:nvSpPr>
          <p:cNvPr id="64" name="Google Shape;64;p17"/>
          <p:cNvSpPr txBox="1"/>
          <p:nvPr>
            <p:ph idx="1"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7"/>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
          <p:cNvGraphicFramePr/>
          <p:nvPr/>
        </p:nvGraphicFramePr>
        <p:xfrm>
          <a:off x="489857" y="293913"/>
          <a:ext cx="3000000" cy="3000000"/>
        </p:xfrm>
        <a:graphic>
          <a:graphicData uri="http://schemas.openxmlformats.org/drawingml/2006/table">
            <a:tbl>
              <a:tblPr bandRow="1" firstRow="1">
                <a:noFill/>
                <a:tableStyleId>{04395571-900B-4695-9E75-8B610F9EE3D9}</a:tableStyleId>
              </a:tblPr>
              <a:tblGrid>
                <a:gridCol w="1613275"/>
                <a:gridCol w="4036425"/>
              </a:tblGrid>
              <a:tr h="419325">
                <a:tc>
                  <a:txBody>
                    <a:bodyPr/>
                    <a:lstStyle/>
                    <a:p>
                      <a:pPr indent="0" lvl="0" marL="0" marR="0" rtl="0" algn="ctr">
                        <a:spcBef>
                          <a:spcPts val="0"/>
                        </a:spcBef>
                        <a:spcAft>
                          <a:spcPts val="0"/>
                        </a:spcAft>
                        <a:buNone/>
                      </a:pPr>
                      <a:r>
                        <a:rPr b="1" lang="en-IN" sz="1800" u="none" cap="none" strike="noStrike"/>
                        <a:t>NAME</a:t>
                      </a:r>
                      <a:endParaRPr/>
                    </a:p>
                  </a:txBody>
                  <a:tcPr marT="45725" marB="45725" marR="91450" marL="91450" anchor="ctr"/>
                </a:tc>
                <a:tc>
                  <a:txBody>
                    <a:bodyPr/>
                    <a:lstStyle/>
                    <a:p>
                      <a:pPr indent="0" lvl="0" marL="0" marR="0" rtl="0" algn="ctr">
                        <a:spcBef>
                          <a:spcPts val="0"/>
                        </a:spcBef>
                        <a:spcAft>
                          <a:spcPts val="0"/>
                        </a:spcAft>
                        <a:buNone/>
                      </a:pPr>
                      <a:r>
                        <a:rPr b="1" lang="en-IN" sz="1800"/>
                        <a:t>SHIVANI R</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REG NO</a:t>
                      </a:r>
                      <a:endParaRPr/>
                    </a:p>
                  </a:txBody>
                  <a:tcPr marT="45725" marB="45725" marR="91450" marL="91450" anchor="ctr"/>
                </a:tc>
                <a:tc>
                  <a:txBody>
                    <a:bodyPr/>
                    <a:lstStyle/>
                    <a:p>
                      <a:pPr indent="0" lvl="0" marL="0" marR="0" rtl="0" algn="ctr">
                        <a:spcBef>
                          <a:spcPts val="0"/>
                        </a:spcBef>
                        <a:spcAft>
                          <a:spcPts val="0"/>
                        </a:spcAft>
                        <a:buNone/>
                      </a:pPr>
                      <a:r>
                        <a:rPr b="1" lang="en-IN" sz="1800" u="none" cap="none" strike="noStrike"/>
                        <a:t>31</a:t>
                      </a:r>
                      <a:r>
                        <a:rPr b="1" lang="en-IN" sz="1800"/>
                        <a:t>1520205043</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CLASS</a:t>
                      </a:r>
                      <a:endParaRPr/>
                    </a:p>
                  </a:txBody>
                  <a:tcPr marT="45725" marB="45725" marR="91450" marL="91450" anchor="ctr"/>
                </a:tc>
                <a:tc>
                  <a:txBody>
                    <a:bodyPr/>
                    <a:lstStyle/>
                    <a:p>
                      <a:pPr indent="0" lvl="0" marL="0" marR="0" rtl="0" algn="ctr">
                        <a:spcBef>
                          <a:spcPts val="0"/>
                        </a:spcBef>
                        <a:spcAft>
                          <a:spcPts val="0"/>
                        </a:spcAft>
                        <a:buNone/>
                      </a:pPr>
                      <a:r>
                        <a:rPr b="1" lang="en-IN" sz="1800" u="none" cap="none" strike="noStrike"/>
                        <a:t>B.Tech – IT </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EMAIL ID</a:t>
                      </a:r>
                      <a:endParaRPr/>
                    </a:p>
                  </a:txBody>
                  <a:tcPr marT="45725" marB="45725" marR="91450" marL="91450" anchor="ctr"/>
                </a:tc>
                <a:tc>
                  <a:txBody>
                    <a:bodyPr/>
                    <a:lstStyle/>
                    <a:p>
                      <a:pPr indent="0" lvl="0" marL="0" marR="0" rtl="0" algn="ctr">
                        <a:spcBef>
                          <a:spcPts val="0"/>
                        </a:spcBef>
                        <a:spcAft>
                          <a:spcPts val="0"/>
                        </a:spcAft>
                        <a:buNone/>
                      </a:pPr>
                      <a:r>
                        <a:rPr b="1" lang="en-IN" sz="1800"/>
                        <a:t>shivakannan30</a:t>
                      </a:r>
                      <a:r>
                        <a:rPr b="1" lang="en-IN" sz="1800" u="none" cap="none" strike="noStrike"/>
                        <a:t>@gmail.com</a:t>
                      </a:r>
                      <a:endParaRPr/>
                    </a:p>
                  </a:txBody>
                  <a:tcPr marT="45725" marB="45725" marR="91450" marL="91450" anchor="ctr"/>
                </a:tc>
              </a:tr>
              <a:tr h="419325">
                <a:tc>
                  <a:txBody>
                    <a:bodyPr/>
                    <a:lstStyle/>
                    <a:p>
                      <a:pPr indent="0" lvl="0" marL="0" marR="0" rtl="0" algn="ctr">
                        <a:spcBef>
                          <a:spcPts val="0"/>
                        </a:spcBef>
                        <a:spcAft>
                          <a:spcPts val="0"/>
                        </a:spcAft>
                        <a:buNone/>
                      </a:pPr>
                      <a:r>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IN" sz="1800" u="none" cap="none" strike="noStrike"/>
                        <a:t>ASSIGNMENT - 2</a:t>
                      </a:r>
                      <a:endParaRPr/>
                    </a:p>
                  </a:txBody>
                  <a:tcPr marT="45725" marB="45725" marR="91450" marL="91450" anchor="ctr"/>
                </a:tc>
              </a:tr>
            </a:tbl>
          </a:graphicData>
        </a:graphic>
      </p:graphicFrame>
      <p:graphicFrame>
        <p:nvGraphicFramePr>
          <p:cNvPr id="85" name="Google Shape;85;p1"/>
          <p:cNvGraphicFramePr/>
          <p:nvPr/>
        </p:nvGraphicFramePr>
        <p:xfrm>
          <a:off x="147320" y="2575560"/>
          <a:ext cx="3000000" cy="3000000"/>
        </p:xfrm>
        <a:graphic>
          <a:graphicData uri="http://schemas.openxmlformats.org/drawingml/2006/table">
            <a:tbl>
              <a:tblPr bandRow="1" firstRow="1">
                <a:noFill/>
                <a:tableStyleId>{04395571-900B-4695-9E75-8B610F9EE3D9}</a:tableStyleId>
              </a:tblPr>
              <a:tblGrid>
                <a:gridCol w="756925"/>
                <a:gridCol w="5836925"/>
              </a:tblGrid>
              <a:tr h="370850">
                <a:tc>
                  <a:txBody>
                    <a:bodyPr/>
                    <a:lstStyle/>
                    <a:p>
                      <a:pPr indent="0" lvl="0" marL="0" marR="0" rtl="0" algn="ctr">
                        <a:spcBef>
                          <a:spcPts val="0"/>
                        </a:spcBef>
                        <a:spcAft>
                          <a:spcPts val="0"/>
                        </a:spcAft>
                        <a:buNone/>
                      </a:pPr>
                      <a:r>
                        <a:rPr b="1" lang="en-IN" sz="1400" u="none" cap="none" strike="noStrike"/>
                        <a:t>Task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i="0" lang="en-IN" sz="1350" u="none" cap="none" strike="noStrike">
                          <a:solidFill>
                            <a:schemeClr val="dk1"/>
                          </a:solidFill>
                          <a:latin typeface="Calibri"/>
                          <a:ea typeface="Calibri"/>
                          <a:cs typeface="Calibri"/>
                          <a:sym typeface="Calibri"/>
                        </a:rPr>
                        <a:t>Upload the dataset to Cognos Analytics, prepare the data, explore and create Interactive Dashboard, report and Story</a:t>
                      </a:r>
                      <a:endParaRPr b="1" sz="135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gridSpan="2">
                  <a:txBody>
                    <a:bodyPr/>
                    <a:lstStyle/>
                    <a:p>
                      <a:pPr indent="0" lvl="0" marL="0" marR="0" rtl="0" algn="l">
                        <a:spcBef>
                          <a:spcPts val="0"/>
                        </a:spcBef>
                        <a:spcAft>
                          <a:spcPts val="0"/>
                        </a:spcAft>
                        <a:buNone/>
                      </a:pPr>
                      <a:r>
                        <a:rPr b="1" lang="en-IN" sz="1400" u="none" cap="none" strike="noStrike"/>
                        <a:t>Problem Statement:-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bl>
          </a:graphicData>
        </a:graphic>
      </p:graphicFrame>
      <p:sp>
        <p:nvSpPr>
          <p:cNvPr id="86" name="Google Shape;86;p1"/>
          <p:cNvSpPr txBox="1"/>
          <p:nvPr/>
        </p:nvSpPr>
        <p:spPr>
          <a:xfrm>
            <a:off x="189362" y="3472306"/>
            <a:ext cx="6250675"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350" u="none" cap="none" strike="noStrike">
                <a:solidFill>
                  <a:schemeClr val="dk1"/>
                </a:solidFill>
                <a:latin typeface="Calibri"/>
                <a:ea typeface="Calibri"/>
                <a:cs typeface="Calibri"/>
                <a:sym typeface="Calibri"/>
              </a:rPr>
              <a:t>	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b="1" i="0" sz="1350" u="none" cap="none" strike="noStrike">
              <a:solidFill>
                <a:schemeClr val="dk1"/>
              </a:solidFill>
              <a:latin typeface="Calibri"/>
              <a:ea typeface="Calibri"/>
              <a:cs typeface="Calibri"/>
              <a:sym typeface="Calibri"/>
            </a:endParaRPr>
          </a:p>
        </p:txBody>
      </p:sp>
      <p:sp>
        <p:nvSpPr>
          <p:cNvPr id="87" name="Google Shape;87;p1"/>
          <p:cNvSpPr txBox="1"/>
          <p:nvPr/>
        </p:nvSpPr>
        <p:spPr>
          <a:xfrm>
            <a:off x="147320" y="4472503"/>
            <a:ext cx="82426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400" u="none" cap="none" strike="noStrike">
                <a:solidFill>
                  <a:schemeClr val="dk1"/>
                </a:solidFill>
                <a:latin typeface="Calibri"/>
                <a:ea typeface="Calibri"/>
                <a:cs typeface="Calibri"/>
                <a:sym typeface="Calibri"/>
              </a:rPr>
              <a:t>Output:-</a:t>
            </a:r>
            <a:endParaRPr/>
          </a:p>
        </p:txBody>
      </p:sp>
      <p:sp>
        <p:nvSpPr>
          <p:cNvPr id="88" name="Google Shape;88;p1"/>
          <p:cNvSpPr txBox="1"/>
          <p:nvPr/>
        </p:nvSpPr>
        <p:spPr>
          <a:xfrm>
            <a:off x="2645676" y="5169397"/>
            <a:ext cx="176593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u="sng">
                <a:solidFill>
                  <a:schemeClr val="dk1"/>
                </a:solidFill>
                <a:latin typeface="Calibri"/>
                <a:ea typeface="Calibri"/>
                <a:cs typeface="Calibri"/>
                <a:sym typeface="Calibri"/>
              </a:rPr>
              <a:t>Overall Dashboard</a:t>
            </a:r>
            <a:endParaRPr/>
          </a:p>
        </p:txBody>
      </p:sp>
      <p:pic>
        <p:nvPicPr>
          <p:cNvPr id="89" name="Google Shape;89;p1"/>
          <p:cNvPicPr preferRelativeResize="0"/>
          <p:nvPr/>
        </p:nvPicPr>
        <p:blipFill rotWithShape="1">
          <a:blip r:embed="rId3">
            <a:alphaModFix/>
          </a:blip>
          <a:srcRect b="0" l="7142" r="3911" t="9467"/>
          <a:stretch/>
        </p:blipFill>
        <p:spPr>
          <a:xfrm>
            <a:off x="489857" y="5523264"/>
            <a:ext cx="6099920" cy="3492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2724223" y="5157918"/>
            <a:ext cx="140955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Male Employees</a:t>
            </a:r>
            <a:endParaRPr/>
          </a:p>
        </p:txBody>
      </p:sp>
      <p:sp>
        <p:nvSpPr>
          <p:cNvPr id="95" name="Google Shape;95;p2"/>
          <p:cNvSpPr txBox="1"/>
          <p:nvPr/>
        </p:nvSpPr>
        <p:spPr>
          <a:xfrm>
            <a:off x="2645388" y="720248"/>
            <a:ext cx="156722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Female Employees</a:t>
            </a:r>
            <a:endParaRPr/>
          </a:p>
        </p:txBody>
      </p:sp>
      <p:pic>
        <p:nvPicPr>
          <p:cNvPr id="96" name="Google Shape;96;p2"/>
          <p:cNvPicPr preferRelativeResize="0"/>
          <p:nvPr/>
        </p:nvPicPr>
        <p:blipFill rotWithShape="1">
          <a:blip r:embed="rId3">
            <a:alphaModFix/>
          </a:blip>
          <a:srcRect b="3754" l="7058" r="8039" t="9797"/>
          <a:stretch/>
        </p:blipFill>
        <p:spPr>
          <a:xfrm>
            <a:off x="517711" y="1305636"/>
            <a:ext cx="5822577" cy="3334870"/>
          </a:xfrm>
          <a:prstGeom prst="rect">
            <a:avLst/>
          </a:prstGeom>
          <a:noFill/>
          <a:ln>
            <a:noFill/>
          </a:ln>
        </p:spPr>
      </p:pic>
      <p:pic>
        <p:nvPicPr>
          <p:cNvPr id="97" name="Google Shape;97;p2"/>
          <p:cNvPicPr preferRelativeResize="0"/>
          <p:nvPr/>
        </p:nvPicPr>
        <p:blipFill rotWithShape="1">
          <a:blip r:embed="rId4">
            <a:alphaModFix/>
          </a:blip>
          <a:srcRect b="4451" l="7648" r="7451" t="9099"/>
          <a:stretch/>
        </p:blipFill>
        <p:spPr>
          <a:xfrm>
            <a:off x="517710" y="5743306"/>
            <a:ext cx="5822578" cy="33348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nvSpPr>
        <p:spPr>
          <a:xfrm>
            <a:off x="2450281" y="720247"/>
            <a:ext cx="190257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Data Analyst Employee</a:t>
            </a:r>
            <a:endParaRPr/>
          </a:p>
        </p:txBody>
      </p:sp>
      <p:sp>
        <p:nvSpPr>
          <p:cNvPr id="103" name="Google Shape;103;p3"/>
          <p:cNvSpPr txBox="1"/>
          <p:nvPr/>
        </p:nvSpPr>
        <p:spPr>
          <a:xfrm>
            <a:off x="2542347" y="5010308"/>
            <a:ext cx="17733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US Citizen Employees</a:t>
            </a:r>
            <a:endParaRPr/>
          </a:p>
        </p:txBody>
      </p:sp>
      <p:pic>
        <p:nvPicPr>
          <p:cNvPr id="104" name="Google Shape;104;p3"/>
          <p:cNvPicPr preferRelativeResize="0"/>
          <p:nvPr/>
        </p:nvPicPr>
        <p:blipFill rotWithShape="1">
          <a:blip r:embed="rId3">
            <a:alphaModFix/>
          </a:blip>
          <a:srcRect b="1722" l="7378" r="4265" t="10099"/>
          <a:stretch/>
        </p:blipFill>
        <p:spPr>
          <a:xfrm>
            <a:off x="551688" y="1318382"/>
            <a:ext cx="5822577" cy="3401568"/>
          </a:xfrm>
          <a:prstGeom prst="rect">
            <a:avLst/>
          </a:prstGeom>
          <a:noFill/>
          <a:ln>
            <a:noFill/>
          </a:ln>
        </p:spPr>
      </p:pic>
      <p:pic>
        <p:nvPicPr>
          <p:cNvPr id="105" name="Google Shape;105;p3"/>
          <p:cNvPicPr preferRelativeResize="0"/>
          <p:nvPr/>
        </p:nvPicPr>
        <p:blipFill rotWithShape="1">
          <a:blip r:embed="rId4">
            <a:alphaModFix/>
          </a:blip>
          <a:srcRect b="2722" l="8045" r="8044" t="9099"/>
          <a:stretch/>
        </p:blipFill>
        <p:spPr>
          <a:xfrm>
            <a:off x="551688" y="5608442"/>
            <a:ext cx="5822577" cy="3589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2487845" y="749014"/>
            <a:ext cx="18823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Non Citizen Employees</a:t>
            </a:r>
            <a:endParaRPr/>
          </a:p>
        </p:txBody>
      </p:sp>
      <p:pic>
        <p:nvPicPr>
          <p:cNvPr id="111" name="Google Shape;111;p4"/>
          <p:cNvPicPr preferRelativeResize="0"/>
          <p:nvPr/>
        </p:nvPicPr>
        <p:blipFill rotWithShape="1">
          <a:blip r:embed="rId3">
            <a:alphaModFix/>
          </a:blip>
          <a:srcRect b="5357" l="8775" r="8223" t="9218"/>
          <a:stretch/>
        </p:blipFill>
        <p:spPr>
          <a:xfrm>
            <a:off x="582882" y="1288285"/>
            <a:ext cx="5692236" cy="3295312"/>
          </a:xfrm>
          <a:prstGeom prst="rect">
            <a:avLst/>
          </a:prstGeom>
          <a:noFill/>
          <a:ln>
            <a:noFill/>
          </a:ln>
        </p:spPr>
      </p:pic>
      <p:sp>
        <p:nvSpPr>
          <p:cNvPr id="112" name="Google Shape;112;p4"/>
          <p:cNvSpPr txBox="1"/>
          <p:nvPr/>
        </p:nvSpPr>
        <p:spPr>
          <a:xfrm>
            <a:off x="2233352" y="5168515"/>
            <a:ext cx="246099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Eligible Non Citizen Employees</a:t>
            </a:r>
            <a:endParaRPr/>
          </a:p>
        </p:txBody>
      </p:sp>
      <p:pic>
        <p:nvPicPr>
          <p:cNvPr id="113" name="Google Shape;113;p4"/>
          <p:cNvPicPr preferRelativeResize="0"/>
          <p:nvPr/>
        </p:nvPicPr>
        <p:blipFill rotWithShape="1">
          <a:blip r:embed="rId4">
            <a:alphaModFix/>
          </a:blip>
          <a:srcRect b="6464" l="8499" r="8499" t="9940"/>
          <a:stretch/>
        </p:blipFill>
        <p:spPr>
          <a:xfrm>
            <a:off x="582882" y="5707786"/>
            <a:ext cx="5692236" cy="3224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5"/>
          <p:cNvPicPr preferRelativeResize="0"/>
          <p:nvPr/>
        </p:nvPicPr>
        <p:blipFill rotWithShape="1">
          <a:blip r:embed="rId3">
            <a:alphaModFix/>
          </a:blip>
          <a:srcRect b="2268" l="7089" r="4305" t="9218"/>
          <a:stretch/>
        </p:blipFill>
        <p:spPr>
          <a:xfrm>
            <a:off x="517711" y="1312356"/>
            <a:ext cx="5822577" cy="3343133"/>
          </a:xfrm>
          <a:prstGeom prst="rect">
            <a:avLst/>
          </a:prstGeom>
          <a:noFill/>
          <a:ln>
            <a:noFill/>
          </a:ln>
        </p:spPr>
      </p:pic>
      <p:sp>
        <p:nvSpPr>
          <p:cNvPr id="119" name="Google Shape;119;p5"/>
          <p:cNvSpPr txBox="1"/>
          <p:nvPr/>
        </p:nvSpPr>
        <p:spPr>
          <a:xfrm>
            <a:off x="2664173" y="716523"/>
            <a:ext cx="152965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Dashboard</a:t>
            </a:r>
            <a:endParaRPr/>
          </a:p>
        </p:txBody>
      </p:sp>
      <p:sp>
        <p:nvSpPr>
          <p:cNvPr id="120" name="Google Shape;120;p5"/>
          <p:cNvSpPr txBox="1"/>
          <p:nvPr/>
        </p:nvSpPr>
        <p:spPr>
          <a:xfrm>
            <a:off x="2412917" y="5314467"/>
            <a:ext cx="203215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Employee ID</a:t>
            </a:r>
            <a:endParaRPr/>
          </a:p>
        </p:txBody>
      </p:sp>
      <p:pic>
        <p:nvPicPr>
          <p:cNvPr id="121" name="Google Shape;121;p5"/>
          <p:cNvPicPr preferRelativeResize="0"/>
          <p:nvPr/>
        </p:nvPicPr>
        <p:blipFill rotWithShape="1">
          <a:blip r:embed="rId4">
            <a:alphaModFix/>
          </a:blip>
          <a:srcRect b="2703" l="7541" r="3850" t="8782"/>
          <a:stretch/>
        </p:blipFill>
        <p:spPr>
          <a:xfrm>
            <a:off x="517709" y="5770913"/>
            <a:ext cx="5822577" cy="3343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6"/>
          <p:cNvPicPr preferRelativeResize="0"/>
          <p:nvPr/>
        </p:nvPicPr>
        <p:blipFill rotWithShape="1">
          <a:blip r:embed="rId3">
            <a:alphaModFix/>
          </a:blip>
          <a:srcRect b="616" l="7467" r="4445" t="9625"/>
          <a:stretch/>
        </p:blipFill>
        <p:spPr>
          <a:xfrm>
            <a:off x="506432" y="1300608"/>
            <a:ext cx="5833856" cy="3343724"/>
          </a:xfrm>
          <a:prstGeom prst="rect">
            <a:avLst/>
          </a:prstGeom>
          <a:noFill/>
          <a:ln>
            <a:noFill/>
          </a:ln>
        </p:spPr>
      </p:pic>
      <p:sp>
        <p:nvSpPr>
          <p:cNvPr id="127" name="Google Shape;127;p6"/>
          <p:cNvSpPr txBox="1"/>
          <p:nvPr/>
        </p:nvSpPr>
        <p:spPr>
          <a:xfrm>
            <a:off x="2354666" y="719084"/>
            <a:ext cx="214866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Marital Status</a:t>
            </a:r>
            <a:endParaRPr/>
          </a:p>
        </p:txBody>
      </p:sp>
      <p:sp>
        <p:nvSpPr>
          <p:cNvPr id="128" name="Google Shape;128;p6"/>
          <p:cNvSpPr txBox="1"/>
          <p:nvPr/>
        </p:nvSpPr>
        <p:spPr>
          <a:xfrm>
            <a:off x="2178397" y="5144558"/>
            <a:ext cx="250119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Performance Score</a:t>
            </a:r>
            <a:endParaRPr/>
          </a:p>
        </p:txBody>
      </p:sp>
      <p:pic>
        <p:nvPicPr>
          <p:cNvPr id="129" name="Google Shape;129;p6"/>
          <p:cNvPicPr preferRelativeResize="0"/>
          <p:nvPr/>
        </p:nvPicPr>
        <p:blipFill rotWithShape="1">
          <a:blip r:embed="rId4">
            <a:alphaModFix/>
          </a:blip>
          <a:srcRect b="2356" l="7200" r="4711" t="10242"/>
          <a:stretch/>
        </p:blipFill>
        <p:spPr>
          <a:xfrm>
            <a:off x="506431" y="5726082"/>
            <a:ext cx="5833857" cy="334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2178401" y="5053118"/>
            <a:ext cx="25238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Multiple Attributes</a:t>
            </a:r>
            <a:endParaRPr/>
          </a:p>
        </p:txBody>
      </p:sp>
      <p:sp>
        <p:nvSpPr>
          <p:cNvPr id="135" name="Google Shape;135;p7"/>
          <p:cNvSpPr txBox="1"/>
          <p:nvPr/>
        </p:nvSpPr>
        <p:spPr>
          <a:xfrm>
            <a:off x="1494945" y="716462"/>
            <a:ext cx="38681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Survey Performance and Department</a:t>
            </a:r>
            <a:endParaRPr/>
          </a:p>
        </p:txBody>
      </p:sp>
      <p:pic>
        <p:nvPicPr>
          <p:cNvPr id="136" name="Google Shape;136;p7"/>
          <p:cNvPicPr preferRelativeResize="0"/>
          <p:nvPr/>
        </p:nvPicPr>
        <p:blipFill rotWithShape="1">
          <a:blip r:embed="rId3">
            <a:alphaModFix/>
          </a:blip>
          <a:srcRect b="2368" l="7330" r="4663" t="9095"/>
          <a:stretch/>
        </p:blipFill>
        <p:spPr>
          <a:xfrm>
            <a:off x="517710" y="1263852"/>
            <a:ext cx="5822578" cy="3355356"/>
          </a:xfrm>
          <a:prstGeom prst="rect">
            <a:avLst/>
          </a:prstGeom>
          <a:noFill/>
          <a:ln>
            <a:noFill/>
          </a:ln>
        </p:spPr>
      </p:pic>
      <p:pic>
        <p:nvPicPr>
          <p:cNvPr id="137" name="Google Shape;137;p7"/>
          <p:cNvPicPr preferRelativeResize="0"/>
          <p:nvPr/>
        </p:nvPicPr>
        <p:blipFill rotWithShape="1">
          <a:blip r:embed="rId4">
            <a:alphaModFix/>
          </a:blip>
          <a:srcRect b="1493" l="7592" r="4334" t="9902"/>
          <a:stretch/>
        </p:blipFill>
        <p:spPr>
          <a:xfrm>
            <a:off x="517708" y="5472655"/>
            <a:ext cx="5822579" cy="33553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2023-10-03T02:06:08Z</dcterms:created>
  <dc:creator>kabilan sathiyamurthy</dc:creator>
</cp:coreProperties>
</file>