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nMPMiT2Z8Hf7Xsu0Yf2TY205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83754D-5AA9-43FF-9933-61B451374251}">
  <a:tblStyle styleId="{1A83754D-5AA9-43FF-9933-61B4513742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{1A83754D-5AA9-43FF-9933-61B451374251}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 SHIVANI 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1520205043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r>
                        <a:rPr b="1" lang="en-IN" sz="1800"/>
                        <a:t>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shivakannan30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two list and join those two list.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["N", "A" , "A" , "N"]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0,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print(list1)</a:t>
                      </a:r>
                      <a:endParaRPr b="0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51422" l="0" r="0" t="0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With if statement find the even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[1,  2, 3, 4]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6,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list3=list1.extend(list2)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for n in list1: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if (n%2==0):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    print(n, end=" ")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Dictionary with 3 keys and 2 values for each key.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k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print(k)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6554" l="0" r="0" t="0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function with if statement which is used to find the odd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def odd_elements(dictionary):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   return {key: [x for x in value if x % 2 != 0] for key, value in dictionary.items()}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dictionary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filter_dict = odd_elements(dictionary)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print(filter_dict)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3633" l="0" r="0" t="0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Task – 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Write a Python function to sum all the numbers in a list.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Sample List : (8,2,3,0,7)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Expected Output : 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list = [8,2,3,0,7]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print(sum(list))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