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ufbpr59HpigYmGBhAcb0Hrp4T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B2DE3-2152-462E-8F84-43E5786586A2}">
  <a:tblStyle styleId="{EB0B2DE3-2152-462E-8F84-43E5786586A2}"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13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1"/>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3"/>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2915543" y="1426283"/>
            <a:ext cx="3471863" cy="7039681"/>
          </a:xfrm>
          <a:prstGeom prst="rect">
            <a:avLst/>
          </a:prstGeom>
          <a:noFill/>
          <a:ln>
            <a:noFill/>
          </a:ln>
        </p:spPr>
      </p:sp>
      <p:sp>
        <p:nvSpPr>
          <p:cNvPr id="64" name="Google Shape;64;p14"/>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extLst>
              <p:ext uri="{D42A27DB-BD31-4B8C-83A1-F6EECF244321}">
                <p14:modId xmlns:p14="http://schemas.microsoft.com/office/powerpoint/2010/main" val="1638466046"/>
              </p:ext>
            </p:extLst>
          </p:nvPr>
        </p:nvGraphicFramePr>
        <p:xfrm>
          <a:off x="489857" y="293913"/>
          <a:ext cx="5649700" cy="2096625"/>
        </p:xfrm>
        <a:graphic>
          <a:graphicData uri="http://schemas.openxmlformats.org/drawingml/2006/table">
            <a:tbl>
              <a:tblPr firstRow="1" bandRow="1">
                <a:noFill/>
                <a:tableStyleId>{EB0B2DE3-2152-462E-8F84-43E5786586A2}</a:tableStyleId>
              </a:tblPr>
              <a:tblGrid>
                <a:gridCol w="1613275">
                  <a:extLst>
                    <a:ext uri="{9D8B030D-6E8A-4147-A177-3AD203B41FA5}">
                      <a16:colId xmlns:a16="http://schemas.microsoft.com/office/drawing/2014/main" val="20000"/>
                    </a:ext>
                  </a:extLst>
                </a:gridCol>
                <a:gridCol w="4036425">
                  <a:extLst>
                    <a:ext uri="{9D8B030D-6E8A-4147-A177-3AD203B41FA5}">
                      <a16:colId xmlns:a16="http://schemas.microsoft.com/office/drawing/2014/main" val="20001"/>
                    </a:ext>
                  </a:extLst>
                </a:gridCol>
              </a:tblGrid>
              <a:tr h="419325">
                <a:tc>
                  <a:txBody>
                    <a:bodyPr/>
                    <a:lstStyle/>
                    <a:p>
                      <a:pPr marL="0" marR="0" lvl="0" indent="0" algn="ctr" rtl="0">
                        <a:spcBef>
                          <a:spcPts val="0"/>
                        </a:spcBef>
                        <a:spcAft>
                          <a:spcPts val="0"/>
                        </a:spcAft>
                        <a:buNone/>
                      </a:pPr>
                      <a:r>
                        <a:rPr lang="en-IN" sz="1800" b="1" u="none" strike="noStrike" cap="none"/>
                        <a:t>NAME</a:t>
                      </a:r>
                      <a:endParaRPr/>
                    </a:p>
                  </a:txBody>
                  <a:tcPr marL="91450" marR="91450" marT="45725" marB="45725" anchor="ctr"/>
                </a:tc>
                <a:tc>
                  <a:txBody>
                    <a:bodyPr/>
                    <a:lstStyle/>
                    <a:p>
                      <a:pPr marL="0" marR="0" lvl="0" indent="0" algn="ctr" rtl="0">
                        <a:spcBef>
                          <a:spcPts val="0"/>
                        </a:spcBef>
                        <a:spcAft>
                          <a:spcPts val="0"/>
                        </a:spcAft>
                        <a:buNone/>
                      </a:pPr>
                      <a:r>
                        <a:rPr lang="en-IN" sz="1800" b="1" dirty="0" smtClean="0"/>
                        <a:t>DEEPTHI</a:t>
                      </a:r>
                      <a:r>
                        <a:rPr lang="en-IN" sz="1800" b="1" baseline="0" dirty="0" smtClean="0"/>
                        <a:t> M R</a:t>
                      </a:r>
                      <a:endParaRPr dirty="0"/>
                    </a:p>
                  </a:txBody>
                  <a:tcPr marL="91450" marR="91450" marT="45725" marB="45725" anchor="ctr"/>
                </a:tc>
                <a:extLst>
                  <a:ext uri="{0D108BD9-81ED-4DB2-BD59-A6C34878D82A}">
                    <a16:rowId xmlns:a16="http://schemas.microsoft.com/office/drawing/2014/main" val="10000"/>
                  </a:ext>
                </a:extLst>
              </a:tr>
              <a:tr h="419325">
                <a:tc>
                  <a:txBody>
                    <a:bodyPr/>
                    <a:lstStyle/>
                    <a:p>
                      <a:pPr marL="0" marR="0" lvl="0" indent="0" algn="ctr" rtl="0">
                        <a:spcBef>
                          <a:spcPts val="0"/>
                        </a:spcBef>
                        <a:spcAft>
                          <a:spcPts val="0"/>
                        </a:spcAft>
                        <a:buNone/>
                      </a:pPr>
                      <a:r>
                        <a:rPr lang="en-IN" sz="1800" b="1" u="none" strike="noStrike" cap="none"/>
                        <a:t>REG NO</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smtClean="0"/>
                        <a:t>3</a:t>
                      </a:r>
                      <a:r>
                        <a:rPr lang="en-IN" sz="1800" b="1" dirty="0" smtClean="0"/>
                        <a:t>11520205009</a:t>
                      </a:r>
                      <a:endParaRPr dirty="0"/>
                    </a:p>
                  </a:txBody>
                  <a:tcPr marL="91450" marR="91450" marT="45725" marB="45725" anchor="ctr"/>
                </a:tc>
                <a:extLst>
                  <a:ext uri="{0D108BD9-81ED-4DB2-BD59-A6C34878D82A}">
                    <a16:rowId xmlns:a16="http://schemas.microsoft.com/office/drawing/2014/main" val="10001"/>
                  </a:ext>
                </a:extLst>
              </a:tr>
              <a:tr h="419325">
                <a:tc>
                  <a:txBody>
                    <a:bodyPr/>
                    <a:lstStyle/>
                    <a:p>
                      <a:pPr marL="0" marR="0" lvl="0" indent="0" algn="ctr" rtl="0">
                        <a:spcBef>
                          <a:spcPts val="0"/>
                        </a:spcBef>
                        <a:spcAft>
                          <a:spcPts val="0"/>
                        </a:spcAft>
                        <a:buNone/>
                      </a:pPr>
                      <a:r>
                        <a:rPr lang="en-IN" sz="1800" b="1" u="none" strike="noStrike" cap="none"/>
                        <a:t>CLASS</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a:p>
                  </a:txBody>
                  <a:tcPr marL="91450" marR="91450" marT="45725" marB="45725" anchor="ctr"/>
                </a:tc>
                <a:extLst>
                  <a:ext uri="{0D108BD9-81ED-4DB2-BD59-A6C34878D82A}">
                    <a16:rowId xmlns:a16="http://schemas.microsoft.com/office/drawing/2014/main" val="10002"/>
                  </a:ext>
                </a:extLst>
              </a:tr>
              <a:tr h="419325">
                <a:tc>
                  <a:txBody>
                    <a:bodyPr/>
                    <a:lstStyle/>
                    <a:p>
                      <a:pPr marL="0" marR="0" lvl="0" indent="0" algn="ctr" rtl="0">
                        <a:spcBef>
                          <a:spcPts val="0"/>
                        </a:spcBef>
                        <a:spcAft>
                          <a:spcPts val="0"/>
                        </a:spcAft>
                        <a:buNone/>
                      </a:pPr>
                      <a:r>
                        <a:rPr lang="en-IN" sz="1800" b="1" u="none" strike="noStrike" cap="none"/>
                        <a:t>EMAIL ID</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smtClean="0"/>
                        <a:t>deepthimr1411@gmail.com</a:t>
                      </a:r>
                      <a:endParaRPr dirty="0"/>
                    </a:p>
                  </a:txBody>
                  <a:tcPr marL="91450" marR="91450" marT="45725" marB="45725" anchor="ctr"/>
                </a:tc>
                <a:extLst>
                  <a:ext uri="{0D108BD9-81ED-4DB2-BD59-A6C34878D82A}">
                    <a16:rowId xmlns:a16="http://schemas.microsoft.com/office/drawing/2014/main" val="10003"/>
                  </a:ext>
                </a:extLst>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ASSIGNMENT - 1</a:t>
                      </a:r>
                      <a:endParaRPr dirty="0"/>
                    </a:p>
                  </a:txBody>
                  <a:tcPr marL="91450" marR="91450" marT="45725" marB="45725" anchor="ctr"/>
                </a:tc>
                <a:extLst>
                  <a:ext uri="{0D108BD9-81ED-4DB2-BD59-A6C34878D82A}">
                    <a16:rowId xmlns:a16="http://schemas.microsoft.com/office/drawing/2014/main" val="10004"/>
                  </a:ext>
                </a:extLst>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{EB0B2DE3-2152-462E-8F84-43E5786586A2}</a:tableStyleId>
              </a:tblPr>
              <a:tblGrid>
                <a:gridCol w="756925">
                  <a:extLst>
                    <a:ext uri="{9D8B030D-6E8A-4147-A177-3AD203B41FA5}">
                      <a16:colId xmlns:a16="http://schemas.microsoft.com/office/drawing/2014/main" val="20000"/>
                    </a:ext>
                  </a:extLst>
                </a:gridCol>
                <a:gridCol w="58369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400" b="1" u="none" strike="noStrike" cap="none"/>
                        <a:t>Task</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a:ea typeface="Calibri"/>
                          <a:cs typeface="Calibri"/>
                          <a:sym typeface="Calibri"/>
                        </a:rPr>
                        <a:t>Upload the dataset to Cognos Analytics, delete the unnecessary columns, create a data module, explore and visualize the dataset</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en-IN" sz="1400" b="1" u="none" strike="noStrike" cap="none"/>
                        <a:t>Problem Statement:-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6" name="Google Shape;86;p1"/>
          <p:cNvSpPr txBox="1"/>
          <p:nvPr/>
        </p:nvSpPr>
        <p:spPr>
          <a:xfrm>
            <a:off x="189362" y="3474720"/>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400" b="0" i="0" u="none" strike="noStrike" cap="none">
                <a:solidFill>
                  <a:schemeClr val="dk1"/>
                </a:solidFill>
                <a:latin typeface="Calibri"/>
                <a:ea typeface="Calibri"/>
                <a:cs typeface="Calibri"/>
                <a:sym typeface="Calibri"/>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sz="1400" b="1" i="0" u="none" strike="noStrike" cap="non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l="10148" t="9176" r="7554" b="9045"/>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a:ea typeface="Calibri"/>
                <a:cs typeface="Calibri"/>
                <a:sym typeface="Calibri"/>
              </a:rPr>
              <a:t>Output:-</a:t>
            </a:r>
            <a:endParaRPr/>
          </a:p>
        </p:txBody>
      </p:sp>
      <p:sp>
        <p:nvSpPr>
          <p:cNvPr id="89" name="Google Shape;89;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a:ea typeface="Calibri"/>
                <a:cs typeface="Calibri"/>
                <a:sym typeface="Calibri"/>
              </a:rPr>
              <a:t>Overall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l="10577" t="8993" r="7556" b="6622"/>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4">
            <a:alphaModFix/>
          </a:blip>
          <a:srcRect l="10933" t="10395" r="8055" b="6307"/>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Male Customers</a:t>
            </a:r>
            <a:endParaRPr/>
          </a:p>
        </p:txBody>
      </p:sp>
      <p:sp>
        <p:nvSpPr>
          <p:cNvPr id="97" name="Google Shape;97;p2"/>
          <p:cNvSpPr txBox="1"/>
          <p:nvPr/>
        </p:nvSpPr>
        <p:spPr>
          <a:xfrm>
            <a:off x="2732878" y="720248"/>
            <a:ext cx="15499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Female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l="10334" t="9703" r="6998" b="8123"/>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Super Market – A - Yangon</a:t>
            </a:r>
            <a:endParaRPr/>
          </a:p>
        </p:txBody>
      </p:sp>
      <p:pic>
        <p:nvPicPr>
          <p:cNvPr id="104" name="Google Shape;104;p3"/>
          <p:cNvPicPr preferRelativeResize="0"/>
          <p:nvPr/>
        </p:nvPicPr>
        <p:blipFill rotWithShape="1">
          <a:blip r:embed="rId4">
            <a:alphaModFix/>
          </a:blip>
          <a:srcRect l="10756" t="9783" r="7377" b="8043"/>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Super Market – B - Mandalay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Super Market – C - Naypyitaw</a:t>
            </a:r>
            <a:endParaRPr/>
          </a:p>
        </p:txBody>
      </p:sp>
      <p:pic>
        <p:nvPicPr>
          <p:cNvPr id="111" name="Google Shape;111;p4"/>
          <p:cNvPicPr preferRelativeResize="0"/>
          <p:nvPr/>
        </p:nvPicPr>
        <p:blipFill rotWithShape="1">
          <a:blip r:embed="rId3">
            <a:alphaModFix/>
          </a:blip>
          <a:srcRect l="10666" t="9467" r="7289" b="7570"/>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Words>
  <Application>Microsoft Office PowerPoint</Application>
  <PresentationFormat>A4 Paper (210x297 mm)</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1</cp:revision>
  <dcterms:created xsi:type="dcterms:W3CDTF">2023-10-03T02:06:08Z</dcterms:created>
  <dcterms:modified xsi:type="dcterms:W3CDTF">2023-10-27T06:52:48Z</dcterms:modified>
</cp:coreProperties>
</file>