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1EbEF2R/fQSgkdDZyFx3eNyF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15DEC6-8223-4145-84ED-15E951387B41}">
  <a:tblStyle styleId="{D615DEC6-8223-4145-84ED-15E951387B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8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741700"/>
        </p:xfrm>
        <a:graphic>
          <a:graphicData uri="http://schemas.openxmlformats.org/drawingml/2006/table">
            <a:tbl>
              <a:tblPr firstRow="1" bandRow="1">
                <a:noFill/>
                <a:tableStyleId>{D615DEC6-8223-4145-84ED-15E951387B41}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Task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Problem Statement:-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lang="en-IN" sz="1350" b="0" i="0" u="none" strike="noStrike" cap="non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sz="13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Google Shape;84;p1"/>
          <p:cNvGraphicFramePr/>
          <p:nvPr>
            <p:extLst>
              <p:ext uri="{D42A27DB-BD31-4B8C-83A1-F6EECF244321}">
                <p14:modId xmlns:p14="http://schemas.microsoft.com/office/powerpoint/2010/main" val="1508608064"/>
              </p:ext>
            </p:extLst>
          </p:nvPr>
        </p:nvGraphicFramePr>
        <p:xfrm>
          <a:off x="489857" y="293913"/>
          <a:ext cx="5649700" cy="2096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 smtClean="0"/>
                        <a:t>DEEPTHI</a:t>
                      </a:r>
                      <a:r>
                        <a:rPr lang="en-IN" sz="1800" b="1" baseline="0" dirty="0" smtClean="0"/>
                        <a:t> M R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 smtClean="0"/>
                        <a:t>3</a:t>
                      </a:r>
                      <a:r>
                        <a:rPr lang="en-IN" sz="1800" b="1" dirty="0" smtClean="0"/>
                        <a:t>11520205009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 smtClean="0"/>
                        <a:t>deepthimr1411@gmail.com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ASSIGNMENT - 1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l="24805" t="40658" r="24804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A4 Paper (210x297 mm)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1</cp:revision>
  <dcterms:created xsi:type="dcterms:W3CDTF">2023-10-03T02:06:08Z</dcterms:created>
  <dcterms:modified xsi:type="dcterms:W3CDTF">2023-10-27T06:54:42Z</dcterms:modified>
</cp:coreProperties>
</file>