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mmjbCEPoQmtcTYTBM1l5sUvib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66CFD6-2903-474D-B81B-E745C9DE97DA}">
  <a:tblStyle styleId="{7866CFD6-2903-474D-B81B-E745C9DE97DA}"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3"/>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4"/>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4"/>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4"/>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6"/>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2915543" y="1426283"/>
            <a:ext cx="3471863" cy="7039681"/>
          </a:xfrm>
          <a:prstGeom prst="rect">
            <a:avLst/>
          </a:prstGeom>
          <a:noFill/>
          <a:ln>
            <a:noFill/>
          </a:ln>
        </p:spPr>
      </p:sp>
      <p:sp>
        <p:nvSpPr>
          <p:cNvPr id="64" name="Google Shape;64;p17"/>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{7866CFD6-2903-474D-B81B-E745C9DE97DA}</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ctr">
                        <a:spcBef>
                          <a:spcPts val="0"/>
                        </a:spcBef>
                        <a:spcAft>
                          <a:spcPts val="0"/>
                        </a:spcAft>
                        <a:buNone/>
                      </a:pPr>
                      <a:r>
                        <a:rPr b="1" lang="en-IN" sz="1800"/>
                        <a:t>DEVATHA S</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31</a:t>
                      </a:r>
                      <a:r>
                        <a:rPr b="1" lang="en-IN" sz="1800"/>
                        <a:t>1520205010</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B.Tech – IT </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devatha25</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- 2</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{7866CFD6-2903-474D-B81B-E745C9DE97DA}</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prepare the data, explore and create Interactive Dashboard, report and Story</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2306"/>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b="1" i="0" sz="1350" u="none" cap="none" strike="noStrike">
              <a:solidFill>
                <a:schemeClr val="dk1"/>
              </a:solidFill>
              <a:latin typeface="Calibri"/>
              <a:ea typeface="Calibri"/>
              <a:cs typeface="Calibri"/>
              <a:sym typeface="Calibri"/>
            </a:endParaRPr>
          </a:p>
        </p:txBody>
      </p:sp>
      <p:sp>
        <p:nvSpPr>
          <p:cNvPr id="87" name="Google Shape;87;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8" name="Google Shape;88;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pic>
        <p:nvPicPr>
          <p:cNvPr id="89" name="Google Shape;89;p1"/>
          <p:cNvPicPr preferRelativeResize="0"/>
          <p:nvPr/>
        </p:nvPicPr>
        <p:blipFill rotWithShape="1">
          <a:blip r:embed="rId3">
            <a:alphaModFix/>
          </a:blip>
          <a:srcRect b="0" l="7142" r="3911" t="9467"/>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Employees</a:t>
            </a:r>
            <a:endParaRPr/>
          </a:p>
        </p:txBody>
      </p:sp>
      <p:sp>
        <p:nvSpPr>
          <p:cNvPr id="95" name="Google Shape;95;p2"/>
          <p:cNvSpPr txBox="1"/>
          <p:nvPr/>
        </p:nvSpPr>
        <p:spPr>
          <a:xfrm>
            <a:off x="2645388" y="720248"/>
            <a:ext cx="15672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Employees</a:t>
            </a:r>
            <a:endParaRPr/>
          </a:p>
        </p:txBody>
      </p:sp>
      <p:pic>
        <p:nvPicPr>
          <p:cNvPr id="96" name="Google Shape;96;p2"/>
          <p:cNvPicPr preferRelativeResize="0"/>
          <p:nvPr/>
        </p:nvPicPr>
        <p:blipFill rotWithShape="1">
          <a:blip r:embed="rId3">
            <a:alphaModFix/>
          </a:blip>
          <a:srcRect b="3754" l="7058" r="8039" t="9797"/>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4">
            <a:alphaModFix/>
          </a:blip>
          <a:srcRect b="4451" l="7648" r="7451" t="9099"/>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Data Analyst Employee</a:t>
            </a:r>
            <a:endParaRPr/>
          </a:p>
        </p:txBody>
      </p:sp>
      <p:sp>
        <p:nvSpPr>
          <p:cNvPr id="103" name="Google Shape;103;p3"/>
          <p:cNvSpPr txBox="1"/>
          <p:nvPr/>
        </p:nvSpPr>
        <p:spPr>
          <a:xfrm>
            <a:off x="2542347" y="5010308"/>
            <a:ext cx="17733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US Citizen Employees</a:t>
            </a:r>
            <a:endParaRPr/>
          </a:p>
        </p:txBody>
      </p:sp>
      <p:pic>
        <p:nvPicPr>
          <p:cNvPr id="104" name="Google Shape;104;p3"/>
          <p:cNvPicPr preferRelativeResize="0"/>
          <p:nvPr/>
        </p:nvPicPr>
        <p:blipFill rotWithShape="1">
          <a:blip r:embed="rId3">
            <a:alphaModFix/>
          </a:blip>
          <a:srcRect b="1722" l="7378" r="4265" t="10099"/>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4">
            <a:alphaModFix/>
          </a:blip>
          <a:srcRect b="2722" l="8045" r="8044" t="9099"/>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Non Citizen Employees</a:t>
            </a:r>
            <a:endParaRPr/>
          </a:p>
        </p:txBody>
      </p:sp>
      <p:pic>
        <p:nvPicPr>
          <p:cNvPr id="111" name="Google Shape;111;p4"/>
          <p:cNvPicPr preferRelativeResize="0"/>
          <p:nvPr/>
        </p:nvPicPr>
        <p:blipFill rotWithShape="1">
          <a:blip r:embed="rId3">
            <a:alphaModFix/>
          </a:blip>
          <a:srcRect b="5357" l="8775" r="8223" t="9218"/>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Eligible Non Citizen Employees</a:t>
            </a:r>
            <a:endParaRPr/>
          </a:p>
        </p:txBody>
      </p:sp>
      <p:pic>
        <p:nvPicPr>
          <p:cNvPr id="113" name="Google Shape;113;p4"/>
          <p:cNvPicPr preferRelativeResize="0"/>
          <p:nvPr/>
        </p:nvPicPr>
        <p:blipFill rotWithShape="1">
          <a:blip r:embed="rId4">
            <a:alphaModFix/>
          </a:blip>
          <a:srcRect b="6464" l="8499" r="8499" t="9940"/>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2268" l="7089" r="4305" t="9218"/>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Dashboard</a:t>
            </a:r>
            <a:endParaRPr/>
          </a:p>
        </p:txBody>
      </p:sp>
      <p:sp>
        <p:nvSpPr>
          <p:cNvPr id="120" name="Google Shape;120;p5"/>
          <p:cNvSpPr txBox="1"/>
          <p:nvPr/>
        </p:nvSpPr>
        <p:spPr>
          <a:xfrm>
            <a:off x="2412917" y="5314467"/>
            <a:ext cx="203215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Employee ID</a:t>
            </a:r>
            <a:endParaRPr/>
          </a:p>
        </p:txBody>
      </p:sp>
      <p:pic>
        <p:nvPicPr>
          <p:cNvPr id="121" name="Google Shape;121;p5"/>
          <p:cNvPicPr preferRelativeResize="0"/>
          <p:nvPr/>
        </p:nvPicPr>
        <p:blipFill rotWithShape="1">
          <a:blip r:embed="rId4">
            <a:alphaModFix/>
          </a:blip>
          <a:srcRect b="2703" l="7541" r="3850" t="8782"/>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b="616" l="7467" r="4445" t="9625"/>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Marital Status</a:t>
            </a:r>
            <a:endParaRPr/>
          </a:p>
        </p:txBody>
      </p:sp>
      <p:sp>
        <p:nvSpPr>
          <p:cNvPr id="128" name="Google Shape;128;p6"/>
          <p:cNvSpPr txBox="1"/>
          <p:nvPr/>
        </p:nvSpPr>
        <p:spPr>
          <a:xfrm>
            <a:off x="2178397" y="5144558"/>
            <a:ext cx="250119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Performance Score</a:t>
            </a:r>
            <a:endParaRPr/>
          </a:p>
        </p:txBody>
      </p:sp>
      <p:pic>
        <p:nvPicPr>
          <p:cNvPr id="129" name="Google Shape;129;p6"/>
          <p:cNvPicPr preferRelativeResize="0"/>
          <p:nvPr/>
        </p:nvPicPr>
        <p:blipFill rotWithShape="1">
          <a:blip r:embed="rId4">
            <a:alphaModFix/>
          </a:blip>
          <a:srcRect b="2356" l="7200" r="4711" t="10242"/>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Multiple Attributes</a:t>
            </a:r>
            <a:endParaRPr/>
          </a:p>
        </p:txBody>
      </p:sp>
      <p:sp>
        <p:nvSpPr>
          <p:cNvPr id="135" name="Google Shape;135;p7"/>
          <p:cNvSpPr txBox="1"/>
          <p:nvPr/>
        </p:nvSpPr>
        <p:spPr>
          <a:xfrm>
            <a:off x="1494945" y="716462"/>
            <a:ext cx="38681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Survey Performance and Department</a:t>
            </a:r>
            <a:endParaRPr/>
          </a:p>
        </p:txBody>
      </p:sp>
      <p:pic>
        <p:nvPicPr>
          <p:cNvPr id="136" name="Google Shape;136;p7"/>
          <p:cNvPicPr preferRelativeResize="0"/>
          <p:nvPr/>
        </p:nvPicPr>
        <p:blipFill rotWithShape="1">
          <a:blip r:embed="rId3">
            <a:alphaModFix/>
          </a:blip>
          <a:srcRect b="2368" l="7330" r="4663" t="9095"/>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4">
            <a:alphaModFix/>
          </a:blip>
          <a:srcRect b="1493" l="7592" r="4334" t="9902"/>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