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1EbEF2R/fQSgkdDZyFx3eNyF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926BDE-1F04-4600-AD15-1CC6C8FCC7E1}">
  <a:tblStyle styleId="{AE926BDE-1F04-4600-AD15-1CC6C8FCC7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{AE926BDE-1F04-4600-AD15-1CC6C8FCC7E1}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DEVATHA 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31</a:t>
                      </a:r>
                      <a:r>
                        <a:rPr b="1" lang="en-IN" sz="1800"/>
                        <a:t>1520205010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B.Tech – IT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devatha25</a:t>
                      </a:r>
                      <a:r>
                        <a:rPr b="1" lang="en-IN" sz="1800" u="none" cap="none" strike="noStrike"/>
                        <a:t>@gmail.com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ASSIGNMENT - 3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{AE926BDE-1F04-4600-AD15-1CC6C8FCC7E1}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Task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5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 the three types of Visualization</a:t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Problem Statement:-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Download the dataset: </a:t>
            </a:r>
            <a:r>
              <a:rPr b="0" i="0" lang="en-IN" sz="1350" u="none" cap="none" strike="noStrike">
                <a:solidFill>
                  <a:srgbClr val="1155CD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Load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3. Perform the Below Visualizations.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Univariate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Bi - 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● Multi-Variate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 Perform descriptive statistics on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5. Handle the Missing values.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Bi-variate Analysis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variate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descriptive statistics on the dataset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9091" l="24805" r="24804" t="40658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the Missing values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 in the Data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2023-10-03T02:06:08Z</dcterms:created>
  <dc:creator>kabilan sathiyamurthy</dc:creator>
</cp:coreProperties>
</file>