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nMPMiT2Z8Hf7Xsu0Yf2TY205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190394-D509-4C92-8F40-6F48C9E81516}">
  <a:tblStyle styleId="{34190394-D509-4C92-8F40-6F48C9E815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{34190394-D509-4C92-8F40-6F48C9E81516}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DEVATHA 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REG 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31</a:t>
                      </a:r>
                      <a:r>
                        <a:rPr b="1" lang="en-IN" sz="1800"/>
                        <a:t>1520205010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CLASS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B.Tech – IT </a:t>
                      </a:r>
                      <a:r>
                        <a:rPr b="1" lang="en-IN" sz="1800"/>
                        <a:t>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EMAIL 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devatha25</a:t>
                      </a:r>
                      <a:r>
                        <a:rPr b="1" lang="en-IN" sz="1800" u="none" cap="none" strike="noStrike"/>
                        <a:t>@gmail.com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ASSIGNMENT - 4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{34190394-D509-4C92-8F40-6F48C9E81516}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- 1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two list and join those two list.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 = ["N", "A" , "A" , "N"]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list2 = [9, 7, 8, 9, 1, 2, 3, 9, 0, 0]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list1.extend(list2)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print(list1)</a:t>
                      </a:r>
                      <a:endParaRPr b="0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51422" l="0" r="0" t="0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132080" y="761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{34190394-D509-4C92-8F40-6F48C9E81516}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- 2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With if statement find the even numbers.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 = [1,  2, 3, 4]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list2 = [9, 7, 8, 9, 1, 2, 3, 9, 6, 0]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list3=list1.extend(list2)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for n in list1: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    if (n%2==0):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        print(n, end=" ")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" y="4027839"/>
            <a:ext cx="6593841" cy="50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132080" y="750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{34190394-D509-4C92-8F40-6F48C9E81516}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– 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a Dictionary with 3 keys and 2 values for each key.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k = {'K':[99, 89],'L':[31, 12],'M':[39, 9]}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print(k)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6554" l="0" r="0" t="0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32080" y="796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{34190394-D509-4C92-8F40-6F48C9E81516}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– 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a function with if statement which is used to find the odd numbers.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def odd_elements(dictionary):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   return {key: [x for x in value if x % 2 != 0] for key, value in dictionary.items()}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dictionary = {'K':[99, 89],'L':[31, 12],'M':[39, 9]}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filter_dict = odd_elements(dictionary)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print(filter_dict)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13633" l="0" r="0" t="0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132080" y="738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{34190394-D509-4C92-8F40-6F48C9E81516}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Task – 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Write a Python function to sum all the numbers in a list.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Sample List : (8,2,3,0,7)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Expected Output : 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list = [8,2,3,0,7]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print(sum(list))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86" y="3402955"/>
            <a:ext cx="6613733" cy="51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2023-10-03T02:06:08Z</dcterms:created>
  <dc:creator>kabilan sathiyamurthy</dc:creator>
</cp:coreProperties>
</file>