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615DEC6-8223-4145-84ED-15E951387B41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12"/>
          <p:cNvSpPr txBox="1"/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12"/>
          <p:cNvSpPr txBox="1"/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5649700" cy="3000000"/>
        </p:xfrm>
        <a:graphic>
          <a:graphicData uri="http://schemas.openxmlformats.org/drawingml/2006/table">
            <a:tbl>
              <a:tblPr firstRow="1" bandRow="1">
                <a:noFill/>
                <a:tableStyleId>{D615DEC6-8223-4145-84ED-15E951387B41}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/>
                        <a:t>SRIVIDHYA P</a:t>
                      </a:r>
                      <a:endParaRPr 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31</a:t>
                      </a:r>
                      <a:r>
                        <a:rPr lang="en-IN" sz="1800" b="1"/>
                        <a:t>1520205046</a:t>
                      </a:r>
                      <a:endParaRPr 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/>
                        <a:t>srividhya713</a:t>
                      </a:r>
                      <a:r>
                        <a:rPr lang="en-IN" sz="1800" b="1" u="none" strike="noStrike" cap="none"/>
                        <a:t>@gmail.com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ASSIGNMENT - 3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{D615DEC6-8223-4145-84ED-15E951387B41}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Task</a:t>
                      </a:r>
                      <a:endParaRPr lang="en-IN"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Perform the three types of Visualization</a:t>
                      </a:r>
                      <a:endParaRPr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Problem Statement:-</a:t>
                      </a:r>
                      <a:endParaRPr lang="en-IN"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Tasks:-</a:t>
            </a:r>
            <a:endParaRPr lang="en-IN" sz="135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1. Download the dataset: </a:t>
            </a:r>
            <a:r>
              <a:rPr lang="en-IN" sz="1350" b="0" i="0" u="none" strike="noStrike" cap="none">
                <a:solidFill>
                  <a:srgbClr val="1155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Dataset</a:t>
            </a:r>
            <a:endParaRPr lang="en-IN" sz="1350" b="0" i="0" u="none" strike="noStrike" cap="none">
              <a:solidFill>
                <a:srgbClr val="1155C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2. Load the dataset.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3. Perform the Below Visualizations.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Univariate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Bi - 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Multi-Variate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4. Perform descriptive statistics on the dataset.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5. Handle the Missing values.</a:t>
            </a:r>
            <a:endParaRPr sz="135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Univariate Analysis</a:t>
            </a:r>
            <a:endParaRPr lang="en-IN" sz="1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Bi-variate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Multi 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Multi 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Perform descriptive statistics on the dataset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1"/>
          <a:srcRect l="24805" t="40658" r="24804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Handle the Missing values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Missing values in the Data set.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Presentation</Application>
  <PresentationFormat/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kabilan sathiyamurthy</dc:creator>
  <cp:lastModifiedBy>admin</cp:lastModifiedBy>
  <cp:revision>1</cp:revision>
  <dcterms:created xsi:type="dcterms:W3CDTF">2023-10-27T06:57:43Z</dcterms:created>
  <dcterms:modified xsi:type="dcterms:W3CDTF">2023-10-27T06:57:43Z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61E2A34199254DAFB4B361BB2012FCA1_13</vt:lpwstr>
  </property>
  <property fmtid="{D5CDD505-2E9C-101B-9397-08002B2CF9AE}" pid="3" name="KSOProductBuildVer">
    <vt:lpwstr>1033-12.2.0.13266</vt:lpwstr>
  </property>
</Properties>
</file>