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A83754D-5AA9-43FF-9933-61B451374251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 SRIVIDHYA P</a:t>
                      </a:r>
                      <a:endParaRPr 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1520205046</a:t>
                      </a:r>
                      <a:endParaRPr 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r>
                        <a:rPr lang="en-IN" sz="1800" b="1"/>
                        <a:t> </a:t>
                      </a:r>
                      <a:endParaRPr 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srividhya713</a:t>
                      </a:r>
                      <a:r>
                        <a:rPr lang="en-IN" sz="1800" b="1" u="none" strike="noStrike" cap="none"/>
                        <a:t>@gmail.com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- 4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- 1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two list and join those two list.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["N", "A" , "A" , "N"]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0,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print(list1)</a:t>
                      </a:r>
                      <a:endParaRPr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- 2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With if statement find the even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[1,  2, 3, 4]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6,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list3=list1.extend(list2)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for n in list1: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if (n%2==0):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    print(n, end=" ")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3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Dictionary with 3 keys and 2 values for each key.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k = {'K':[99, 89],'L':[31, 12],'M':[39, 9]}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print(k)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4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function with if statement which is used to find the odd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def odd_elements(dictionary):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   return {key: [x for x in value if x % 2 != 0] for key, value in dictionary.items()}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dictionary = {'K':[99, 89],'L':[31, 12],'M':[39, 9]}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filter_dict = odd_elements(dictionary)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print(filter_dict)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1"/>
          <a:srcRect b="13633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Task – 5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Write a Python function to sum all the numbers in a list.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Sample List : (8,2,3,0,7)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Expected Output : 20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list = [8,2,3,0,7]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print(sum(list))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Presentation</Application>
  <PresentationFormat/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admin</cp:lastModifiedBy>
  <cp:revision>1</cp:revision>
  <dcterms:created xsi:type="dcterms:W3CDTF">2023-10-27T06:58:22Z</dcterms:created>
  <dcterms:modified xsi:type="dcterms:W3CDTF">2023-10-27T06:58:22Z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1C5D80B9688D4C2EBABE25EFCAF240DE_13</vt:lpwstr>
  </property>
  <property fmtid="{D5CDD505-2E9C-101B-9397-08002B2CF9AE}" pid="3" name="KSOProductBuildVer">
    <vt:lpwstr>1033-12.2.0.13266</vt:lpwstr>
  </property>
</Properties>
</file>