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hufbpr59HpigYmGBhAcb0Hrp4T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0B2DE3-2152-462E-8F84-43E5786586A2}">
  <a:tblStyle styleId="{EB0B2DE3-2152-462E-8F84-43E5786586A2}"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0"/>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1"/>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1"/>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1"/>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13"/>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1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2915543" y="1426283"/>
            <a:ext cx="3471863" cy="7039681"/>
          </a:xfrm>
          <a:prstGeom prst="rect">
            <a:avLst/>
          </a:prstGeom>
          <a:noFill/>
          <a:ln>
            <a:noFill/>
          </a:ln>
        </p:spPr>
      </p:sp>
      <p:sp>
        <p:nvSpPr>
          <p:cNvPr id="64" name="Google Shape;64;p14"/>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489857" y="293913"/>
          <a:ext cx="3000000" cy="3000000"/>
        </p:xfrm>
        <a:graphic>
          <a:graphicData uri="http://schemas.openxmlformats.org/drawingml/2006/table">
            <a:tbl>
              <a:tblPr bandRow="1" firstRow="1">
                <a:noFill/>
                <a:tableStyleId>{EB0B2DE3-2152-462E-8F84-43E5786586A2}</a:tableStyleId>
              </a:tblPr>
              <a:tblGrid>
                <a:gridCol w="1613275"/>
                <a:gridCol w="4036425"/>
              </a:tblGrid>
              <a:tr h="419325">
                <a:tc>
                  <a:txBody>
                    <a:bodyPr/>
                    <a:lstStyle/>
                    <a:p>
                      <a:pPr indent="0" lvl="0" marL="0" marR="0" rtl="0" algn="ctr">
                        <a:spcBef>
                          <a:spcPts val="0"/>
                        </a:spcBef>
                        <a:spcAft>
                          <a:spcPts val="0"/>
                        </a:spcAft>
                        <a:buNone/>
                      </a:pPr>
                      <a:r>
                        <a:rPr b="1" lang="en-IN" sz="1800" u="none" cap="none" strike="noStrike"/>
                        <a:t>NAME</a:t>
                      </a:r>
                      <a:endParaRPr/>
                    </a:p>
                  </a:txBody>
                  <a:tcPr marT="45725" marB="45725" marR="91450" marL="91450" anchor="ctr"/>
                </a:tc>
                <a:tc>
                  <a:txBody>
                    <a:bodyPr/>
                    <a:lstStyle/>
                    <a:p>
                      <a:pPr indent="0" lvl="0" marL="0" marR="0" rtl="0" algn="ctr">
                        <a:spcBef>
                          <a:spcPts val="0"/>
                        </a:spcBef>
                        <a:spcAft>
                          <a:spcPts val="0"/>
                        </a:spcAft>
                        <a:buNone/>
                      </a:pPr>
                      <a:r>
                        <a:rPr b="1" lang="en-IN" sz="1800"/>
                        <a:t>SHIVANI R</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REG NO</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3</a:t>
                      </a:r>
                      <a:r>
                        <a:rPr b="1" lang="en-IN" sz="1800"/>
                        <a:t>11520205043</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CLASS</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B.Tech – IT </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EMAIL ID</a:t>
                      </a:r>
                      <a:endParaRPr/>
                    </a:p>
                  </a:txBody>
                  <a:tcPr marT="45725" marB="45725" marR="91450" marL="91450" anchor="ctr"/>
                </a:tc>
                <a:tc>
                  <a:txBody>
                    <a:bodyPr/>
                    <a:lstStyle/>
                    <a:p>
                      <a:pPr indent="0" lvl="0" marL="0" marR="0" rtl="0" algn="ctr">
                        <a:spcBef>
                          <a:spcPts val="0"/>
                        </a:spcBef>
                        <a:spcAft>
                          <a:spcPts val="0"/>
                        </a:spcAft>
                        <a:buNone/>
                      </a:pPr>
                      <a:r>
                        <a:rPr b="1" lang="en-IN" sz="1800"/>
                        <a:t>shivakannan30</a:t>
                      </a:r>
                      <a:r>
                        <a:rPr b="1" lang="en-IN" sz="1800" u="none" cap="none" strike="noStrike"/>
                        <a:t>@gmail.com</a:t>
                      </a:r>
                      <a:endParaRPr/>
                    </a:p>
                  </a:txBody>
                  <a:tcPr marT="45725" marB="45725" marR="91450" marL="91450" anchor="ctr"/>
                </a:tc>
              </a:tr>
              <a:tr h="419325">
                <a:tc>
                  <a:txBody>
                    <a:bodyPr/>
                    <a:lstStyle/>
                    <a:p>
                      <a:pPr indent="0" lvl="0" marL="0" marR="0" rtl="0" algn="ctr">
                        <a:spcBef>
                          <a:spcPts val="0"/>
                        </a:spcBef>
                        <a:spcAft>
                          <a:spcPts val="0"/>
                        </a:spcAft>
                        <a:buNone/>
                      </a:pPr>
                      <a:r>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IN" sz="1800" u="none" cap="none" strike="noStrike"/>
                        <a:t>ASSIGNMENT - 1</a:t>
                      </a:r>
                      <a:endParaRPr/>
                    </a:p>
                  </a:txBody>
                  <a:tcPr marT="45725" marB="45725" marR="91450" marL="91450" anchor="ctr"/>
                </a:tc>
              </a:tr>
            </a:tbl>
          </a:graphicData>
        </a:graphic>
      </p:graphicFrame>
      <p:graphicFrame>
        <p:nvGraphicFramePr>
          <p:cNvPr id="85" name="Google Shape;85;p1"/>
          <p:cNvGraphicFramePr/>
          <p:nvPr/>
        </p:nvGraphicFramePr>
        <p:xfrm>
          <a:off x="147320" y="2575560"/>
          <a:ext cx="3000000" cy="3000000"/>
        </p:xfrm>
        <a:graphic>
          <a:graphicData uri="http://schemas.openxmlformats.org/drawingml/2006/table">
            <a:tbl>
              <a:tblPr bandRow="1" firstRow="1">
                <a:noFill/>
                <a:tableStyleId>{EB0B2DE3-2152-462E-8F84-43E5786586A2}</a:tableStyleId>
              </a:tblPr>
              <a:tblGrid>
                <a:gridCol w="756925"/>
                <a:gridCol w="5836925"/>
              </a:tblGrid>
              <a:tr h="370850">
                <a:tc>
                  <a:txBody>
                    <a:bodyPr/>
                    <a:lstStyle/>
                    <a:p>
                      <a:pPr indent="0" lvl="0" marL="0" marR="0" rtl="0" algn="ctr">
                        <a:spcBef>
                          <a:spcPts val="0"/>
                        </a:spcBef>
                        <a:spcAft>
                          <a:spcPts val="0"/>
                        </a:spcAft>
                        <a:buNone/>
                      </a:pPr>
                      <a:r>
                        <a:rPr b="1" lang="en-IN" sz="1400" u="none" cap="none" strike="noStrike"/>
                        <a:t>Task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Upload the dataset to Cognos Analytics, delete the unnecessary columns, create a data module, explore and visualize the dataset</a:t>
                      </a:r>
                      <a:endParaRPr b="1" sz="135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gridSpan="2">
                  <a:txBody>
                    <a:bodyPr/>
                    <a:lstStyle/>
                    <a:p>
                      <a:pPr indent="0" lvl="0" marL="0" marR="0" rtl="0" algn="l">
                        <a:spcBef>
                          <a:spcPts val="0"/>
                        </a:spcBef>
                        <a:spcAft>
                          <a:spcPts val="0"/>
                        </a:spcAft>
                        <a:buNone/>
                      </a:pPr>
                      <a:r>
                        <a:rPr b="1" lang="en-IN" sz="1400" u="none" cap="none" strike="noStrike"/>
                        <a:t>Problem Statement:-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86" name="Google Shape;86;p1"/>
          <p:cNvSpPr txBox="1"/>
          <p:nvPr/>
        </p:nvSpPr>
        <p:spPr>
          <a:xfrm>
            <a:off x="189362" y="3474720"/>
            <a:ext cx="6250675"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400" u="none" cap="none" strike="noStrike">
                <a:solidFill>
                  <a:schemeClr val="dk1"/>
                </a:solidFill>
                <a:latin typeface="Calibri"/>
                <a:ea typeface="Calibri"/>
                <a:cs typeface="Calibri"/>
                <a:sym typeface="Calibri"/>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b="1" i="0" sz="1400" u="none" cap="none" strike="noStrike">
              <a:solidFill>
                <a:schemeClr val="dk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b="9045" l="10148" r="7554" t="9176"/>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chemeClr val="dk1"/>
                </a:solidFill>
                <a:latin typeface="Calibri"/>
                <a:ea typeface="Calibri"/>
                <a:cs typeface="Calibri"/>
                <a:sym typeface="Calibri"/>
              </a:rPr>
              <a:t>Output:-</a:t>
            </a:r>
            <a:endParaRPr/>
          </a:p>
        </p:txBody>
      </p:sp>
      <p:sp>
        <p:nvSpPr>
          <p:cNvPr id="89" name="Google Shape;89;p1"/>
          <p:cNvSpPr txBox="1"/>
          <p:nvPr/>
        </p:nvSpPr>
        <p:spPr>
          <a:xfrm>
            <a:off x="2645676" y="5169397"/>
            <a:ext cx="17659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u="sng">
                <a:solidFill>
                  <a:schemeClr val="dk1"/>
                </a:solidFill>
                <a:latin typeface="Calibri"/>
                <a:ea typeface="Calibri"/>
                <a:cs typeface="Calibri"/>
                <a:sym typeface="Calibri"/>
              </a:rPr>
              <a:t>Overall 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6622" l="10577" r="7556" t="8993"/>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4">
            <a:alphaModFix/>
          </a:blip>
          <a:srcRect b="6307" l="10933" r="8055" t="10395"/>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Male Customers</a:t>
            </a:r>
            <a:endParaRPr/>
          </a:p>
        </p:txBody>
      </p:sp>
      <p:sp>
        <p:nvSpPr>
          <p:cNvPr id="97" name="Google Shape;97;p2"/>
          <p:cNvSpPr txBox="1"/>
          <p:nvPr/>
        </p:nvSpPr>
        <p:spPr>
          <a:xfrm>
            <a:off x="2732878" y="720248"/>
            <a:ext cx="154991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Female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b="8123" l="10334" r="6998" t="9703"/>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A - Yangon</a:t>
            </a:r>
            <a:endParaRPr/>
          </a:p>
        </p:txBody>
      </p:sp>
      <p:pic>
        <p:nvPicPr>
          <p:cNvPr id="104" name="Google Shape;104;p3"/>
          <p:cNvPicPr preferRelativeResize="0"/>
          <p:nvPr/>
        </p:nvPicPr>
        <p:blipFill rotWithShape="1">
          <a:blip r:embed="rId4">
            <a:alphaModFix/>
          </a:blip>
          <a:srcRect b="8043" l="10756" r="7377" t="9783"/>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B - Mandalay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C - Naypyitaw</a:t>
            </a:r>
            <a:endParaRPr/>
          </a:p>
        </p:txBody>
      </p:sp>
      <p:pic>
        <p:nvPicPr>
          <p:cNvPr id="111" name="Google Shape;111;p4"/>
          <p:cNvPicPr preferRelativeResize="0"/>
          <p:nvPr/>
        </p:nvPicPr>
        <p:blipFill rotWithShape="1">
          <a:blip r:embed="rId3">
            <a:alphaModFix/>
          </a:blip>
          <a:srcRect b="7570" l="10666" r="7289" t="9467"/>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2023-10-03T02:06:08Z</dcterms:created>
  <dc:creator>kabilan sathiyamurthy</dc:creator>
</cp:coreProperties>
</file>