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5" r:id="rId19"/>
    <p:sldId id="279" r:id="rId20"/>
    <p:sldId id="266" r:id="rId21"/>
    <p:sldId id="267" r:id="rId22"/>
    <p:sldId id="268" r:id="rId23"/>
    <p:sldId id="269" r:id="rId24"/>
    <p:sldId id="270" r:id="rId25"/>
    <p:sldId id="278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Chavan" userId="84dad6fefb2ada33" providerId="LiveId" clId="{52C98034-73B1-4383-ABA2-709D6D24DC84}"/>
    <pc:docChg chg="undo custSel addSld delSld modSld">
      <pc:chgData name="Shivani Chavan" userId="84dad6fefb2ada33" providerId="LiveId" clId="{52C98034-73B1-4383-ABA2-709D6D24DC84}" dt="2021-12-13T19:46:17.420" v="124" actId="20577"/>
      <pc:docMkLst>
        <pc:docMk/>
      </pc:docMkLst>
      <pc:sldChg chg="modSp mod">
        <pc:chgData name="Shivani Chavan" userId="84dad6fefb2ada33" providerId="LiveId" clId="{52C98034-73B1-4383-ABA2-709D6D24DC84}" dt="2021-12-13T19:46:17.420" v="124" actId="20577"/>
        <pc:sldMkLst>
          <pc:docMk/>
          <pc:sldMk cId="4248003406" sldId="270"/>
        </pc:sldMkLst>
        <pc:spChg chg="mod">
          <ac:chgData name="Shivani Chavan" userId="84dad6fefb2ada33" providerId="LiveId" clId="{52C98034-73B1-4383-ABA2-709D6D24DC84}" dt="2021-12-13T19:46:17.420" v="124" actId="20577"/>
          <ac:spMkLst>
            <pc:docMk/>
            <pc:sldMk cId="4248003406" sldId="270"/>
            <ac:spMk id="8" creationId="{ED1ED84B-F616-4469-8B17-0EC22FEB96C1}"/>
          </ac:spMkLst>
        </pc:spChg>
      </pc:sldChg>
      <pc:sldChg chg="new del">
        <pc:chgData name="Shivani Chavan" userId="84dad6fefb2ada33" providerId="LiveId" clId="{52C98034-73B1-4383-ABA2-709D6D24DC84}" dt="2021-12-13T19:08:54.783" v="1" actId="680"/>
        <pc:sldMkLst>
          <pc:docMk/>
          <pc:sldMk cId="268209156" sldId="281"/>
        </pc:sldMkLst>
      </pc:sldChg>
      <pc:sldChg chg="modSp new mod">
        <pc:chgData name="Shivani Chavan" userId="84dad6fefb2ada33" providerId="LiveId" clId="{52C98034-73B1-4383-ABA2-709D6D24DC84}" dt="2021-12-13T19:09:14.073" v="26" actId="1076"/>
        <pc:sldMkLst>
          <pc:docMk/>
          <pc:sldMk cId="3658120418" sldId="281"/>
        </pc:sldMkLst>
        <pc:spChg chg="mod">
          <ac:chgData name="Shivani Chavan" userId="84dad6fefb2ada33" providerId="LiveId" clId="{52C98034-73B1-4383-ABA2-709D6D24DC84}" dt="2021-12-13T19:09:10.961" v="25" actId="1076"/>
          <ac:spMkLst>
            <pc:docMk/>
            <pc:sldMk cId="3658120418" sldId="281"/>
            <ac:spMk id="2" creationId="{75197543-C998-47DC-9211-35909E3A327A}"/>
          </ac:spMkLst>
        </pc:spChg>
        <pc:spChg chg="mod">
          <ac:chgData name="Shivani Chavan" userId="84dad6fefb2ada33" providerId="LiveId" clId="{52C98034-73B1-4383-ABA2-709D6D24DC84}" dt="2021-12-13T19:09:14.073" v="26" actId="1076"/>
          <ac:spMkLst>
            <pc:docMk/>
            <pc:sldMk cId="3658120418" sldId="281"/>
            <ac:spMk id="3" creationId="{79E6C9B1-95E8-408D-87B3-BED1A597760E}"/>
          </ac:spMkLst>
        </pc:spChg>
      </pc:sldChg>
      <pc:sldChg chg="modSp new mod">
        <pc:chgData name="Shivani Chavan" userId="84dad6fefb2ada33" providerId="LiveId" clId="{52C98034-73B1-4383-ABA2-709D6D24DC84}" dt="2021-12-13T19:10:32.245" v="69" actId="20577"/>
        <pc:sldMkLst>
          <pc:docMk/>
          <pc:sldMk cId="1312005340" sldId="282"/>
        </pc:sldMkLst>
        <pc:spChg chg="mod">
          <ac:chgData name="Shivani Chavan" userId="84dad6fefb2ada33" providerId="LiveId" clId="{52C98034-73B1-4383-ABA2-709D6D24DC84}" dt="2021-12-13T19:10:32.245" v="69" actId="20577"/>
          <ac:spMkLst>
            <pc:docMk/>
            <pc:sldMk cId="1312005340" sldId="282"/>
            <ac:spMk id="2" creationId="{E38FD6A5-69EB-4791-8B17-09B75559499D}"/>
          </ac:spMkLst>
        </pc:spChg>
        <pc:spChg chg="mod">
          <ac:chgData name="Shivani Chavan" userId="84dad6fefb2ada33" providerId="LiveId" clId="{52C98034-73B1-4383-ABA2-709D6D24DC84}" dt="2021-12-13T19:09:26.903" v="29" actId="1076"/>
          <ac:spMkLst>
            <pc:docMk/>
            <pc:sldMk cId="1312005340" sldId="282"/>
            <ac:spMk id="3" creationId="{A7E9F985-2C1F-4359-8F06-E7A341A77E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9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06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414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5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0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BD66A-3568-4A34-AAC9-C376E46756C2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F6C3A-963E-4D5A-9CAE-0D1A4CBCDE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A175-4192-4AEB-8E38-135EB82C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1" y="245535"/>
            <a:ext cx="9336872" cy="1227664"/>
          </a:xfrm>
        </p:spPr>
        <p:txBody>
          <a:bodyPr/>
          <a:lstStyle/>
          <a:p>
            <a:r>
              <a:rPr lang="en-US" dirty="0"/>
              <a:t>BANK DATABASE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F2FE-6F0A-45AE-878C-DA87A729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529" y="3996268"/>
            <a:ext cx="6987645" cy="1388534"/>
          </a:xfrm>
        </p:spPr>
        <p:txBody>
          <a:bodyPr>
            <a:noAutofit/>
          </a:bodyPr>
          <a:lstStyle/>
          <a:p>
            <a:r>
              <a:rPr lang="en-US" sz="2800" dirty="0"/>
              <a:t>Shivani Chavan – 001582611 </a:t>
            </a:r>
          </a:p>
          <a:p>
            <a:r>
              <a:rPr lang="en-US" sz="2800" dirty="0" err="1"/>
              <a:t>Snehal</a:t>
            </a:r>
            <a:r>
              <a:rPr lang="en-US" sz="2800" dirty="0"/>
              <a:t> Chavan – 001095864</a:t>
            </a:r>
          </a:p>
          <a:p>
            <a:r>
              <a:rPr lang="en-US" sz="2800" dirty="0"/>
              <a:t>Abbas </a:t>
            </a:r>
            <a:r>
              <a:rPr lang="en-US" sz="2800" dirty="0" err="1"/>
              <a:t>Furniturewala</a:t>
            </a:r>
            <a:r>
              <a:rPr lang="en-US" sz="2800" dirty="0"/>
              <a:t> – 002193272</a:t>
            </a:r>
          </a:p>
          <a:p>
            <a:r>
              <a:rPr lang="en-US" sz="2800" dirty="0" err="1"/>
              <a:t>Kashish</a:t>
            </a:r>
            <a:r>
              <a:rPr lang="en-US" sz="2800" dirty="0"/>
              <a:t> </a:t>
            </a:r>
            <a:r>
              <a:rPr lang="en-US" sz="2800" dirty="0" err="1"/>
              <a:t>Santani</a:t>
            </a:r>
            <a:r>
              <a:rPr lang="en-US" sz="2800" dirty="0"/>
              <a:t> -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9067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60F3-B9FE-48B1-A10B-F91CD633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093" y="193090"/>
            <a:ext cx="10018713" cy="6471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[TRANSACTION]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1122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TransactionType_CHK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Credit'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'Debit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SMALLMONEY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AccountNumber_FK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CHECKING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Service_Charge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CHECKING_PK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6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F8D-9A28-48CA-92C5-F0E79D03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785" y="190500"/>
            <a:ext cx="10018713" cy="1752599"/>
          </a:xfrm>
        </p:spPr>
        <p:txBody>
          <a:bodyPr/>
          <a:lstStyle/>
          <a:p>
            <a:r>
              <a:rPr lang="en-US" dirty="0"/>
              <a:t>COMPUTED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B41D-8FD1-4C83-8247-73CFF153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-------------------------------------computed column to find age of customer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51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5CB-25C5-41F9-B658-E35639E8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NON_CLUSTERED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DF31-E0F0-422B-A6FB-BE8DD908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--------------Non-clustered index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NonClusteredIndex_Transaction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[Transaction]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FILLFACTOR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[TRANSACTION]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'2021-11-20'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9E63-3940-451D-89E3-EF882393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05" y="181252"/>
            <a:ext cx="10018713" cy="885548"/>
          </a:xfrm>
        </p:spPr>
        <p:txBody>
          <a:bodyPr/>
          <a:lstStyle/>
          <a:p>
            <a:r>
              <a:rPr lang="en-US" dirty="0"/>
              <a:t>ENCRYPTION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FD54-63E0-44ED-9E1B-725F07BA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02" y="1278384"/>
            <a:ext cx="8919621" cy="5468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------------------------------------------------------Encryption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Create database Key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'Password@2021'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Create self signed certificate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'Customer SSN'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Create symmetric Key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AES_256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85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C00F-9A82-4C4B-8145-FD69E59B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9" y="128726"/>
            <a:ext cx="9097174" cy="66005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SSN_encrypt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varbinary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Populating encrypted data into new column.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Opens the symmetric key for use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DECRYPTION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SSN_encrypt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EncryptByKey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Key_GUID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SSN_Key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SSN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Closes the symmetric key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SSN_encrypt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E31-0252-4A11-9085-F39E208E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072" y="206406"/>
            <a:ext cx="10018713" cy="1045346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IN" dirty="0"/>
              <a:t>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DD8A-696B-4ACA-A6DF-01AA02CB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597" y="116297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-----To get Education Loan Details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Education_LoanDetails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EmailID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DOB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ContactNumber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 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'Education'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253F-3F9C-4FD6-9D00-B96CAD1D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66" y="4350058"/>
            <a:ext cx="9917127" cy="23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4A8-E59C-4341-AAE9-FCA6FDB3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704" y="3047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--To get Customer Account 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cust_acc_bal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[Full Name]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1F56A-5F6D-4086-BE46-205EA7BF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5" y="3105641"/>
            <a:ext cx="8485265" cy="34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84A3-B2F2-4D6D-8B68-0DB04CF2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18" y="124267"/>
            <a:ext cx="9221461" cy="2154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--To view all the transactions for a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cust_transaction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TransactionType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ACCOUNT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[TRANSACTION] 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406201296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10289-20FA-40E6-BE7B-8842D8DA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18" y="2420948"/>
            <a:ext cx="7215807" cy="40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B62F-3152-4DD1-8E7E-8503C9EB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50" y="73240"/>
            <a:ext cx="10018713" cy="787893"/>
          </a:xfrm>
        </p:spPr>
        <p:txBody>
          <a:bodyPr/>
          <a:lstStyle/>
          <a:p>
            <a:r>
              <a:rPr lang="en-US" dirty="0"/>
              <a:t>STORED PROCEDURES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98A3-3988-4C7F-B93D-4F72A91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8" y="861134"/>
            <a:ext cx="7368467" cy="34711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------Stored Procedure to Update Loan Due Date dynamically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ChangeLoanDueDate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@LoanDueDate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@CurrentDate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@CurrentDate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@LoanDueDate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LoanDueDate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@CurrentDate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@LoanDueDate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LoanDueDate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@LoanDueDate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74E22-269F-4662-B986-E46AEFC2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71" y="3700914"/>
            <a:ext cx="5264459" cy="27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B0B-2B3E-4BAE-959D-3A343429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274" y="301842"/>
            <a:ext cx="9345749" cy="199747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---------------------------------Trigger to Update Loan Amount upon change in Loan Due 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LoanAmountUpdate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LoanDueDate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RemainingAmount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RemainingAmount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InterestAmt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0EEA2-8205-4ACC-AB15-A624AEC0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01" y="2561205"/>
            <a:ext cx="7446557" cy="199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49FCA-D122-4190-969A-2EBB1004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01" y="4675676"/>
            <a:ext cx="7446557" cy="2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5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7F33-CEE3-40D5-9414-01CFF16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76" y="268549"/>
            <a:ext cx="10018713" cy="1752599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4B0B-B29C-496C-9B7C-8A1F116C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1" y="2308194"/>
            <a:ext cx="10018713" cy="2947386"/>
          </a:xfrm>
        </p:spPr>
        <p:txBody>
          <a:bodyPr>
            <a:normAutofit/>
          </a:bodyPr>
          <a:lstStyle/>
          <a:p>
            <a:r>
              <a:rPr lang="en-US" dirty="0"/>
              <a:t>To create a database which helps a bank/financial institution manage their day to day operations easily and efficiently. </a:t>
            </a:r>
          </a:p>
          <a:p>
            <a:r>
              <a:rPr lang="en-US" dirty="0"/>
              <a:t>Maintain Data integrity and accuracy </a:t>
            </a:r>
          </a:p>
          <a:p>
            <a:r>
              <a:rPr lang="en-US" dirty="0"/>
              <a:t>Manage data of Employees, Customers and Transactions </a:t>
            </a:r>
          </a:p>
          <a:p>
            <a:r>
              <a:rPr lang="en-US" dirty="0"/>
              <a:t>Creating an easily accessible data model for storing and retrieving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335A-B7E4-4243-A420-259ED632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142" y="150921"/>
            <a:ext cx="7119892" cy="32780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----------Procedure to fetch Customer Account Balance for entered Customer 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CUST_BALANCE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@customer_id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@AccountBalance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@customer_id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06F28-F345-4094-AFBF-45C5B98D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58" y="3724245"/>
            <a:ext cx="1036464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0172-3FA3-46C6-8568-39D1FBE0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104008"/>
            <a:ext cx="4339439" cy="41606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------Procedure to fetch the highest account 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Highest_balance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@h_balance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@h_balance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@h_balance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Highest_balance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@h_balance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@h_balance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@h_balance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@h_balance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A6C516-8685-40BC-8D41-D911BCC81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1996" y="2610034"/>
            <a:ext cx="5481270" cy="3400147"/>
          </a:xfrm>
        </p:spPr>
      </p:pic>
    </p:spTree>
    <p:extLst>
      <p:ext uri="{BB962C8B-B14F-4D97-AF65-F5344CB8AC3E}">
        <p14:creationId xmlns:p14="http://schemas.microsoft.com/office/powerpoint/2010/main" val="84468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22F9-A962-4ECA-9864-2F039750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5" y="225640"/>
            <a:ext cx="10018713" cy="31242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--------------Procedure to obtain the transactions for a particular customer 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CUST_TRANSACTIONS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@customer_id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@TransactionID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@TransactionType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@Amount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smallmoney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@DateOfTransaction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@EndDate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())*-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n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@EndDate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TransactionType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 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[TRANSACTION] 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@customer_id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DateOfTransaction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@StartDate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@EndDate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1664-AC09-45F6-9708-ABDE7995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56" y="3863267"/>
            <a:ext cx="10311244" cy="21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8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3C8D-D3F5-4434-AA58-3C4C7B03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130" y="304799"/>
            <a:ext cx="10018713" cy="6104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--------------------------------Debit Credit transaction procedure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Balance_Update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@Amount_Update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@AccountNumber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@UpdateType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@UpdateType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'credit'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@Amount_Update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@AccountNumber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@UpdateType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'debit'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@Amount_Update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@AccountNumber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81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39B7-CCF7-4B85-B5CA-F942D190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109" y="90997"/>
            <a:ext cx="10018713" cy="832282"/>
          </a:xfrm>
        </p:spPr>
        <p:txBody>
          <a:bodyPr/>
          <a:lstStyle/>
          <a:p>
            <a:r>
              <a:rPr lang="en-US" dirty="0"/>
              <a:t>TRIGGERS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1ED84B-F616-4469-8B17-0EC22FEB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08" y="1011793"/>
            <a:ext cx="3888419" cy="5415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--Trigger to Update Loan Amount upon change in Loan Due 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LoanAmountChange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LOAN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RemainingAmount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only interested in specific change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interestAmt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RemainingAmount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ROI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A80A0-D428-4B37-AFCA-E8DE0C89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19" y="1011793"/>
            <a:ext cx="6059924" cy="173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E1762-EE58-4362-814E-B708A1A9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19" y="2978094"/>
            <a:ext cx="6059924" cy="1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642D9-B919-4A63-8A0F-10509C69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64" y="190500"/>
            <a:ext cx="10018713" cy="1752599"/>
          </a:xfrm>
        </p:spPr>
        <p:txBody>
          <a:bodyPr/>
          <a:lstStyle/>
          <a:p>
            <a:r>
              <a:rPr lang="en-US" dirty="0"/>
              <a:t>DASHBOARDS &amp; LAYOUT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CFF26-97F1-4041-A647-A544E2E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2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7543-C998-47DC-9211-35909E3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08" y="117629"/>
            <a:ext cx="10018713" cy="1752599"/>
          </a:xfrm>
        </p:spPr>
        <p:txBody>
          <a:bodyPr/>
          <a:lstStyle/>
          <a:p>
            <a:r>
              <a:rPr lang="en-US" dirty="0"/>
              <a:t>INDIVUDAL CONTRIBUTION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C9B1-95E8-408D-87B3-BED1A597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050" y="2116583"/>
            <a:ext cx="10018713" cy="312420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120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6A5-69EB-4791-8B17-09B75559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86" y="190500"/>
            <a:ext cx="10018713" cy="1752599"/>
          </a:xfrm>
        </p:spPr>
        <p:txBody>
          <a:bodyPr/>
          <a:lstStyle/>
          <a:p>
            <a:r>
              <a:rPr lang="en-US" dirty="0"/>
              <a:t>THANK YOU NOTE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F985-2C1F-4359-8F06-E7A341A7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886" y="2356281"/>
            <a:ext cx="10018713" cy="312420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0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3DD2-7C0D-432F-884F-535532DE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LEVEL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BEB-93EF-4B2A-88E8-F6CBAA7E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71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0866-45F6-4DAF-BCAB-24D2A64B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402" y="1761477"/>
            <a:ext cx="8930747" cy="2110382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9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8B829-BC27-40C3-AA43-BEB5B5BF8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81" y="12757"/>
            <a:ext cx="8192002" cy="6760905"/>
          </a:xfrm>
        </p:spPr>
      </p:pic>
    </p:spTree>
    <p:extLst>
      <p:ext uri="{BB962C8B-B14F-4D97-AF65-F5344CB8AC3E}">
        <p14:creationId xmlns:p14="http://schemas.microsoft.com/office/powerpoint/2010/main" val="212706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EF6B-B893-4F54-B53C-047551E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98" y="0"/>
            <a:ext cx="10018713" cy="949911"/>
          </a:xfrm>
        </p:spPr>
        <p:txBody>
          <a:bodyPr/>
          <a:lstStyle/>
          <a:p>
            <a:r>
              <a:rPr lang="en-US" dirty="0"/>
              <a:t>DDL SCRIPTS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2B06-431F-4D18-B4BE-F9BC079D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530" y="834502"/>
            <a:ext cx="10018713" cy="56994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BANKDBMS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RSSDID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BRANCH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Branch_FK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8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8813-C819-442E-B9A3-2E15C3D3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869" y="0"/>
            <a:ext cx="9552373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FirstName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[password]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Employee_FK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Branch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FirstName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DOB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SSN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[password]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400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3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5FFE-314C-44AD-A53C-9AC99A96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81" y="115410"/>
            <a:ext cx="8990642" cy="67425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AccountType_CHK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Savings'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'Checking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LoanType_CHK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Personal'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'Business'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'Education'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'Home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noof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chars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Duration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LoanDueDate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InterestAmt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RemainingAmount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ROI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LoanCollateral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Loan_FK1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Loan_FK2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Branch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78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8976-6D6C-4978-AEE5-0B382340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683" y="177553"/>
            <a:ext cx="9800948" cy="65517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LoginTime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Logs_PK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Logs_FK1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Logs_FK2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[Transaction]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HELD_BY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Account_Creation_Date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HELDBY_FK1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HELDBY_FK2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SAVINGS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SAVING_PK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855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1258</TotalTime>
  <Words>1765</Words>
  <Application>Microsoft Office PowerPoint</Application>
  <PresentationFormat>Widescreen</PresentationFormat>
  <Paragraphs>325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Corbel</vt:lpstr>
      <vt:lpstr>Parallax</vt:lpstr>
      <vt:lpstr>BANK DATABASE SYSTEM</vt:lpstr>
      <vt:lpstr>OBJECTIVE</vt:lpstr>
      <vt:lpstr>HIGHER LEVEL DESIGN</vt:lpstr>
      <vt:lpstr>ER DIAGRAM</vt:lpstr>
      <vt:lpstr>PowerPoint Presentation</vt:lpstr>
      <vt:lpstr>DDL SCRIPTS</vt:lpstr>
      <vt:lpstr>PowerPoint Presentation</vt:lpstr>
      <vt:lpstr>PowerPoint Presentation</vt:lpstr>
      <vt:lpstr>PowerPoint Presentation</vt:lpstr>
      <vt:lpstr>PowerPoint Presentation</vt:lpstr>
      <vt:lpstr>COMPUTED COLUMNS</vt:lpstr>
      <vt:lpstr>NON_CLUSTERED INDEX</vt:lpstr>
      <vt:lpstr>ENCRYPTION</vt:lpstr>
      <vt:lpstr>PowerPoint Presentation</vt:lpstr>
      <vt:lpstr>VIEWS</vt:lpstr>
      <vt:lpstr>PowerPoint Presentation</vt:lpstr>
      <vt:lpstr>PowerPoint Presentation</vt:lpstr>
      <vt:lpstr>STORED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TRIGGERS</vt:lpstr>
      <vt:lpstr>DASHBOARDS &amp; LAYOUT</vt:lpstr>
      <vt:lpstr>INDIVUDAL CONTRIBUTION</vt:lpstr>
      <vt:lpstr>THANK YOU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 SYSTEM</dc:title>
  <dc:creator>Shivani Chavan</dc:creator>
  <cp:lastModifiedBy>Shivani Chavan</cp:lastModifiedBy>
  <cp:revision>1</cp:revision>
  <dcterms:created xsi:type="dcterms:W3CDTF">2021-12-12T22:18:23Z</dcterms:created>
  <dcterms:modified xsi:type="dcterms:W3CDTF">2021-12-13T19:46:19Z</dcterms:modified>
</cp:coreProperties>
</file>