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64" r:id="rId11"/>
    <p:sldId id="276" r:id="rId12"/>
    <p:sldId id="266" r:id="rId13"/>
    <p:sldId id="267" r:id="rId14"/>
    <p:sldId id="268" r:id="rId15"/>
    <p:sldId id="269" r:id="rId16"/>
    <p:sldId id="270"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06" d="100"/>
          <a:sy n="106" d="100"/>
        </p:scale>
        <p:origin x="8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30DA7-0D7E-4892-BAF7-A86B49D961FA}" type="doc">
      <dgm:prSet loTypeId="urn:microsoft.com/office/officeart/2005/8/layout/hierarchy1" loCatId="hierarchy" qsTypeId="urn:microsoft.com/office/officeart/2005/8/quickstyle/3d3" qsCatId="3D" csTypeId="urn:microsoft.com/office/officeart/2005/8/colors/accent1_2" csCatId="accent1" phldr="1"/>
      <dgm:spPr/>
      <dgm:t>
        <a:bodyPr/>
        <a:lstStyle/>
        <a:p>
          <a:endParaRPr lang="en-IN"/>
        </a:p>
      </dgm:t>
    </dgm:pt>
    <dgm:pt modelId="{F4C534F9-63B7-46E7-A95E-1A582BB940E5}">
      <dgm:prSet phldrT="[Text]"/>
      <dgm:spPr/>
      <dgm:t>
        <a:bodyPr/>
        <a:lstStyle/>
        <a:p>
          <a:r>
            <a:rPr lang="en-IN"/>
            <a:t>Data</a:t>
          </a:r>
        </a:p>
      </dgm:t>
    </dgm:pt>
    <dgm:pt modelId="{6B06018F-F868-447E-A855-84E56D3B5624}" type="parTrans" cxnId="{F1DED15E-3E41-4EA9-A417-7D874F83E194}">
      <dgm:prSet/>
      <dgm:spPr/>
      <dgm:t>
        <a:bodyPr/>
        <a:lstStyle/>
        <a:p>
          <a:endParaRPr lang="en-IN"/>
        </a:p>
      </dgm:t>
    </dgm:pt>
    <dgm:pt modelId="{5E6BB86E-45C2-4BF9-B6A8-E06F6CF6C259}" type="sibTrans" cxnId="{F1DED15E-3E41-4EA9-A417-7D874F83E194}">
      <dgm:prSet/>
      <dgm:spPr/>
      <dgm:t>
        <a:bodyPr/>
        <a:lstStyle/>
        <a:p>
          <a:endParaRPr lang="en-IN"/>
        </a:p>
      </dgm:t>
    </dgm:pt>
    <dgm:pt modelId="{8523E231-A143-4D09-BA49-F3B2D26E7EE4}" type="asst">
      <dgm:prSet phldrT="[Text]"/>
      <dgm:spPr/>
      <dgm:t>
        <a:bodyPr/>
        <a:lstStyle/>
        <a:p>
          <a:r>
            <a:rPr lang="en-IN"/>
            <a:t>OccurenceData</a:t>
          </a:r>
        </a:p>
      </dgm:t>
    </dgm:pt>
    <dgm:pt modelId="{4F55F5E6-D239-4C16-81E5-650FBB33B37D}" type="parTrans" cxnId="{D3AF2EDB-0524-430A-B789-867C0C0E204C}">
      <dgm:prSet/>
      <dgm:spPr/>
      <dgm:t>
        <a:bodyPr/>
        <a:lstStyle/>
        <a:p>
          <a:endParaRPr lang="en-IN"/>
        </a:p>
      </dgm:t>
    </dgm:pt>
    <dgm:pt modelId="{BD9FD7FF-BF04-4670-B48F-CA192304E726}" type="sibTrans" cxnId="{D3AF2EDB-0524-430A-B789-867C0C0E204C}">
      <dgm:prSet/>
      <dgm:spPr/>
      <dgm:t>
        <a:bodyPr/>
        <a:lstStyle/>
        <a:p>
          <a:endParaRPr lang="en-IN"/>
        </a:p>
      </dgm:t>
    </dgm:pt>
    <dgm:pt modelId="{9D508193-7490-4296-B136-E9A7A9F28BC5}">
      <dgm:prSet phldrT="[Text]"/>
      <dgm:spPr/>
      <dgm:t>
        <a:bodyPr/>
        <a:lstStyle/>
        <a:p>
          <a:r>
            <a:rPr lang="en-IN"/>
            <a:t>Extract Bioclim Layers </a:t>
          </a:r>
        </a:p>
      </dgm:t>
    </dgm:pt>
    <dgm:pt modelId="{99125A3C-946E-44C4-93D4-2D56041187C4}" type="parTrans" cxnId="{FADC8189-12C6-436B-A12D-7B049D4602E8}">
      <dgm:prSet/>
      <dgm:spPr/>
      <dgm:t>
        <a:bodyPr/>
        <a:lstStyle/>
        <a:p>
          <a:endParaRPr lang="en-IN"/>
        </a:p>
      </dgm:t>
    </dgm:pt>
    <dgm:pt modelId="{B75995B0-7FFA-4229-8E49-F784905D5324}" type="sibTrans" cxnId="{FADC8189-12C6-436B-A12D-7B049D4602E8}">
      <dgm:prSet/>
      <dgm:spPr/>
      <dgm:t>
        <a:bodyPr/>
        <a:lstStyle/>
        <a:p>
          <a:endParaRPr lang="en-IN"/>
        </a:p>
      </dgm:t>
    </dgm:pt>
    <dgm:pt modelId="{94C4D4F7-6D30-4BA1-80EE-62CB7C5DD3F3}">
      <dgm:prSet phldrT="[Text]"/>
      <dgm:spPr/>
      <dgm:t>
        <a:bodyPr/>
        <a:lstStyle/>
        <a:p>
          <a:r>
            <a:rPr lang="en-IN"/>
            <a:t>Process Extent and Resolution</a:t>
          </a:r>
        </a:p>
      </dgm:t>
    </dgm:pt>
    <dgm:pt modelId="{74A6802E-BA87-44C8-A84B-766402233D74}" type="parTrans" cxnId="{220D14A9-8743-44DB-B5CA-87E797E10FDA}">
      <dgm:prSet/>
      <dgm:spPr/>
      <dgm:t>
        <a:bodyPr/>
        <a:lstStyle/>
        <a:p>
          <a:endParaRPr lang="en-IN"/>
        </a:p>
      </dgm:t>
    </dgm:pt>
    <dgm:pt modelId="{A34685EE-1E11-4D10-9C4A-9BDF9B3952D7}" type="sibTrans" cxnId="{220D14A9-8743-44DB-B5CA-87E797E10FDA}">
      <dgm:prSet/>
      <dgm:spPr/>
      <dgm:t>
        <a:bodyPr/>
        <a:lstStyle/>
        <a:p>
          <a:endParaRPr lang="en-IN"/>
        </a:p>
      </dgm:t>
    </dgm:pt>
    <dgm:pt modelId="{3BCEC1BD-990F-4303-8192-8D5B159E44BC}" type="asst">
      <dgm:prSet/>
      <dgm:spPr/>
      <dgm:t>
        <a:bodyPr/>
        <a:lstStyle/>
        <a:p>
          <a:r>
            <a:rPr lang="en-IN"/>
            <a:t>Worldclim Climatic Data</a:t>
          </a:r>
        </a:p>
      </dgm:t>
    </dgm:pt>
    <dgm:pt modelId="{CF53E5D7-EB46-4D67-B0DD-95227984AEF2}" type="parTrans" cxnId="{E6D56094-B040-479F-A4F0-4D53EABB9A71}">
      <dgm:prSet/>
      <dgm:spPr/>
      <dgm:t>
        <a:bodyPr/>
        <a:lstStyle/>
        <a:p>
          <a:endParaRPr lang="en-IN"/>
        </a:p>
      </dgm:t>
    </dgm:pt>
    <dgm:pt modelId="{A92CCCF4-85CD-4E15-94E0-5AC9A3863528}" type="sibTrans" cxnId="{E6D56094-B040-479F-A4F0-4D53EABB9A71}">
      <dgm:prSet/>
      <dgm:spPr/>
      <dgm:t>
        <a:bodyPr/>
        <a:lstStyle/>
        <a:p>
          <a:endParaRPr lang="en-IN"/>
        </a:p>
      </dgm:t>
    </dgm:pt>
    <dgm:pt modelId="{6959D3DB-2DDE-4E51-BC34-F2CCB138FFE9}">
      <dgm:prSet/>
      <dgm:spPr/>
      <dgm:t>
        <a:bodyPr/>
        <a:lstStyle/>
        <a:p>
          <a:r>
            <a:rPr lang="en-IN"/>
            <a:t>Convert to ASCII</a:t>
          </a:r>
        </a:p>
      </dgm:t>
    </dgm:pt>
    <dgm:pt modelId="{837AD89C-ED35-4DD0-A4EA-7307F8E74AC2}" type="parTrans" cxnId="{F7FEF206-FB94-463D-AD40-765F165A2001}">
      <dgm:prSet/>
      <dgm:spPr/>
      <dgm:t>
        <a:bodyPr/>
        <a:lstStyle/>
        <a:p>
          <a:endParaRPr lang="en-IN"/>
        </a:p>
      </dgm:t>
    </dgm:pt>
    <dgm:pt modelId="{BC318CC2-8481-4FD7-BC5D-634908F3179E}" type="sibTrans" cxnId="{F7FEF206-FB94-463D-AD40-765F165A2001}">
      <dgm:prSet/>
      <dgm:spPr/>
      <dgm:t>
        <a:bodyPr/>
        <a:lstStyle/>
        <a:p>
          <a:endParaRPr lang="en-IN"/>
        </a:p>
      </dgm:t>
    </dgm:pt>
    <dgm:pt modelId="{50849602-724A-4A02-B472-93869B2F62FD}">
      <dgm:prSet/>
      <dgm:spPr/>
      <dgm:t>
        <a:bodyPr/>
        <a:lstStyle/>
        <a:p>
          <a:r>
            <a:rPr lang="en-IN"/>
            <a:t>Prepare Bias Layer</a:t>
          </a:r>
        </a:p>
      </dgm:t>
    </dgm:pt>
    <dgm:pt modelId="{4D70AF25-D1FD-4FA6-8761-561E5A84292A}" type="parTrans" cxnId="{7EC03874-4B5D-4303-94F3-00BF2F9A880A}">
      <dgm:prSet/>
      <dgm:spPr/>
      <dgm:t>
        <a:bodyPr/>
        <a:lstStyle/>
        <a:p>
          <a:endParaRPr lang="en-IN"/>
        </a:p>
      </dgm:t>
    </dgm:pt>
    <dgm:pt modelId="{03DF7B48-2FA7-4E7F-B762-A6145EEA9C3F}" type="sibTrans" cxnId="{7EC03874-4B5D-4303-94F3-00BF2F9A880A}">
      <dgm:prSet/>
      <dgm:spPr/>
      <dgm:t>
        <a:bodyPr/>
        <a:lstStyle/>
        <a:p>
          <a:endParaRPr lang="en-IN"/>
        </a:p>
      </dgm:t>
    </dgm:pt>
    <dgm:pt modelId="{178928F9-E55F-47F7-BDD7-8CE203DE5EC9}" type="asst">
      <dgm:prSet phldrT="[Text]"/>
      <dgm:spPr/>
      <dgm:t>
        <a:bodyPr/>
        <a:lstStyle/>
        <a:p>
          <a:r>
            <a:rPr lang="en-IN"/>
            <a:t>Convert to CSV</a:t>
          </a:r>
        </a:p>
      </dgm:t>
    </dgm:pt>
    <dgm:pt modelId="{B5661AEE-0CA6-417F-9B29-E7A611DD4DB3}" type="parTrans" cxnId="{77178608-0A3E-4874-A03C-5A163A2E1381}">
      <dgm:prSet/>
      <dgm:spPr/>
      <dgm:t>
        <a:bodyPr/>
        <a:lstStyle/>
        <a:p>
          <a:endParaRPr lang="en-IN"/>
        </a:p>
      </dgm:t>
    </dgm:pt>
    <dgm:pt modelId="{3408129E-FA61-45BF-BB64-4F57791494BB}" type="sibTrans" cxnId="{77178608-0A3E-4874-A03C-5A163A2E1381}">
      <dgm:prSet/>
      <dgm:spPr/>
      <dgm:t>
        <a:bodyPr/>
        <a:lstStyle/>
        <a:p>
          <a:endParaRPr lang="en-IN"/>
        </a:p>
      </dgm:t>
    </dgm:pt>
    <dgm:pt modelId="{25829C1D-B2E2-4A57-B5FB-90D8DFBA7222}">
      <dgm:prSet/>
      <dgm:spPr/>
      <dgm:t>
        <a:bodyPr/>
        <a:lstStyle/>
        <a:p>
          <a:r>
            <a:rPr lang="en-IN"/>
            <a:t>Create Minimum Bounding Polygon</a:t>
          </a:r>
        </a:p>
      </dgm:t>
    </dgm:pt>
    <dgm:pt modelId="{E868899E-53DF-4B15-832D-7E103493CA26}" type="parTrans" cxnId="{BF5DD4E9-1DE3-42AD-8103-717E6C173FF1}">
      <dgm:prSet/>
      <dgm:spPr/>
      <dgm:t>
        <a:bodyPr/>
        <a:lstStyle/>
        <a:p>
          <a:endParaRPr lang="en-IN"/>
        </a:p>
      </dgm:t>
    </dgm:pt>
    <dgm:pt modelId="{1241C988-0FD6-4203-A047-AC2036AC70AD}" type="sibTrans" cxnId="{BF5DD4E9-1DE3-42AD-8103-717E6C173FF1}">
      <dgm:prSet/>
      <dgm:spPr/>
      <dgm:t>
        <a:bodyPr/>
        <a:lstStyle/>
        <a:p>
          <a:endParaRPr lang="en-IN"/>
        </a:p>
      </dgm:t>
    </dgm:pt>
    <dgm:pt modelId="{BA05920D-7985-4427-B378-08CB5DB8767B}">
      <dgm:prSet/>
      <dgm:spPr/>
      <dgm:t>
        <a:bodyPr/>
        <a:lstStyle/>
        <a:p>
          <a:r>
            <a:rPr lang="en-IN"/>
            <a:t>Change Projection</a:t>
          </a:r>
        </a:p>
      </dgm:t>
    </dgm:pt>
    <dgm:pt modelId="{A3796033-8279-4B83-8576-D9518C52EE7C}" type="sibTrans" cxnId="{7C69A570-3340-4365-AF3C-B5C866EB57D3}">
      <dgm:prSet/>
      <dgm:spPr/>
      <dgm:t>
        <a:bodyPr/>
        <a:lstStyle/>
        <a:p>
          <a:endParaRPr lang="en-IN"/>
        </a:p>
      </dgm:t>
    </dgm:pt>
    <dgm:pt modelId="{EB33DAF4-8B16-4908-BD62-EBA2DF71C07C}" type="parTrans" cxnId="{7C69A570-3340-4365-AF3C-B5C866EB57D3}">
      <dgm:prSet/>
      <dgm:spPr/>
      <dgm:t>
        <a:bodyPr/>
        <a:lstStyle/>
        <a:p>
          <a:endParaRPr lang="en-IN"/>
        </a:p>
      </dgm:t>
    </dgm:pt>
    <dgm:pt modelId="{20E2AE22-32B1-4599-93C0-3983D03036AF}">
      <dgm:prSet/>
      <dgm:spPr/>
      <dgm:t>
        <a:bodyPr/>
        <a:lstStyle/>
        <a:p>
          <a:r>
            <a:rPr lang="en-IN"/>
            <a:t>Run Maxent</a:t>
          </a:r>
        </a:p>
      </dgm:t>
    </dgm:pt>
    <dgm:pt modelId="{65B8EF1C-F8A1-4B6C-9A4C-1A2FB8683633}" type="parTrans" cxnId="{5593C8A3-1729-4BEE-8EB9-3DCFDCDB8931}">
      <dgm:prSet/>
      <dgm:spPr/>
      <dgm:t>
        <a:bodyPr/>
        <a:lstStyle/>
        <a:p>
          <a:endParaRPr lang="en-IN"/>
        </a:p>
      </dgm:t>
    </dgm:pt>
    <dgm:pt modelId="{BE011DAB-5A86-449D-8669-3E514766F2BC}" type="sibTrans" cxnId="{5593C8A3-1729-4BEE-8EB9-3DCFDCDB8931}">
      <dgm:prSet/>
      <dgm:spPr/>
      <dgm:t>
        <a:bodyPr/>
        <a:lstStyle/>
        <a:p>
          <a:endParaRPr lang="en-IN"/>
        </a:p>
      </dgm:t>
    </dgm:pt>
    <dgm:pt modelId="{FDA79657-CD7F-48A6-9DA3-99A61094230B}">
      <dgm:prSet/>
      <dgm:spPr/>
      <dgm:t>
        <a:bodyPr/>
        <a:lstStyle/>
        <a:p>
          <a:r>
            <a:rPr lang="en-IN"/>
            <a:t>Run Maxent</a:t>
          </a:r>
        </a:p>
      </dgm:t>
    </dgm:pt>
    <dgm:pt modelId="{ABC8EBCF-2C73-4317-B56C-9CA9D410FDCB}" type="parTrans" cxnId="{63E00FA1-2780-4A98-BB6F-EC9F58E9D79C}">
      <dgm:prSet/>
      <dgm:spPr/>
      <dgm:t>
        <a:bodyPr/>
        <a:lstStyle/>
        <a:p>
          <a:endParaRPr lang="en-IN"/>
        </a:p>
      </dgm:t>
    </dgm:pt>
    <dgm:pt modelId="{BDCA9153-01F8-4EB8-A566-F2571829103E}" type="sibTrans" cxnId="{63E00FA1-2780-4A98-BB6F-EC9F58E9D79C}">
      <dgm:prSet/>
      <dgm:spPr/>
      <dgm:t>
        <a:bodyPr/>
        <a:lstStyle/>
        <a:p>
          <a:endParaRPr lang="en-IN"/>
        </a:p>
      </dgm:t>
    </dgm:pt>
    <dgm:pt modelId="{CF0BF2FA-0F67-452B-B9C7-A0239808DC1E}" type="pres">
      <dgm:prSet presAssocID="{53630DA7-0D7E-4892-BAF7-A86B49D961FA}" presName="hierChild1" presStyleCnt="0">
        <dgm:presLayoutVars>
          <dgm:chPref val="1"/>
          <dgm:dir/>
          <dgm:animOne val="branch"/>
          <dgm:animLvl val="lvl"/>
          <dgm:resizeHandles/>
        </dgm:presLayoutVars>
      </dgm:prSet>
      <dgm:spPr/>
    </dgm:pt>
    <dgm:pt modelId="{FB687397-80D9-4F0C-8E98-CE703731E85D}" type="pres">
      <dgm:prSet presAssocID="{F4C534F9-63B7-46E7-A95E-1A582BB940E5}" presName="hierRoot1" presStyleCnt="0"/>
      <dgm:spPr/>
    </dgm:pt>
    <dgm:pt modelId="{DB610F9C-58EF-48C1-8DFF-A61DE9B37518}" type="pres">
      <dgm:prSet presAssocID="{F4C534F9-63B7-46E7-A95E-1A582BB940E5}" presName="composite" presStyleCnt="0"/>
      <dgm:spPr/>
    </dgm:pt>
    <dgm:pt modelId="{0FC09FED-0C17-4C46-9147-106DC792848D}" type="pres">
      <dgm:prSet presAssocID="{F4C534F9-63B7-46E7-A95E-1A582BB940E5}" presName="background" presStyleLbl="node0" presStyleIdx="0" presStyleCnt="1"/>
      <dgm:spPr/>
    </dgm:pt>
    <dgm:pt modelId="{4D6F50A1-28A4-443B-BAC5-00487DED5773}" type="pres">
      <dgm:prSet presAssocID="{F4C534F9-63B7-46E7-A95E-1A582BB940E5}" presName="text" presStyleLbl="fgAcc0" presStyleIdx="0" presStyleCnt="1">
        <dgm:presLayoutVars>
          <dgm:chPref val="3"/>
        </dgm:presLayoutVars>
      </dgm:prSet>
      <dgm:spPr/>
    </dgm:pt>
    <dgm:pt modelId="{C624D894-6FBA-4D14-951E-D1CB08B9E0F2}" type="pres">
      <dgm:prSet presAssocID="{F4C534F9-63B7-46E7-A95E-1A582BB940E5}" presName="hierChild2" presStyleCnt="0"/>
      <dgm:spPr/>
    </dgm:pt>
    <dgm:pt modelId="{3F58A36E-0CB6-44D2-93CB-3E6E6FC11B0A}" type="pres">
      <dgm:prSet presAssocID="{4F55F5E6-D239-4C16-81E5-650FBB33B37D}" presName="Name10" presStyleLbl="parChTrans1D2" presStyleIdx="0" presStyleCnt="4"/>
      <dgm:spPr/>
    </dgm:pt>
    <dgm:pt modelId="{EC859627-EF29-4968-8766-D49E457F7FB5}" type="pres">
      <dgm:prSet presAssocID="{8523E231-A143-4D09-BA49-F3B2D26E7EE4}" presName="hierRoot2" presStyleCnt="0"/>
      <dgm:spPr/>
    </dgm:pt>
    <dgm:pt modelId="{55EFD8E4-E3D6-4F59-8458-B0F8C8038F26}" type="pres">
      <dgm:prSet presAssocID="{8523E231-A143-4D09-BA49-F3B2D26E7EE4}" presName="composite2" presStyleCnt="0"/>
      <dgm:spPr/>
    </dgm:pt>
    <dgm:pt modelId="{685F97F9-E576-4421-A139-031F675334BB}" type="pres">
      <dgm:prSet presAssocID="{8523E231-A143-4D09-BA49-F3B2D26E7EE4}" presName="background2" presStyleLbl="asst1" presStyleIdx="0" presStyleCnt="3"/>
      <dgm:spPr/>
    </dgm:pt>
    <dgm:pt modelId="{C03BAA66-601B-4D92-9B24-584A4FD05383}" type="pres">
      <dgm:prSet presAssocID="{8523E231-A143-4D09-BA49-F3B2D26E7EE4}" presName="text2" presStyleLbl="fgAcc2" presStyleIdx="0" presStyleCnt="4">
        <dgm:presLayoutVars>
          <dgm:chPref val="3"/>
        </dgm:presLayoutVars>
      </dgm:prSet>
      <dgm:spPr/>
    </dgm:pt>
    <dgm:pt modelId="{7A3DC8B6-BD24-4784-AA0B-BE05B5299861}" type="pres">
      <dgm:prSet presAssocID="{8523E231-A143-4D09-BA49-F3B2D26E7EE4}" presName="hierChild3" presStyleCnt="0"/>
      <dgm:spPr/>
    </dgm:pt>
    <dgm:pt modelId="{22195BE7-0861-4EE6-98AF-DE51E4449FF7}" type="pres">
      <dgm:prSet presAssocID="{B5661AEE-0CA6-417F-9B29-E7A611DD4DB3}" presName="Name17" presStyleLbl="parChTrans1D3" presStyleIdx="0" presStyleCnt="3"/>
      <dgm:spPr/>
    </dgm:pt>
    <dgm:pt modelId="{DE835944-FCE8-4189-AB8A-27D80FE53DAE}" type="pres">
      <dgm:prSet presAssocID="{178928F9-E55F-47F7-BDD7-8CE203DE5EC9}" presName="hierRoot3" presStyleCnt="0"/>
      <dgm:spPr/>
    </dgm:pt>
    <dgm:pt modelId="{7EDE1192-F3F5-4E5F-8558-02E8697BA1CA}" type="pres">
      <dgm:prSet presAssocID="{178928F9-E55F-47F7-BDD7-8CE203DE5EC9}" presName="composite3" presStyleCnt="0"/>
      <dgm:spPr/>
    </dgm:pt>
    <dgm:pt modelId="{C417F536-104C-4C55-8CA9-50D6511A51B7}" type="pres">
      <dgm:prSet presAssocID="{178928F9-E55F-47F7-BDD7-8CE203DE5EC9}" presName="background3" presStyleLbl="asst1" presStyleIdx="1" presStyleCnt="3"/>
      <dgm:spPr/>
    </dgm:pt>
    <dgm:pt modelId="{EE99DE32-83F1-4716-A054-5F450319F9FC}" type="pres">
      <dgm:prSet presAssocID="{178928F9-E55F-47F7-BDD7-8CE203DE5EC9}" presName="text3" presStyleLbl="fgAcc3" presStyleIdx="0" presStyleCnt="3">
        <dgm:presLayoutVars>
          <dgm:chPref val="3"/>
        </dgm:presLayoutVars>
      </dgm:prSet>
      <dgm:spPr/>
    </dgm:pt>
    <dgm:pt modelId="{42750E51-AC6E-43B3-8FC9-9E803DFA0236}" type="pres">
      <dgm:prSet presAssocID="{178928F9-E55F-47F7-BDD7-8CE203DE5EC9}" presName="hierChild4" presStyleCnt="0"/>
      <dgm:spPr/>
    </dgm:pt>
    <dgm:pt modelId="{735AE524-B364-4F0A-AF29-03119DB51008}" type="pres">
      <dgm:prSet presAssocID="{CF53E5D7-EB46-4D67-B0DD-95227984AEF2}" presName="Name10" presStyleLbl="parChTrans1D2" presStyleIdx="1" presStyleCnt="4"/>
      <dgm:spPr/>
    </dgm:pt>
    <dgm:pt modelId="{597DD6C4-1DC6-415F-AF61-3CD017B7DADE}" type="pres">
      <dgm:prSet presAssocID="{3BCEC1BD-990F-4303-8192-8D5B159E44BC}" presName="hierRoot2" presStyleCnt="0"/>
      <dgm:spPr/>
    </dgm:pt>
    <dgm:pt modelId="{E5258B53-8DEF-41A2-97A3-FFC60AB79B9D}" type="pres">
      <dgm:prSet presAssocID="{3BCEC1BD-990F-4303-8192-8D5B159E44BC}" presName="composite2" presStyleCnt="0"/>
      <dgm:spPr/>
    </dgm:pt>
    <dgm:pt modelId="{77259BDE-7BB3-4B66-A2E8-424386588FD0}" type="pres">
      <dgm:prSet presAssocID="{3BCEC1BD-990F-4303-8192-8D5B159E44BC}" presName="background2" presStyleLbl="asst1" presStyleIdx="2" presStyleCnt="3"/>
      <dgm:spPr/>
    </dgm:pt>
    <dgm:pt modelId="{67542B2B-3107-45E1-B6B8-875C37C93D27}" type="pres">
      <dgm:prSet presAssocID="{3BCEC1BD-990F-4303-8192-8D5B159E44BC}" presName="text2" presStyleLbl="fgAcc2" presStyleIdx="1" presStyleCnt="4">
        <dgm:presLayoutVars>
          <dgm:chPref val="3"/>
        </dgm:presLayoutVars>
      </dgm:prSet>
      <dgm:spPr/>
    </dgm:pt>
    <dgm:pt modelId="{BD05B64C-5D28-41A2-AA40-97B25521CE0B}" type="pres">
      <dgm:prSet presAssocID="{3BCEC1BD-990F-4303-8192-8D5B159E44BC}" presName="hierChild3" presStyleCnt="0"/>
      <dgm:spPr/>
    </dgm:pt>
    <dgm:pt modelId="{33E4D113-E715-45FF-B49F-EA75FEB7017B}" type="pres">
      <dgm:prSet presAssocID="{99125A3C-946E-44C4-93D4-2D56041187C4}" presName="Name10" presStyleLbl="parChTrans1D2" presStyleIdx="2" presStyleCnt="4"/>
      <dgm:spPr/>
    </dgm:pt>
    <dgm:pt modelId="{3C5DCD3A-0245-4DEC-99FF-89A6D9E81A47}" type="pres">
      <dgm:prSet presAssocID="{9D508193-7490-4296-B136-E9A7A9F28BC5}" presName="hierRoot2" presStyleCnt="0"/>
      <dgm:spPr/>
    </dgm:pt>
    <dgm:pt modelId="{3FB4CAF5-02C7-45A1-8842-8F45264B580E}" type="pres">
      <dgm:prSet presAssocID="{9D508193-7490-4296-B136-E9A7A9F28BC5}" presName="composite2" presStyleCnt="0"/>
      <dgm:spPr/>
    </dgm:pt>
    <dgm:pt modelId="{732D84DD-B765-47BA-9140-8617B44AA649}" type="pres">
      <dgm:prSet presAssocID="{9D508193-7490-4296-B136-E9A7A9F28BC5}" presName="background2" presStyleLbl="node2" presStyleIdx="0" presStyleCnt="2"/>
      <dgm:spPr/>
    </dgm:pt>
    <dgm:pt modelId="{9191C23A-2B2D-43DA-A83D-D719273AC953}" type="pres">
      <dgm:prSet presAssocID="{9D508193-7490-4296-B136-E9A7A9F28BC5}" presName="text2" presStyleLbl="fgAcc2" presStyleIdx="2" presStyleCnt="4">
        <dgm:presLayoutVars>
          <dgm:chPref val="3"/>
        </dgm:presLayoutVars>
      </dgm:prSet>
      <dgm:spPr/>
    </dgm:pt>
    <dgm:pt modelId="{E9BB509B-425C-4F32-8CC2-552653BFEFBF}" type="pres">
      <dgm:prSet presAssocID="{9D508193-7490-4296-B136-E9A7A9F28BC5}" presName="hierChild3" presStyleCnt="0"/>
      <dgm:spPr/>
    </dgm:pt>
    <dgm:pt modelId="{D4C518ED-471F-4110-B229-EC0CD3DE8FF8}" type="pres">
      <dgm:prSet presAssocID="{74A6802E-BA87-44C8-A84B-766402233D74}" presName="Name10" presStyleLbl="parChTrans1D2" presStyleIdx="3" presStyleCnt="4"/>
      <dgm:spPr/>
    </dgm:pt>
    <dgm:pt modelId="{5AC3844A-3981-4849-8C1B-C281D21A2413}" type="pres">
      <dgm:prSet presAssocID="{94C4D4F7-6D30-4BA1-80EE-62CB7C5DD3F3}" presName="hierRoot2" presStyleCnt="0"/>
      <dgm:spPr/>
    </dgm:pt>
    <dgm:pt modelId="{3F45743C-9BBF-4ED2-AFB4-631C8F65ACF9}" type="pres">
      <dgm:prSet presAssocID="{94C4D4F7-6D30-4BA1-80EE-62CB7C5DD3F3}" presName="composite2" presStyleCnt="0"/>
      <dgm:spPr/>
    </dgm:pt>
    <dgm:pt modelId="{73117890-48E8-4B7B-8028-9F6726120754}" type="pres">
      <dgm:prSet presAssocID="{94C4D4F7-6D30-4BA1-80EE-62CB7C5DD3F3}" presName="background2" presStyleLbl="node2" presStyleIdx="1" presStyleCnt="2"/>
      <dgm:spPr/>
    </dgm:pt>
    <dgm:pt modelId="{FB9D43E4-B415-4372-A131-585E5EACC492}" type="pres">
      <dgm:prSet presAssocID="{94C4D4F7-6D30-4BA1-80EE-62CB7C5DD3F3}" presName="text2" presStyleLbl="fgAcc2" presStyleIdx="3" presStyleCnt="4">
        <dgm:presLayoutVars>
          <dgm:chPref val="3"/>
        </dgm:presLayoutVars>
      </dgm:prSet>
      <dgm:spPr/>
    </dgm:pt>
    <dgm:pt modelId="{60D85014-9736-476C-9B7E-5E4F84B91A44}" type="pres">
      <dgm:prSet presAssocID="{94C4D4F7-6D30-4BA1-80EE-62CB7C5DD3F3}" presName="hierChild3" presStyleCnt="0"/>
      <dgm:spPr/>
    </dgm:pt>
    <dgm:pt modelId="{53E116BD-84A8-4421-815B-83B92B57D8BD}" type="pres">
      <dgm:prSet presAssocID="{837AD89C-ED35-4DD0-A4EA-7307F8E74AC2}" presName="Name17" presStyleLbl="parChTrans1D3" presStyleIdx="1" presStyleCnt="3"/>
      <dgm:spPr/>
    </dgm:pt>
    <dgm:pt modelId="{329AA03C-F9CB-4BB3-A9AF-BC24D438F735}" type="pres">
      <dgm:prSet presAssocID="{6959D3DB-2DDE-4E51-BC34-F2CCB138FFE9}" presName="hierRoot3" presStyleCnt="0"/>
      <dgm:spPr/>
    </dgm:pt>
    <dgm:pt modelId="{35C72535-4D75-491A-BBE6-7F125D710D68}" type="pres">
      <dgm:prSet presAssocID="{6959D3DB-2DDE-4E51-BC34-F2CCB138FFE9}" presName="composite3" presStyleCnt="0"/>
      <dgm:spPr/>
    </dgm:pt>
    <dgm:pt modelId="{10CA3FCD-CA23-417D-B8CD-58BF340F55DC}" type="pres">
      <dgm:prSet presAssocID="{6959D3DB-2DDE-4E51-BC34-F2CCB138FFE9}" presName="background3" presStyleLbl="node3" presStyleIdx="0" presStyleCnt="2"/>
      <dgm:spPr/>
    </dgm:pt>
    <dgm:pt modelId="{83D5026B-E833-4D51-AD39-6105DA5A42F6}" type="pres">
      <dgm:prSet presAssocID="{6959D3DB-2DDE-4E51-BC34-F2CCB138FFE9}" presName="text3" presStyleLbl="fgAcc3" presStyleIdx="1" presStyleCnt="3">
        <dgm:presLayoutVars>
          <dgm:chPref val="3"/>
        </dgm:presLayoutVars>
      </dgm:prSet>
      <dgm:spPr/>
    </dgm:pt>
    <dgm:pt modelId="{8A42AFE7-9A37-4F08-B403-A3237F27C980}" type="pres">
      <dgm:prSet presAssocID="{6959D3DB-2DDE-4E51-BC34-F2CCB138FFE9}" presName="hierChild4" presStyleCnt="0"/>
      <dgm:spPr/>
    </dgm:pt>
    <dgm:pt modelId="{9DDCC386-4841-493A-89B8-477FE015BF01}" type="pres">
      <dgm:prSet presAssocID="{ABC8EBCF-2C73-4317-B56C-9CA9D410FDCB}" presName="Name23" presStyleLbl="parChTrans1D4" presStyleIdx="0" presStyleCnt="4"/>
      <dgm:spPr/>
    </dgm:pt>
    <dgm:pt modelId="{2D1EF8FB-0BB3-4D4B-B2FF-EDD39B1AD9DE}" type="pres">
      <dgm:prSet presAssocID="{FDA79657-CD7F-48A6-9DA3-99A61094230B}" presName="hierRoot4" presStyleCnt="0"/>
      <dgm:spPr/>
    </dgm:pt>
    <dgm:pt modelId="{CA9F95A7-E49C-4804-AC3D-19FD7059E65B}" type="pres">
      <dgm:prSet presAssocID="{FDA79657-CD7F-48A6-9DA3-99A61094230B}" presName="composite4" presStyleCnt="0"/>
      <dgm:spPr/>
    </dgm:pt>
    <dgm:pt modelId="{68130779-975E-411F-88D9-A7BC8181242D}" type="pres">
      <dgm:prSet presAssocID="{FDA79657-CD7F-48A6-9DA3-99A61094230B}" presName="background4" presStyleLbl="node4" presStyleIdx="0" presStyleCnt="4"/>
      <dgm:spPr/>
    </dgm:pt>
    <dgm:pt modelId="{A3EA1C9F-D744-4472-8A51-12DD33A04E83}" type="pres">
      <dgm:prSet presAssocID="{FDA79657-CD7F-48A6-9DA3-99A61094230B}" presName="text4" presStyleLbl="fgAcc4" presStyleIdx="0" presStyleCnt="4">
        <dgm:presLayoutVars>
          <dgm:chPref val="3"/>
        </dgm:presLayoutVars>
      </dgm:prSet>
      <dgm:spPr/>
    </dgm:pt>
    <dgm:pt modelId="{9CCC497D-15EF-4AEA-AD0F-8AC3FF2B78A6}" type="pres">
      <dgm:prSet presAssocID="{FDA79657-CD7F-48A6-9DA3-99A61094230B}" presName="hierChild5" presStyleCnt="0"/>
      <dgm:spPr/>
    </dgm:pt>
    <dgm:pt modelId="{E0FDC68F-D220-4B14-AA53-FBBE6AA5603C}" type="pres">
      <dgm:prSet presAssocID="{4D70AF25-D1FD-4FA6-8761-561E5A84292A}" presName="Name17" presStyleLbl="parChTrans1D3" presStyleIdx="2" presStyleCnt="3"/>
      <dgm:spPr/>
    </dgm:pt>
    <dgm:pt modelId="{5EBC58D3-7043-4D21-B963-353A809B5AB6}" type="pres">
      <dgm:prSet presAssocID="{50849602-724A-4A02-B472-93869B2F62FD}" presName="hierRoot3" presStyleCnt="0"/>
      <dgm:spPr/>
    </dgm:pt>
    <dgm:pt modelId="{0D6E0072-C635-4EA1-950C-075A7F4FCBE0}" type="pres">
      <dgm:prSet presAssocID="{50849602-724A-4A02-B472-93869B2F62FD}" presName="composite3" presStyleCnt="0"/>
      <dgm:spPr/>
    </dgm:pt>
    <dgm:pt modelId="{DF263AE2-B381-43A9-8098-59BA322D613F}" type="pres">
      <dgm:prSet presAssocID="{50849602-724A-4A02-B472-93869B2F62FD}" presName="background3" presStyleLbl="node3" presStyleIdx="1" presStyleCnt="2"/>
      <dgm:spPr/>
    </dgm:pt>
    <dgm:pt modelId="{9189E0AF-FC69-4FE1-95DF-94AE640F389E}" type="pres">
      <dgm:prSet presAssocID="{50849602-724A-4A02-B472-93869B2F62FD}" presName="text3" presStyleLbl="fgAcc3" presStyleIdx="2" presStyleCnt="3">
        <dgm:presLayoutVars>
          <dgm:chPref val="3"/>
        </dgm:presLayoutVars>
      </dgm:prSet>
      <dgm:spPr/>
    </dgm:pt>
    <dgm:pt modelId="{F8039D7A-97AC-44C6-82C3-5C9089E0BEBD}" type="pres">
      <dgm:prSet presAssocID="{50849602-724A-4A02-B472-93869B2F62FD}" presName="hierChild4" presStyleCnt="0"/>
      <dgm:spPr/>
    </dgm:pt>
    <dgm:pt modelId="{43C1AEB9-06DD-466E-A5AB-282B3A1E8BA9}" type="pres">
      <dgm:prSet presAssocID="{E868899E-53DF-4B15-832D-7E103493CA26}" presName="Name23" presStyleLbl="parChTrans1D4" presStyleIdx="1" presStyleCnt="4"/>
      <dgm:spPr/>
    </dgm:pt>
    <dgm:pt modelId="{533BEAF8-B89F-4814-98C5-8A7572A0500C}" type="pres">
      <dgm:prSet presAssocID="{25829C1D-B2E2-4A57-B5FB-90D8DFBA7222}" presName="hierRoot4" presStyleCnt="0"/>
      <dgm:spPr/>
    </dgm:pt>
    <dgm:pt modelId="{3522F578-7A51-46C3-B2F2-05C48378E910}" type="pres">
      <dgm:prSet presAssocID="{25829C1D-B2E2-4A57-B5FB-90D8DFBA7222}" presName="composite4" presStyleCnt="0"/>
      <dgm:spPr/>
    </dgm:pt>
    <dgm:pt modelId="{8A54AEB7-D627-40C8-BAB6-55BFDE37FC60}" type="pres">
      <dgm:prSet presAssocID="{25829C1D-B2E2-4A57-B5FB-90D8DFBA7222}" presName="background4" presStyleLbl="node4" presStyleIdx="1" presStyleCnt="4"/>
      <dgm:spPr/>
    </dgm:pt>
    <dgm:pt modelId="{66767CBD-79CD-4B35-8C87-FF6798AD14F9}" type="pres">
      <dgm:prSet presAssocID="{25829C1D-B2E2-4A57-B5FB-90D8DFBA7222}" presName="text4" presStyleLbl="fgAcc4" presStyleIdx="1" presStyleCnt="4">
        <dgm:presLayoutVars>
          <dgm:chPref val="3"/>
        </dgm:presLayoutVars>
      </dgm:prSet>
      <dgm:spPr/>
    </dgm:pt>
    <dgm:pt modelId="{ECB28CC6-0AAE-4C2A-A79B-172197D0F96B}" type="pres">
      <dgm:prSet presAssocID="{25829C1D-B2E2-4A57-B5FB-90D8DFBA7222}" presName="hierChild5" presStyleCnt="0"/>
      <dgm:spPr/>
    </dgm:pt>
    <dgm:pt modelId="{7FE27590-2AB4-442E-A8ED-4C442356B1B2}" type="pres">
      <dgm:prSet presAssocID="{EB33DAF4-8B16-4908-BD62-EBA2DF71C07C}" presName="Name23" presStyleLbl="parChTrans1D4" presStyleIdx="2" presStyleCnt="4"/>
      <dgm:spPr/>
    </dgm:pt>
    <dgm:pt modelId="{34400684-43C4-4880-9F5F-86B895E6A7C2}" type="pres">
      <dgm:prSet presAssocID="{BA05920D-7985-4427-B378-08CB5DB8767B}" presName="hierRoot4" presStyleCnt="0"/>
      <dgm:spPr/>
    </dgm:pt>
    <dgm:pt modelId="{8FB70DF5-757C-4BDF-89CD-76F7C5AF479D}" type="pres">
      <dgm:prSet presAssocID="{BA05920D-7985-4427-B378-08CB5DB8767B}" presName="composite4" presStyleCnt="0"/>
      <dgm:spPr/>
    </dgm:pt>
    <dgm:pt modelId="{78E31ED2-1A68-4D0E-85E3-88E07404BE48}" type="pres">
      <dgm:prSet presAssocID="{BA05920D-7985-4427-B378-08CB5DB8767B}" presName="background4" presStyleLbl="node4" presStyleIdx="2" presStyleCnt="4"/>
      <dgm:spPr/>
    </dgm:pt>
    <dgm:pt modelId="{811D20A3-5D9B-4EC2-80F7-579CCB32B456}" type="pres">
      <dgm:prSet presAssocID="{BA05920D-7985-4427-B378-08CB5DB8767B}" presName="text4" presStyleLbl="fgAcc4" presStyleIdx="2" presStyleCnt="4">
        <dgm:presLayoutVars>
          <dgm:chPref val="3"/>
        </dgm:presLayoutVars>
      </dgm:prSet>
      <dgm:spPr/>
    </dgm:pt>
    <dgm:pt modelId="{1A55E123-C0C6-48E7-8225-1FF3729CCFE6}" type="pres">
      <dgm:prSet presAssocID="{BA05920D-7985-4427-B378-08CB5DB8767B}" presName="hierChild5" presStyleCnt="0"/>
      <dgm:spPr/>
    </dgm:pt>
    <dgm:pt modelId="{F24801D4-834A-4438-9BCB-2C5D3FC7BC15}" type="pres">
      <dgm:prSet presAssocID="{65B8EF1C-F8A1-4B6C-9A4C-1A2FB8683633}" presName="Name23" presStyleLbl="parChTrans1D4" presStyleIdx="3" presStyleCnt="4"/>
      <dgm:spPr/>
    </dgm:pt>
    <dgm:pt modelId="{DCA574A1-93E7-4ADB-9A5C-7E7A99AA8E9F}" type="pres">
      <dgm:prSet presAssocID="{20E2AE22-32B1-4599-93C0-3983D03036AF}" presName="hierRoot4" presStyleCnt="0"/>
      <dgm:spPr/>
    </dgm:pt>
    <dgm:pt modelId="{87F4D0A6-47C9-48DB-89D5-2EA15D65AF74}" type="pres">
      <dgm:prSet presAssocID="{20E2AE22-32B1-4599-93C0-3983D03036AF}" presName="composite4" presStyleCnt="0"/>
      <dgm:spPr/>
    </dgm:pt>
    <dgm:pt modelId="{CE2CEF70-CB1C-4434-B035-8EC9D99AE441}" type="pres">
      <dgm:prSet presAssocID="{20E2AE22-32B1-4599-93C0-3983D03036AF}" presName="background4" presStyleLbl="node4" presStyleIdx="3" presStyleCnt="4"/>
      <dgm:spPr/>
    </dgm:pt>
    <dgm:pt modelId="{60CF1C16-7206-4909-80F6-8B9F05673A67}" type="pres">
      <dgm:prSet presAssocID="{20E2AE22-32B1-4599-93C0-3983D03036AF}" presName="text4" presStyleLbl="fgAcc4" presStyleIdx="3" presStyleCnt="4">
        <dgm:presLayoutVars>
          <dgm:chPref val="3"/>
        </dgm:presLayoutVars>
      </dgm:prSet>
      <dgm:spPr/>
    </dgm:pt>
    <dgm:pt modelId="{D511CBD9-6B53-403C-8C39-94E0C7CA5543}" type="pres">
      <dgm:prSet presAssocID="{20E2AE22-32B1-4599-93C0-3983D03036AF}" presName="hierChild5" presStyleCnt="0"/>
      <dgm:spPr/>
    </dgm:pt>
  </dgm:ptLst>
  <dgm:cxnLst>
    <dgm:cxn modelId="{F7FEF206-FB94-463D-AD40-765F165A2001}" srcId="{94C4D4F7-6D30-4BA1-80EE-62CB7C5DD3F3}" destId="{6959D3DB-2DDE-4E51-BC34-F2CCB138FFE9}" srcOrd="0" destOrd="0" parTransId="{837AD89C-ED35-4DD0-A4EA-7307F8E74AC2}" sibTransId="{BC318CC2-8481-4FD7-BC5D-634908F3179E}"/>
    <dgm:cxn modelId="{77178608-0A3E-4874-A03C-5A163A2E1381}" srcId="{8523E231-A143-4D09-BA49-F3B2D26E7EE4}" destId="{178928F9-E55F-47F7-BDD7-8CE203DE5EC9}" srcOrd="0" destOrd="0" parTransId="{B5661AEE-0CA6-417F-9B29-E7A611DD4DB3}" sibTransId="{3408129E-FA61-45BF-BB64-4F57791494BB}"/>
    <dgm:cxn modelId="{658ED40B-0138-4304-9618-D19A037C467D}" type="presOf" srcId="{20E2AE22-32B1-4599-93C0-3983D03036AF}" destId="{60CF1C16-7206-4909-80F6-8B9F05673A67}" srcOrd="0" destOrd="0" presId="urn:microsoft.com/office/officeart/2005/8/layout/hierarchy1"/>
    <dgm:cxn modelId="{B4698C22-DAF5-4E87-87EE-AD5D8076B6AD}" type="presOf" srcId="{74A6802E-BA87-44C8-A84B-766402233D74}" destId="{D4C518ED-471F-4110-B229-EC0CD3DE8FF8}" srcOrd="0" destOrd="0" presId="urn:microsoft.com/office/officeart/2005/8/layout/hierarchy1"/>
    <dgm:cxn modelId="{56C79838-1868-44F3-A447-625D7B0EC583}" type="presOf" srcId="{4F55F5E6-D239-4C16-81E5-650FBB33B37D}" destId="{3F58A36E-0CB6-44D2-93CB-3E6E6FC11B0A}" srcOrd="0" destOrd="0" presId="urn:microsoft.com/office/officeart/2005/8/layout/hierarchy1"/>
    <dgm:cxn modelId="{BDBCE439-C6D2-4151-B312-F784BB457FC2}" type="presOf" srcId="{6959D3DB-2DDE-4E51-BC34-F2CCB138FFE9}" destId="{83D5026B-E833-4D51-AD39-6105DA5A42F6}" srcOrd="0" destOrd="0" presId="urn:microsoft.com/office/officeart/2005/8/layout/hierarchy1"/>
    <dgm:cxn modelId="{B77D6540-4F46-41A3-9190-3AFA80C6B3CB}" type="presOf" srcId="{837AD89C-ED35-4DD0-A4EA-7307F8E74AC2}" destId="{53E116BD-84A8-4421-815B-83B92B57D8BD}" srcOrd="0" destOrd="0" presId="urn:microsoft.com/office/officeart/2005/8/layout/hierarchy1"/>
    <dgm:cxn modelId="{F1DED15E-3E41-4EA9-A417-7D874F83E194}" srcId="{53630DA7-0D7E-4892-BAF7-A86B49D961FA}" destId="{F4C534F9-63B7-46E7-A95E-1A582BB940E5}" srcOrd="0" destOrd="0" parTransId="{6B06018F-F868-447E-A855-84E56D3B5624}" sibTransId="{5E6BB86E-45C2-4BF9-B6A8-E06F6CF6C259}"/>
    <dgm:cxn modelId="{3620D95F-D6DA-48E3-8EE5-12679D81FC25}" type="presOf" srcId="{9D508193-7490-4296-B136-E9A7A9F28BC5}" destId="{9191C23A-2B2D-43DA-A83D-D719273AC953}" srcOrd="0" destOrd="0" presId="urn:microsoft.com/office/officeart/2005/8/layout/hierarchy1"/>
    <dgm:cxn modelId="{D4743443-7316-4D21-83F1-0C8851FDB821}" type="presOf" srcId="{50849602-724A-4A02-B472-93869B2F62FD}" destId="{9189E0AF-FC69-4FE1-95DF-94AE640F389E}" srcOrd="0" destOrd="0" presId="urn:microsoft.com/office/officeart/2005/8/layout/hierarchy1"/>
    <dgm:cxn modelId="{8BF12B66-692D-4F92-8A01-EAF68599B497}" type="presOf" srcId="{25829C1D-B2E2-4A57-B5FB-90D8DFBA7222}" destId="{66767CBD-79CD-4B35-8C87-FF6798AD14F9}" srcOrd="0" destOrd="0" presId="urn:microsoft.com/office/officeart/2005/8/layout/hierarchy1"/>
    <dgm:cxn modelId="{BF828B4A-91ED-44C6-A1B4-704216EC4620}" type="presOf" srcId="{178928F9-E55F-47F7-BDD7-8CE203DE5EC9}" destId="{EE99DE32-83F1-4716-A054-5F450319F9FC}" srcOrd="0" destOrd="0" presId="urn:microsoft.com/office/officeart/2005/8/layout/hierarchy1"/>
    <dgm:cxn modelId="{8711DC6C-DA41-4065-BAFA-58DADD1A79DC}" type="presOf" srcId="{CF53E5D7-EB46-4D67-B0DD-95227984AEF2}" destId="{735AE524-B364-4F0A-AF29-03119DB51008}" srcOrd="0" destOrd="0" presId="urn:microsoft.com/office/officeart/2005/8/layout/hierarchy1"/>
    <dgm:cxn modelId="{7C69A570-3340-4365-AF3C-B5C866EB57D3}" srcId="{50849602-724A-4A02-B472-93869B2F62FD}" destId="{BA05920D-7985-4427-B378-08CB5DB8767B}" srcOrd="1" destOrd="0" parTransId="{EB33DAF4-8B16-4908-BD62-EBA2DF71C07C}" sibTransId="{A3796033-8279-4B83-8576-D9518C52EE7C}"/>
    <dgm:cxn modelId="{E0ABC251-FF98-4B16-AECB-689FC3A7C5AF}" type="presOf" srcId="{E868899E-53DF-4B15-832D-7E103493CA26}" destId="{43C1AEB9-06DD-466E-A5AB-282B3A1E8BA9}" srcOrd="0" destOrd="0" presId="urn:microsoft.com/office/officeart/2005/8/layout/hierarchy1"/>
    <dgm:cxn modelId="{70713C73-5A55-406B-9C65-4442B14A5D5D}" type="presOf" srcId="{94C4D4F7-6D30-4BA1-80EE-62CB7C5DD3F3}" destId="{FB9D43E4-B415-4372-A131-585E5EACC492}" srcOrd="0" destOrd="0" presId="urn:microsoft.com/office/officeart/2005/8/layout/hierarchy1"/>
    <dgm:cxn modelId="{7EC03874-4B5D-4303-94F3-00BF2F9A880A}" srcId="{94C4D4F7-6D30-4BA1-80EE-62CB7C5DD3F3}" destId="{50849602-724A-4A02-B472-93869B2F62FD}" srcOrd="1" destOrd="0" parTransId="{4D70AF25-D1FD-4FA6-8761-561E5A84292A}" sibTransId="{03DF7B48-2FA7-4E7F-B762-A6145EEA9C3F}"/>
    <dgm:cxn modelId="{EA886158-2A14-4041-A467-32D91AEFB3F1}" type="presOf" srcId="{4D70AF25-D1FD-4FA6-8761-561E5A84292A}" destId="{E0FDC68F-D220-4B14-AA53-FBBE6AA5603C}" srcOrd="0" destOrd="0" presId="urn:microsoft.com/office/officeart/2005/8/layout/hierarchy1"/>
    <dgm:cxn modelId="{0E5B077E-2944-4FFB-B2C5-E478E909F9F5}" type="presOf" srcId="{65B8EF1C-F8A1-4B6C-9A4C-1A2FB8683633}" destId="{F24801D4-834A-4438-9BCB-2C5D3FC7BC15}" srcOrd="0" destOrd="0" presId="urn:microsoft.com/office/officeart/2005/8/layout/hierarchy1"/>
    <dgm:cxn modelId="{FADC8189-12C6-436B-A12D-7B049D4602E8}" srcId="{F4C534F9-63B7-46E7-A95E-1A582BB940E5}" destId="{9D508193-7490-4296-B136-E9A7A9F28BC5}" srcOrd="2" destOrd="0" parTransId="{99125A3C-946E-44C4-93D4-2D56041187C4}" sibTransId="{B75995B0-7FFA-4229-8E49-F784905D5324}"/>
    <dgm:cxn modelId="{69036E8A-2F94-49A4-9832-D302E6DF4F6C}" type="presOf" srcId="{B5661AEE-0CA6-417F-9B29-E7A611DD4DB3}" destId="{22195BE7-0861-4EE6-98AF-DE51E4449FF7}" srcOrd="0" destOrd="0" presId="urn:microsoft.com/office/officeart/2005/8/layout/hierarchy1"/>
    <dgm:cxn modelId="{67526D8C-F1CF-455E-9F76-E6D97FDC6076}" type="presOf" srcId="{BA05920D-7985-4427-B378-08CB5DB8767B}" destId="{811D20A3-5D9B-4EC2-80F7-579CCB32B456}" srcOrd="0" destOrd="0" presId="urn:microsoft.com/office/officeart/2005/8/layout/hierarchy1"/>
    <dgm:cxn modelId="{9F1E518D-D091-4AD0-AADC-98D56A5D8A6F}" type="presOf" srcId="{F4C534F9-63B7-46E7-A95E-1A582BB940E5}" destId="{4D6F50A1-28A4-443B-BAC5-00487DED5773}" srcOrd="0" destOrd="0" presId="urn:microsoft.com/office/officeart/2005/8/layout/hierarchy1"/>
    <dgm:cxn modelId="{E6D56094-B040-479F-A4F0-4D53EABB9A71}" srcId="{F4C534F9-63B7-46E7-A95E-1A582BB940E5}" destId="{3BCEC1BD-990F-4303-8192-8D5B159E44BC}" srcOrd="1" destOrd="0" parTransId="{CF53E5D7-EB46-4D67-B0DD-95227984AEF2}" sibTransId="{A92CCCF4-85CD-4E15-94E0-5AC9A3863528}"/>
    <dgm:cxn modelId="{63E00FA1-2780-4A98-BB6F-EC9F58E9D79C}" srcId="{6959D3DB-2DDE-4E51-BC34-F2CCB138FFE9}" destId="{FDA79657-CD7F-48A6-9DA3-99A61094230B}" srcOrd="0" destOrd="0" parTransId="{ABC8EBCF-2C73-4317-B56C-9CA9D410FDCB}" sibTransId="{BDCA9153-01F8-4EB8-A566-F2571829103E}"/>
    <dgm:cxn modelId="{5593C8A3-1729-4BEE-8EB9-3DCFDCDB8931}" srcId="{50849602-724A-4A02-B472-93869B2F62FD}" destId="{20E2AE22-32B1-4599-93C0-3983D03036AF}" srcOrd="2" destOrd="0" parTransId="{65B8EF1C-F8A1-4B6C-9A4C-1A2FB8683633}" sibTransId="{BE011DAB-5A86-449D-8669-3E514766F2BC}"/>
    <dgm:cxn modelId="{220D14A9-8743-44DB-B5CA-87E797E10FDA}" srcId="{F4C534F9-63B7-46E7-A95E-1A582BB940E5}" destId="{94C4D4F7-6D30-4BA1-80EE-62CB7C5DD3F3}" srcOrd="3" destOrd="0" parTransId="{74A6802E-BA87-44C8-A84B-766402233D74}" sibTransId="{A34685EE-1E11-4D10-9C4A-9BDF9B3952D7}"/>
    <dgm:cxn modelId="{63222CBA-E23F-494A-8632-629CC6F724BF}" type="presOf" srcId="{EB33DAF4-8B16-4908-BD62-EBA2DF71C07C}" destId="{7FE27590-2AB4-442E-A8ED-4C442356B1B2}" srcOrd="0" destOrd="0" presId="urn:microsoft.com/office/officeart/2005/8/layout/hierarchy1"/>
    <dgm:cxn modelId="{16E7D2C5-E247-4FFF-B6B5-29B3AC0C3FFE}" type="presOf" srcId="{ABC8EBCF-2C73-4317-B56C-9CA9D410FDCB}" destId="{9DDCC386-4841-493A-89B8-477FE015BF01}" srcOrd="0" destOrd="0" presId="urn:microsoft.com/office/officeart/2005/8/layout/hierarchy1"/>
    <dgm:cxn modelId="{0401BAD0-FCEF-42BB-A15C-EDB899A69A65}" type="presOf" srcId="{8523E231-A143-4D09-BA49-F3B2D26E7EE4}" destId="{C03BAA66-601B-4D92-9B24-584A4FD05383}" srcOrd="0" destOrd="0" presId="urn:microsoft.com/office/officeart/2005/8/layout/hierarchy1"/>
    <dgm:cxn modelId="{D3AF2EDB-0524-430A-B789-867C0C0E204C}" srcId="{F4C534F9-63B7-46E7-A95E-1A582BB940E5}" destId="{8523E231-A143-4D09-BA49-F3B2D26E7EE4}" srcOrd="0" destOrd="0" parTransId="{4F55F5E6-D239-4C16-81E5-650FBB33B37D}" sibTransId="{BD9FD7FF-BF04-4670-B48F-CA192304E726}"/>
    <dgm:cxn modelId="{1275BAE3-BA9F-4E65-B140-2A5FC453601F}" type="presOf" srcId="{FDA79657-CD7F-48A6-9DA3-99A61094230B}" destId="{A3EA1C9F-D744-4472-8A51-12DD33A04E83}" srcOrd="0" destOrd="0" presId="urn:microsoft.com/office/officeart/2005/8/layout/hierarchy1"/>
    <dgm:cxn modelId="{BF5DD4E9-1DE3-42AD-8103-717E6C173FF1}" srcId="{50849602-724A-4A02-B472-93869B2F62FD}" destId="{25829C1D-B2E2-4A57-B5FB-90D8DFBA7222}" srcOrd="0" destOrd="0" parTransId="{E868899E-53DF-4B15-832D-7E103493CA26}" sibTransId="{1241C988-0FD6-4203-A047-AC2036AC70AD}"/>
    <dgm:cxn modelId="{7E00BAEB-E49D-4AB7-B2D5-02E2C505729F}" type="presOf" srcId="{3BCEC1BD-990F-4303-8192-8D5B159E44BC}" destId="{67542B2B-3107-45E1-B6B8-875C37C93D27}" srcOrd="0" destOrd="0" presId="urn:microsoft.com/office/officeart/2005/8/layout/hierarchy1"/>
    <dgm:cxn modelId="{98BD04F8-D5D7-440E-8910-81D536D3C769}" type="presOf" srcId="{99125A3C-946E-44C4-93D4-2D56041187C4}" destId="{33E4D113-E715-45FF-B49F-EA75FEB7017B}" srcOrd="0" destOrd="0" presId="urn:microsoft.com/office/officeart/2005/8/layout/hierarchy1"/>
    <dgm:cxn modelId="{CA1802FB-525D-4FDD-9C9A-B9D7681835B6}" type="presOf" srcId="{53630DA7-0D7E-4892-BAF7-A86B49D961FA}" destId="{CF0BF2FA-0F67-452B-B9C7-A0239808DC1E}" srcOrd="0" destOrd="0" presId="urn:microsoft.com/office/officeart/2005/8/layout/hierarchy1"/>
    <dgm:cxn modelId="{399F4444-CEA5-48E7-A182-1FFF90416192}" type="presParOf" srcId="{CF0BF2FA-0F67-452B-B9C7-A0239808DC1E}" destId="{FB687397-80D9-4F0C-8E98-CE703731E85D}" srcOrd="0" destOrd="0" presId="urn:microsoft.com/office/officeart/2005/8/layout/hierarchy1"/>
    <dgm:cxn modelId="{3D63AFDE-BEE4-4EC0-9B33-DCB44DF1B4D1}" type="presParOf" srcId="{FB687397-80D9-4F0C-8E98-CE703731E85D}" destId="{DB610F9C-58EF-48C1-8DFF-A61DE9B37518}" srcOrd="0" destOrd="0" presId="urn:microsoft.com/office/officeart/2005/8/layout/hierarchy1"/>
    <dgm:cxn modelId="{C06F1C57-7041-46B3-B7CB-1A904168A90A}" type="presParOf" srcId="{DB610F9C-58EF-48C1-8DFF-A61DE9B37518}" destId="{0FC09FED-0C17-4C46-9147-106DC792848D}" srcOrd="0" destOrd="0" presId="urn:microsoft.com/office/officeart/2005/8/layout/hierarchy1"/>
    <dgm:cxn modelId="{F9E97F45-25DF-4A72-998F-FD04D671F4FD}" type="presParOf" srcId="{DB610F9C-58EF-48C1-8DFF-A61DE9B37518}" destId="{4D6F50A1-28A4-443B-BAC5-00487DED5773}" srcOrd="1" destOrd="0" presId="urn:microsoft.com/office/officeart/2005/8/layout/hierarchy1"/>
    <dgm:cxn modelId="{DFC2CF7B-DC42-4FC5-A9DF-424A87E176C0}" type="presParOf" srcId="{FB687397-80D9-4F0C-8E98-CE703731E85D}" destId="{C624D894-6FBA-4D14-951E-D1CB08B9E0F2}" srcOrd="1" destOrd="0" presId="urn:microsoft.com/office/officeart/2005/8/layout/hierarchy1"/>
    <dgm:cxn modelId="{143480E4-AFC2-41ED-B9D7-A3BB630D323D}" type="presParOf" srcId="{C624D894-6FBA-4D14-951E-D1CB08B9E0F2}" destId="{3F58A36E-0CB6-44D2-93CB-3E6E6FC11B0A}" srcOrd="0" destOrd="0" presId="urn:microsoft.com/office/officeart/2005/8/layout/hierarchy1"/>
    <dgm:cxn modelId="{99387899-0C6A-47BE-B27C-D355DA6D7E92}" type="presParOf" srcId="{C624D894-6FBA-4D14-951E-D1CB08B9E0F2}" destId="{EC859627-EF29-4968-8766-D49E457F7FB5}" srcOrd="1" destOrd="0" presId="urn:microsoft.com/office/officeart/2005/8/layout/hierarchy1"/>
    <dgm:cxn modelId="{3C6F738D-AEB9-4DD4-93D4-7C055530CA29}" type="presParOf" srcId="{EC859627-EF29-4968-8766-D49E457F7FB5}" destId="{55EFD8E4-E3D6-4F59-8458-B0F8C8038F26}" srcOrd="0" destOrd="0" presId="urn:microsoft.com/office/officeart/2005/8/layout/hierarchy1"/>
    <dgm:cxn modelId="{A18CD9C7-A125-48A1-AE93-249C82FD14CE}" type="presParOf" srcId="{55EFD8E4-E3D6-4F59-8458-B0F8C8038F26}" destId="{685F97F9-E576-4421-A139-031F675334BB}" srcOrd="0" destOrd="0" presId="urn:microsoft.com/office/officeart/2005/8/layout/hierarchy1"/>
    <dgm:cxn modelId="{67E6AF28-90C4-487C-9C10-2D85F23A0D18}" type="presParOf" srcId="{55EFD8E4-E3D6-4F59-8458-B0F8C8038F26}" destId="{C03BAA66-601B-4D92-9B24-584A4FD05383}" srcOrd="1" destOrd="0" presId="urn:microsoft.com/office/officeart/2005/8/layout/hierarchy1"/>
    <dgm:cxn modelId="{D5BB80C6-CC55-4BEB-8F7F-996F9EC2C8DD}" type="presParOf" srcId="{EC859627-EF29-4968-8766-D49E457F7FB5}" destId="{7A3DC8B6-BD24-4784-AA0B-BE05B5299861}" srcOrd="1" destOrd="0" presId="urn:microsoft.com/office/officeart/2005/8/layout/hierarchy1"/>
    <dgm:cxn modelId="{F2A9C507-CF75-43DA-8122-C093E51617B9}" type="presParOf" srcId="{7A3DC8B6-BD24-4784-AA0B-BE05B5299861}" destId="{22195BE7-0861-4EE6-98AF-DE51E4449FF7}" srcOrd="0" destOrd="0" presId="urn:microsoft.com/office/officeart/2005/8/layout/hierarchy1"/>
    <dgm:cxn modelId="{7C65D6D3-2CE7-4295-BA82-94DDC99F78B5}" type="presParOf" srcId="{7A3DC8B6-BD24-4784-AA0B-BE05B5299861}" destId="{DE835944-FCE8-4189-AB8A-27D80FE53DAE}" srcOrd="1" destOrd="0" presId="urn:microsoft.com/office/officeart/2005/8/layout/hierarchy1"/>
    <dgm:cxn modelId="{EA37E67E-715D-47E7-8FD7-ECB7845B4FD0}" type="presParOf" srcId="{DE835944-FCE8-4189-AB8A-27D80FE53DAE}" destId="{7EDE1192-F3F5-4E5F-8558-02E8697BA1CA}" srcOrd="0" destOrd="0" presId="urn:microsoft.com/office/officeart/2005/8/layout/hierarchy1"/>
    <dgm:cxn modelId="{A2E80F92-8623-43B5-A701-6FD688A07D71}" type="presParOf" srcId="{7EDE1192-F3F5-4E5F-8558-02E8697BA1CA}" destId="{C417F536-104C-4C55-8CA9-50D6511A51B7}" srcOrd="0" destOrd="0" presId="urn:microsoft.com/office/officeart/2005/8/layout/hierarchy1"/>
    <dgm:cxn modelId="{55289357-4CDE-411D-824B-25EC2773229A}" type="presParOf" srcId="{7EDE1192-F3F5-4E5F-8558-02E8697BA1CA}" destId="{EE99DE32-83F1-4716-A054-5F450319F9FC}" srcOrd="1" destOrd="0" presId="urn:microsoft.com/office/officeart/2005/8/layout/hierarchy1"/>
    <dgm:cxn modelId="{479EE9C5-1FE3-4652-A450-F614A106244F}" type="presParOf" srcId="{DE835944-FCE8-4189-AB8A-27D80FE53DAE}" destId="{42750E51-AC6E-43B3-8FC9-9E803DFA0236}" srcOrd="1" destOrd="0" presId="urn:microsoft.com/office/officeart/2005/8/layout/hierarchy1"/>
    <dgm:cxn modelId="{8E965207-1519-4CA3-BE7A-72A36E9C5F55}" type="presParOf" srcId="{C624D894-6FBA-4D14-951E-D1CB08B9E0F2}" destId="{735AE524-B364-4F0A-AF29-03119DB51008}" srcOrd="2" destOrd="0" presId="urn:microsoft.com/office/officeart/2005/8/layout/hierarchy1"/>
    <dgm:cxn modelId="{DD8F3E23-7B77-449E-9390-AF6F93E209CC}" type="presParOf" srcId="{C624D894-6FBA-4D14-951E-D1CB08B9E0F2}" destId="{597DD6C4-1DC6-415F-AF61-3CD017B7DADE}" srcOrd="3" destOrd="0" presId="urn:microsoft.com/office/officeart/2005/8/layout/hierarchy1"/>
    <dgm:cxn modelId="{8CD3ED7D-8FB9-41E9-8EB4-6984332CA798}" type="presParOf" srcId="{597DD6C4-1DC6-415F-AF61-3CD017B7DADE}" destId="{E5258B53-8DEF-41A2-97A3-FFC60AB79B9D}" srcOrd="0" destOrd="0" presId="urn:microsoft.com/office/officeart/2005/8/layout/hierarchy1"/>
    <dgm:cxn modelId="{6BB2205D-08C5-4EAB-85AA-70E8053BFFE8}" type="presParOf" srcId="{E5258B53-8DEF-41A2-97A3-FFC60AB79B9D}" destId="{77259BDE-7BB3-4B66-A2E8-424386588FD0}" srcOrd="0" destOrd="0" presId="urn:microsoft.com/office/officeart/2005/8/layout/hierarchy1"/>
    <dgm:cxn modelId="{7FEB1D62-4FDE-4881-B0CF-E2B3ACF3845D}" type="presParOf" srcId="{E5258B53-8DEF-41A2-97A3-FFC60AB79B9D}" destId="{67542B2B-3107-45E1-B6B8-875C37C93D27}" srcOrd="1" destOrd="0" presId="urn:microsoft.com/office/officeart/2005/8/layout/hierarchy1"/>
    <dgm:cxn modelId="{880DF3F6-2540-4716-B390-ACF459D25E26}" type="presParOf" srcId="{597DD6C4-1DC6-415F-AF61-3CD017B7DADE}" destId="{BD05B64C-5D28-41A2-AA40-97B25521CE0B}" srcOrd="1" destOrd="0" presId="urn:microsoft.com/office/officeart/2005/8/layout/hierarchy1"/>
    <dgm:cxn modelId="{6D26AF7A-4D3B-44C9-957F-1AA007228CC2}" type="presParOf" srcId="{C624D894-6FBA-4D14-951E-D1CB08B9E0F2}" destId="{33E4D113-E715-45FF-B49F-EA75FEB7017B}" srcOrd="4" destOrd="0" presId="urn:microsoft.com/office/officeart/2005/8/layout/hierarchy1"/>
    <dgm:cxn modelId="{93BBC0AC-157C-4FFA-91FB-CC3271570585}" type="presParOf" srcId="{C624D894-6FBA-4D14-951E-D1CB08B9E0F2}" destId="{3C5DCD3A-0245-4DEC-99FF-89A6D9E81A47}" srcOrd="5" destOrd="0" presId="urn:microsoft.com/office/officeart/2005/8/layout/hierarchy1"/>
    <dgm:cxn modelId="{B4ACF940-E12B-4AD5-BDEA-3A6B0E428733}" type="presParOf" srcId="{3C5DCD3A-0245-4DEC-99FF-89A6D9E81A47}" destId="{3FB4CAF5-02C7-45A1-8842-8F45264B580E}" srcOrd="0" destOrd="0" presId="urn:microsoft.com/office/officeart/2005/8/layout/hierarchy1"/>
    <dgm:cxn modelId="{44CB11A6-39CB-44CC-8C6C-AB632B950C74}" type="presParOf" srcId="{3FB4CAF5-02C7-45A1-8842-8F45264B580E}" destId="{732D84DD-B765-47BA-9140-8617B44AA649}" srcOrd="0" destOrd="0" presId="urn:microsoft.com/office/officeart/2005/8/layout/hierarchy1"/>
    <dgm:cxn modelId="{40143EFF-198A-45A7-B6A4-A9307F5D96BC}" type="presParOf" srcId="{3FB4CAF5-02C7-45A1-8842-8F45264B580E}" destId="{9191C23A-2B2D-43DA-A83D-D719273AC953}" srcOrd="1" destOrd="0" presId="urn:microsoft.com/office/officeart/2005/8/layout/hierarchy1"/>
    <dgm:cxn modelId="{FDCC14D0-6AD1-44D3-A5BA-79C537B3E0E2}" type="presParOf" srcId="{3C5DCD3A-0245-4DEC-99FF-89A6D9E81A47}" destId="{E9BB509B-425C-4F32-8CC2-552653BFEFBF}" srcOrd="1" destOrd="0" presId="urn:microsoft.com/office/officeart/2005/8/layout/hierarchy1"/>
    <dgm:cxn modelId="{50F9AAA8-048F-4CC8-B135-2E3B72E6713F}" type="presParOf" srcId="{C624D894-6FBA-4D14-951E-D1CB08B9E0F2}" destId="{D4C518ED-471F-4110-B229-EC0CD3DE8FF8}" srcOrd="6" destOrd="0" presId="urn:microsoft.com/office/officeart/2005/8/layout/hierarchy1"/>
    <dgm:cxn modelId="{C188D0CC-97EF-4945-A789-2749B2D11880}" type="presParOf" srcId="{C624D894-6FBA-4D14-951E-D1CB08B9E0F2}" destId="{5AC3844A-3981-4849-8C1B-C281D21A2413}" srcOrd="7" destOrd="0" presId="urn:microsoft.com/office/officeart/2005/8/layout/hierarchy1"/>
    <dgm:cxn modelId="{87066516-97FB-45D0-96B1-D698FC15BF9C}" type="presParOf" srcId="{5AC3844A-3981-4849-8C1B-C281D21A2413}" destId="{3F45743C-9BBF-4ED2-AFB4-631C8F65ACF9}" srcOrd="0" destOrd="0" presId="urn:microsoft.com/office/officeart/2005/8/layout/hierarchy1"/>
    <dgm:cxn modelId="{0AC373CE-7F1A-4DFE-A0CC-48B992EC48D2}" type="presParOf" srcId="{3F45743C-9BBF-4ED2-AFB4-631C8F65ACF9}" destId="{73117890-48E8-4B7B-8028-9F6726120754}" srcOrd="0" destOrd="0" presId="urn:microsoft.com/office/officeart/2005/8/layout/hierarchy1"/>
    <dgm:cxn modelId="{CC67BE52-2BCB-47DF-9BB2-84822F136CA6}" type="presParOf" srcId="{3F45743C-9BBF-4ED2-AFB4-631C8F65ACF9}" destId="{FB9D43E4-B415-4372-A131-585E5EACC492}" srcOrd="1" destOrd="0" presId="urn:microsoft.com/office/officeart/2005/8/layout/hierarchy1"/>
    <dgm:cxn modelId="{5E744CAD-99E4-477E-823B-561DD213C1B0}" type="presParOf" srcId="{5AC3844A-3981-4849-8C1B-C281D21A2413}" destId="{60D85014-9736-476C-9B7E-5E4F84B91A44}" srcOrd="1" destOrd="0" presId="urn:microsoft.com/office/officeart/2005/8/layout/hierarchy1"/>
    <dgm:cxn modelId="{848C3FB4-D71B-4C50-9E46-6388A92A674F}" type="presParOf" srcId="{60D85014-9736-476C-9B7E-5E4F84B91A44}" destId="{53E116BD-84A8-4421-815B-83B92B57D8BD}" srcOrd="0" destOrd="0" presId="urn:microsoft.com/office/officeart/2005/8/layout/hierarchy1"/>
    <dgm:cxn modelId="{9CEB5D94-215A-4F7B-94B0-1EBE416B3B21}" type="presParOf" srcId="{60D85014-9736-476C-9B7E-5E4F84B91A44}" destId="{329AA03C-F9CB-4BB3-A9AF-BC24D438F735}" srcOrd="1" destOrd="0" presId="urn:microsoft.com/office/officeart/2005/8/layout/hierarchy1"/>
    <dgm:cxn modelId="{92BE6056-575A-421C-BF92-12063628E3F2}" type="presParOf" srcId="{329AA03C-F9CB-4BB3-A9AF-BC24D438F735}" destId="{35C72535-4D75-491A-BBE6-7F125D710D68}" srcOrd="0" destOrd="0" presId="urn:microsoft.com/office/officeart/2005/8/layout/hierarchy1"/>
    <dgm:cxn modelId="{B5732BD2-D8F9-48FB-A9ED-16821A554C6A}" type="presParOf" srcId="{35C72535-4D75-491A-BBE6-7F125D710D68}" destId="{10CA3FCD-CA23-417D-B8CD-58BF340F55DC}" srcOrd="0" destOrd="0" presId="urn:microsoft.com/office/officeart/2005/8/layout/hierarchy1"/>
    <dgm:cxn modelId="{FDB958A4-3AF9-4E69-BF41-A049BE035523}" type="presParOf" srcId="{35C72535-4D75-491A-BBE6-7F125D710D68}" destId="{83D5026B-E833-4D51-AD39-6105DA5A42F6}" srcOrd="1" destOrd="0" presId="urn:microsoft.com/office/officeart/2005/8/layout/hierarchy1"/>
    <dgm:cxn modelId="{8F759E15-43CA-4290-9FD1-95061992D4D5}" type="presParOf" srcId="{329AA03C-F9CB-4BB3-A9AF-BC24D438F735}" destId="{8A42AFE7-9A37-4F08-B403-A3237F27C980}" srcOrd="1" destOrd="0" presId="urn:microsoft.com/office/officeart/2005/8/layout/hierarchy1"/>
    <dgm:cxn modelId="{67072076-DE21-4ADB-939A-E04ADF08408D}" type="presParOf" srcId="{8A42AFE7-9A37-4F08-B403-A3237F27C980}" destId="{9DDCC386-4841-493A-89B8-477FE015BF01}" srcOrd="0" destOrd="0" presId="urn:microsoft.com/office/officeart/2005/8/layout/hierarchy1"/>
    <dgm:cxn modelId="{4592227B-9C20-4C7E-B4C9-393503F316F5}" type="presParOf" srcId="{8A42AFE7-9A37-4F08-B403-A3237F27C980}" destId="{2D1EF8FB-0BB3-4D4B-B2FF-EDD39B1AD9DE}" srcOrd="1" destOrd="0" presId="urn:microsoft.com/office/officeart/2005/8/layout/hierarchy1"/>
    <dgm:cxn modelId="{8A6D31AB-91C8-40B5-A4B5-D5D106441B6D}" type="presParOf" srcId="{2D1EF8FB-0BB3-4D4B-B2FF-EDD39B1AD9DE}" destId="{CA9F95A7-E49C-4804-AC3D-19FD7059E65B}" srcOrd="0" destOrd="0" presId="urn:microsoft.com/office/officeart/2005/8/layout/hierarchy1"/>
    <dgm:cxn modelId="{4571B0F2-E7FA-4B99-97C2-053F25DA697D}" type="presParOf" srcId="{CA9F95A7-E49C-4804-AC3D-19FD7059E65B}" destId="{68130779-975E-411F-88D9-A7BC8181242D}" srcOrd="0" destOrd="0" presId="urn:microsoft.com/office/officeart/2005/8/layout/hierarchy1"/>
    <dgm:cxn modelId="{F6B5BE5B-B210-4128-AC5B-8351E7D0E800}" type="presParOf" srcId="{CA9F95A7-E49C-4804-AC3D-19FD7059E65B}" destId="{A3EA1C9F-D744-4472-8A51-12DD33A04E83}" srcOrd="1" destOrd="0" presId="urn:microsoft.com/office/officeart/2005/8/layout/hierarchy1"/>
    <dgm:cxn modelId="{9AE02582-2AC7-494F-9C9E-2D5AE8B62C77}" type="presParOf" srcId="{2D1EF8FB-0BB3-4D4B-B2FF-EDD39B1AD9DE}" destId="{9CCC497D-15EF-4AEA-AD0F-8AC3FF2B78A6}" srcOrd="1" destOrd="0" presId="urn:microsoft.com/office/officeart/2005/8/layout/hierarchy1"/>
    <dgm:cxn modelId="{E8240F90-537F-4EA6-A4C0-F05F7684EBB5}" type="presParOf" srcId="{60D85014-9736-476C-9B7E-5E4F84B91A44}" destId="{E0FDC68F-D220-4B14-AA53-FBBE6AA5603C}" srcOrd="2" destOrd="0" presId="urn:microsoft.com/office/officeart/2005/8/layout/hierarchy1"/>
    <dgm:cxn modelId="{EDE0145D-7BEB-4570-A635-9217395A61F7}" type="presParOf" srcId="{60D85014-9736-476C-9B7E-5E4F84B91A44}" destId="{5EBC58D3-7043-4D21-B963-353A809B5AB6}" srcOrd="3" destOrd="0" presId="urn:microsoft.com/office/officeart/2005/8/layout/hierarchy1"/>
    <dgm:cxn modelId="{45D86EDB-75F1-4B49-98C8-AF63B1252C76}" type="presParOf" srcId="{5EBC58D3-7043-4D21-B963-353A809B5AB6}" destId="{0D6E0072-C635-4EA1-950C-075A7F4FCBE0}" srcOrd="0" destOrd="0" presId="urn:microsoft.com/office/officeart/2005/8/layout/hierarchy1"/>
    <dgm:cxn modelId="{64A88389-E296-4521-9E32-E23C00802DF0}" type="presParOf" srcId="{0D6E0072-C635-4EA1-950C-075A7F4FCBE0}" destId="{DF263AE2-B381-43A9-8098-59BA322D613F}" srcOrd="0" destOrd="0" presId="urn:microsoft.com/office/officeart/2005/8/layout/hierarchy1"/>
    <dgm:cxn modelId="{F8EBD9B7-295B-4E53-B773-0ED998FA0D70}" type="presParOf" srcId="{0D6E0072-C635-4EA1-950C-075A7F4FCBE0}" destId="{9189E0AF-FC69-4FE1-95DF-94AE640F389E}" srcOrd="1" destOrd="0" presId="urn:microsoft.com/office/officeart/2005/8/layout/hierarchy1"/>
    <dgm:cxn modelId="{D10168DD-DAB1-4D06-9888-338603F9C195}" type="presParOf" srcId="{5EBC58D3-7043-4D21-B963-353A809B5AB6}" destId="{F8039D7A-97AC-44C6-82C3-5C9089E0BEBD}" srcOrd="1" destOrd="0" presId="urn:microsoft.com/office/officeart/2005/8/layout/hierarchy1"/>
    <dgm:cxn modelId="{902DC69C-3DF8-4250-AE92-137E27EE42EF}" type="presParOf" srcId="{F8039D7A-97AC-44C6-82C3-5C9089E0BEBD}" destId="{43C1AEB9-06DD-466E-A5AB-282B3A1E8BA9}" srcOrd="0" destOrd="0" presId="urn:microsoft.com/office/officeart/2005/8/layout/hierarchy1"/>
    <dgm:cxn modelId="{D62FD0F7-4014-4643-9C39-5B3435789C6F}" type="presParOf" srcId="{F8039D7A-97AC-44C6-82C3-5C9089E0BEBD}" destId="{533BEAF8-B89F-4814-98C5-8A7572A0500C}" srcOrd="1" destOrd="0" presId="urn:microsoft.com/office/officeart/2005/8/layout/hierarchy1"/>
    <dgm:cxn modelId="{7D760174-CEBD-42AF-B853-0847DC7BBE66}" type="presParOf" srcId="{533BEAF8-B89F-4814-98C5-8A7572A0500C}" destId="{3522F578-7A51-46C3-B2F2-05C48378E910}" srcOrd="0" destOrd="0" presId="urn:microsoft.com/office/officeart/2005/8/layout/hierarchy1"/>
    <dgm:cxn modelId="{997AC322-D1BB-40BC-82A9-6374C4AC5C64}" type="presParOf" srcId="{3522F578-7A51-46C3-B2F2-05C48378E910}" destId="{8A54AEB7-D627-40C8-BAB6-55BFDE37FC60}" srcOrd="0" destOrd="0" presId="urn:microsoft.com/office/officeart/2005/8/layout/hierarchy1"/>
    <dgm:cxn modelId="{740A8F92-E9B7-4370-BD4A-F55B8094C619}" type="presParOf" srcId="{3522F578-7A51-46C3-B2F2-05C48378E910}" destId="{66767CBD-79CD-4B35-8C87-FF6798AD14F9}" srcOrd="1" destOrd="0" presId="urn:microsoft.com/office/officeart/2005/8/layout/hierarchy1"/>
    <dgm:cxn modelId="{25D53612-5849-435E-AC50-F838689502C4}" type="presParOf" srcId="{533BEAF8-B89F-4814-98C5-8A7572A0500C}" destId="{ECB28CC6-0AAE-4C2A-A79B-172197D0F96B}" srcOrd="1" destOrd="0" presId="urn:microsoft.com/office/officeart/2005/8/layout/hierarchy1"/>
    <dgm:cxn modelId="{F82FFC2A-938D-4E95-BDC8-D045433BC52E}" type="presParOf" srcId="{F8039D7A-97AC-44C6-82C3-5C9089E0BEBD}" destId="{7FE27590-2AB4-442E-A8ED-4C442356B1B2}" srcOrd="2" destOrd="0" presId="urn:microsoft.com/office/officeart/2005/8/layout/hierarchy1"/>
    <dgm:cxn modelId="{6C2924E2-8CF3-48FE-B023-8C8157F90FBB}" type="presParOf" srcId="{F8039D7A-97AC-44C6-82C3-5C9089E0BEBD}" destId="{34400684-43C4-4880-9F5F-86B895E6A7C2}" srcOrd="3" destOrd="0" presId="urn:microsoft.com/office/officeart/2005/8/layout/hierarchy1"/>
    <dgm:cxn modelId="{CAAD6404-59AD-480D-B0F0-3E7ABE13F5EE}" type="presParOf" srcId="{34400684-43C4-4880-9F5F-86B895E6A7C2}" destId="{8FB70DF5-757C-4BDF-89CD-76F7C5AF479D}" srcOrd="0" destOrd="0" presId="urn:microsoft.com/office/officeart/2005/8/layout/hierarchy1"/>
    <dgm:cxn modelId="{1D27C3FC-AA13-44A2-B825-B2240823F9CA}" type="presParOf" srcId="{8FB70DF5-757C-4BDF-89CD-76F7C5AF479D}" destId="{78E31ED2-1A68-4D0E-85E3-88E07404BE48}" srcOrd="0" destOrd="0" presId="urn:microsoft.com/office/officeart/2005/8/layout/hierarchy1"/>
    <dgm:cxn modelId="{2C76F829-EAB5-41DB-9AD8-F98D6A12A09D}" type="presParOf" srcId="{8FB70DF5-757C-4BDF-89CD-76F7C5AF479D}" destId="{811D20A3-5D9B-4EC2-80F7-579CCB32B456}" srcOrd="1" destOrd="0" presId="urn:microsoft.com/office/officeart/2005/8/layout/hierarchy1"/>
    <dgm:cxn modelId="{DCBDCB45-CF0B-48C9-ADC5-4C3CBFAC4790}" type="presParOf" srcId="{34400684-43C4-4880-9F5F-86B895E6A7C2}" destId="{1A55E123-C0C6-48E7-8225-1FF3729CCFE6}" srcOrd="1" destOrd="0" presId="urn:microsoft.com/office/officeart/2005/8/layout/hierarchy1"/>
    <dgm:cxn modelId="{22D8737F-B8FE-4583-9872-B921D8A36781}" type="presParOf" srcId="{F8039D7A-97AC-44C6-82C3-5C9089E0BEBD}" destId="{F24801D4-834A-4438-9BCB-2C5D3FC7BC15}" srcOrd="4" destOrd="0" presId="urn:microsoft.com/office/officeart/2005/8/layout/hierarchy1"/>
    <dgm:cxn modelId="{857A8B11-3192-45F2-BE04-DFD133829D8A}" type="presParOf" srcId="{F8039D7A-97AC-44C6-82C3-5C9089E0BEBD}" destId="{DCA574A1-93E7-4ADB-9A5C-7E7A99AA8E9F}" srcOrd="5" destOrd="0" presId="urn:microsoft.com/office/officeart/2005/8/layout/hierarchy1"/>
    <dgm:cxn modelId="{F86DD3CA-3A0B-4125-AEA7-4DBE9CCAC3A4}" type="presParOf" srcId="{DCA574A1-93E7-4ADB-9A5C-7E7A99AA8E9F}" destId="{87F4D0A6-47C9-48DB-89D5-2EA15D65AF74}" srcOrd="0" destOrd="0" presId="urn:microsoft.com/office/officeart/2005/8/layout/hierarchy1"/>
    <dgm:cxn modelId="{3869D756-C0E0-41EA-B5A4-F3DEAEE786F6}" type="presParOf" srcId="{87F4D0A6-47C9-48DB-89D5-2EA15D65AF74}" destId="{CE2CEF70-CB1C-4434-B035-8EC9D99AE441}" srcOrd="0" destOrd="0" presId="urn:microsoft.com/office/officeart/2005/8/layout/hierarchy1"/>
    <dgm:cxn modelId="{A5B91574-7BC3-4D27-A772-2FC51D83ED29}" type="presParOf" srcId="{87F4D0A6-47C9-48DB-89D5-2EA15D65AF74}" destId="{60CF1C16-7206-4909-80F6-8B9F05673A67}" srcOrd="1" destOrd="0" presId="urn:microsoft.com/office/officeart/2005/8/layout/hierarchy1"/>
    <dgm:cxn modelId="{C402668A-25ED-462B-A726-36BC593F6CB1}" type="presParOf" srcId="{DCA574A1-93E7-4ADB-9A5C-7E7A99AA8E9F}" destId="{D511CBD9-6B53-403C-8C39-94E0C7CA55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D525E3-9A84-4A29-B1BF-31E8B21EE6AC}" type="doc">
      <dgm:prSet loTypeId="urn:microsoft.com/office/officeart/2005/8/layout/bProcess4" loCatId="process" qsTypeId="urn:microsoft.com/office/officeart/2005/8/quickstyle/3d2" qsCatId="3D" csTypeId="urn:microsoft.com/office/officeart/2005/8/colors/accent1_2" csCatId="accent1" phldr="1"/>
      <dgm:spPr/>
      <dgm:t>
        <a:bodyPr/>
        <a:lstStyle/>
        <a:p>
          <a:endParaRPr lang="en-IN"/>
        </a:p>
      </dgm:t>
    </dgm:pt>
    <dgm:pt modelId="{F527FB86-AF80-45B4-BFA4-22CC68F85D43}">
      <dgm:prSet phldrT="[Text]"/>
      <dgm:spPr/>
      <dgm:t>
        <a:bodyPr/>
        <a:lstStyle/>
        <a:p>
          <a:r>
            <a:rPr lang="en-US" dirty="0"/>
            <a:t>Libraries </a:t>
          </a:r>
        </a:p>
        <a:p>
          <a:r>
            <a:rPr lang="en-US" dirty="0"/>
            <a:t>Stars, sf, ggplot2 and patchwork</a:t>
          </a:r>
          <a:endParaRPr lang="en-IN" dirty="0"/>
        </a:p>
      </dgm:t>
    </dgm:pt>
    <dgm:pt modelId="{B7F114A5-9116-4240-B0AD-F291C8558CFD}" type="parTrans" cxnId="{67C3A38C-5B74-4727-ACC1-E78EC99E3792}">
      <dgm:prSet/>
      <dgm:spPr/>
      <dgm:t>
        <a:bodyPr/>
        <a:lstStyle/>
        <a:p>
          <a:endParaRPr lang="en-IN"/>
        </a:p>
      </dgm:t>
    </dgm:pt>
    <dgm:pt modelId="{93D1D638-CCB9-4A3F-886D-C30539F6A4D6}" type="sibTrans" cxnId="{67C3A38C-5B74-4727-ACC1-E78EC99E3792}">
      <dgm:prSet/>
      <dgm:spPr/>
      <dgm:t>
        <a:bodyPr/>
        <a:lstStyle/>
        <a:p>
          <a:endParaRPr lang="en-IN"/>
        </a:p>
      </dgm:t>
    </dgm:pt>
    <dgm:pt modelId="{98394E90-A743-42E5-B22D-4E3FAD40C05E}">
      <dgm:prSet phldrT="[Text]"/>
      <dgm:spPr/>
      <dgm:t>
        <a:bodyPr/>
        <a:lstStyle/>
        <a:p>
          <a:r>
            <a:rPr lang="en-US" dirty="0"/>
            <a:t>Get Data from </a:t>
          </a:r>
          <a:r>
            <a:rPr lang="en-US" dirty="0" err="1"/>
            <a:t>Worldclim</a:t>
          </a:r>
          <a:endParaRPr lang="en-IN" dirty="0"/>
        </a:p>
      </dgm:t>
    </dgm:pt>
    <dgm:pt modelId="{D028455C-33EF-429D-95F2-8A862E5A6C71}" type="parTrans" cxnId="{44383685-1494-4786-9D02-9173462BE10A}">
      <dgm:prSet/>
      <dgm:spPr/>
      <dgm:t>
        <a:bodyPr/>
        <a:lstStyle/>
        <a:p>
          <a:endParaRPr lang="en-IN"/>
        </a:p>
      </dgm:t>
    </dgm:pt>
    <dgm:pt modelId="{8820C097-5FF5-44DD-8D1E-AE0F79647F20}" type="sibTrans" cxnId="{44383685-1494-4786-9D02-9173462BE10A}">
      <dgm:prSet/>
      <dgm:spPr/>
      <dgm:t>
        <a:bodyPr/>
        <a:lstStyle/>
        <a:p>
          <a:endParaRPr lang="en-IN"/>
        </a:p>
      </dgm:t>
    </dgm:pt>
    <dgm:pt modelId="{C766DC3F-8E7A-492D-A3C6-D0F6F73770F1}">
      <dgm:prSet phldrT="[Text]"/>
      <dgm:spPr/>
      <dgm:t>
        <a:bodyPr/>
        <a:lstStyle/>
        <a:p>
          <a:r>
            <a:rPr lang="en-US" dirty="0" err="1"/>
            <a:t>read_stars</a:t>
          </a:r>
          <a:r>
            <a:rPr lang="en-US" dirty="0"/>
            <a:t> function to process annual temperature data</a:t>
          </a:r>
          <a:endParaRPr lang="en-IN" dirty="0"/>
        </a:p>
      </dgm:t>
    </dgm:pt>
    <dgm:pt modelId="{46602BCE-465D-440A-BFDB-221909CC6E78}" type="parTrans" cxnId="{319785E8-4A13-40B8-A2AA-100826080A7A}">
      <dgm:prSet/>
      <dgm:spPr/>
      <dgm:t>
        <a:bodyPr/>
        <a:lstStyle/>
        <a:p>
          <a:endParaRPr lang="en-IN"/>
        </a:p>
      </dgm:t>
    </dgm:pt>
    <dgm:pt modelId="{EEF04367-B50D-4C2D-BC3B-0459A05CEB9E}" type="sibTrans" cxnId="{319785E8-4A13-40B8-A2AA-100826080A7A}">
      <dgm:prSet/>
      <dgm:spPr/>
      <dgm:t>
        <a:bodyPr/>
        <a:lstStyle/>
        <a:p>
          <a:endParaRPr lang="en-IN"/>
        </a:p>
      </dgm:t>
    </dgm:pt>
    <dgm:pt modelId="{3A02A6EB-F90D-4CF4-8C8B-144FAA4E20B5}">
      <dgm:prSet phldrT="[Text]"/>
      <dgm:spPr/>
      <dgm:t>
        <a:bodyPr/>
        <a:lstStyle/>
        <a:p>
          <a:r>
            <a:rPr lang="en-US" dirty="0"/>
            <a:t>Project data for India in Both periods</a:t>
          </a:r>
          <a:endParaRPr lang="en-IN" dirty="0"/>
        </a:p>
      </dgm:t>
    </dgm:pt>
    <dgm:pt modelId="{8110CAFB-DE52-4034-8746-7126DAAC6A11}" type="parTrans" cxnId="{E5FAB7E4-BC95-4455-862E-BB2879C2CA50}">
      <dgm:prSet/>
      <dgm:spPr/>
      <dgm:t>
        <a:bodyPr/>
        <a:lstStyle/>
        <a:p>
          <a:endParaRPr lang="en-IN"/>
        </a:p>
      </dgm:t>
    </dgm:pt>
    <dgm:pt modelId="{60F8DA4C-68A0-4DC5-B17F-03A9399881AD}" type="sibTrans" cxnId="{E5FAB7E4-BC95-4455-862E-BB2879C2CA50}">
      <dgm:prSet/>
      <dgm:spPr/>
      <dgm:t>
        <a:bodyPr/>
        <a:lstStyle/>
        <a:p>
          <a:endParaRPr lang="en-IN"/>
        </a:p>
      </dgm:t>
    </dgm:pt>
    <dgm:pt modelId="{658F15AE-F98D-456D-BD95-34E944193718}">
      <dgm:prSet phldrT="[Text]"/>
      <dgm:spPr/>
      <dgm:t>
        <a:bodyPr/>
        <a:lstStyle/>
        <a:p>
          <a:r>
            <a:rPr lang="en-US" dirty="0"/>
            <a:t>Calculate Change In temperature and Plot it</a:t>
          </a:r>
          <a:endParaRPr lang="en-IN" dirty="0"/>
        </a:p>
      </dgm:t>
    </dgm:pt>
    <dgm:pt modelId="{DEF7FF15-14BC-426A-9A5F-9F3615FD5C74}" type="parTrans" cxnId="{EA626B58-5733-41D8-9E55-BF89A50AAD1B}">
      <dgm:prSet/>
      <dgm:spPr/>
      <dgm:t>
        <a:bodyPr/>
        <a:lstStyle/>
        <a:p>
          <a:endParaRPr lang="en-IN"/>
        </a:p>
      </dgm:t>
    </dgm:pt>
    <dgm:pt modelId="{D7968E2F-7156-4977-B6EF-A45A91422F91}" type="sibTrans" cxnId="{EA626B58-5733-41D8-9E55-BF89A50AAD1B}">
      <dgm:prSet/>
      <dgm:spPr/>
      <dgm:t>
        <a:bodyPr/>
        <a:lstStyle/>
        <a:p>
          <a:endParaRPr lang="en-IN"/>
        </a:p>
      </dgm:t>
    </dgm:pt>
    <dgm:pt modelId="{BFE31A94-AD44-4313-9075-42AC895A2915}" type="pres">
      <dgm:prSet presAssocID="{F6D525E3-9A84-4A29-B1BF-31E8B21EE6AC}" presName="Name0" presStyleCnt="0">
        <dgm:presLayoutVars>
          <dgm:dir/>
          <dgm:resizeHandles/>
        </dgm:presLayoutVars>
      </dgm:prSet>
      <dgm:spPr/>
    </dgm:pt>
    <dgm:pt modelId="{EEC709A1-D727-4C21-B101-D41FAF85C47B}" type="pres">
      <dgm:prSet presAssocID="{F527FB86-AF80-45B4-BFA4-22CC68F85D43}" presName="compNode" presStyleCnt="0"/>
      <dgm:spPr/>
    </dgm:pt>
    <dgm:pt modelId="{BC56F53A-BDE6-4CB7-BDCF-3D018F332E87}" type="pres">
      <dgm:prSet presAssocID="{F527FB86-AF80-45B4-BFA4-22CC68F85D43}" presName="dummyConnPt" presStyleCnt="0"/>
      <dgm:spPr/>
    </dgm:pt>
    <dgm:pt modelId="{53F643B9-42A5-40F9-92E7-3E089724C06A}" type="pres">
      <dgm:prSet presAssocID="{F527FB86-AF80-45B4-BFA4-22CC68F85D43}" presName="node" presStyleLbl="node1" presStyleIdx="0" presStyleCnt="5">
        <dgm:presLayoutVars>
          <dgm:bulletEnabled val="1"/>
        </dgm:presLayoutVars>
      </dgm:prSet>
      <dgm:spPr/>
    </dgm:pt>
    <dgm:pt modelId="{DF84F469-2E59-4D66-ADBE-580852246E7B}" type="pres">
      <dgm:prSet presAssocID="{93D1D638-CCB9-4A3F-886D-C30539F6A4D6}" presName="sibTrans" presStyleLbl="bgSibTrans2D1" presStyleIdx="0" presStyleCnt="4"/>
      <dgm:spPr/>
    </dgm:pt>
    <dgm:pt modelId="{485DCC26-0B69-422C-92CA-9A1E27F3B6A7}" type="pres">
      <dgm:prSet presAssocID="{98394E90-A743-42E5-B22D-4E3FAD40C05E}" presName="compNode" presStyleCnt="0"/>
      <dgm:spPr/>
    </dgm:pt>
    <dgm:pt modelId="{9D88A2D1-F825-4E98-A0C7-093D862255D3}" type="pres">
      <dgm:prSet presAssocID="{98394E90-A743-42E5-B22D-4E3FAD40C05E}" presName="dummyConnPt" presStyleCnt="0"/>
      <dgm:spPr/>
    </dgm:pt>
    <dgm:pt modelId="{D60D45FB-CD8D-482D-8B43-742637806C6C}" type="pres">
      <dgm:prSet presAssocID="{98394E90-A743-42E5-B22D-4E3FAD40C05E}" presName="node" presStyleLbl="node1" presStyleIdx="1" presStyleCnt="5">
        <dgm:presLayoutVars>
          <dgm:bulletEnabled val="1"/>
        </dgm:presLayoutVars>
      </dgm:prSet>
      <dgm:spPr/>
    </dgm:pt>
    <dgm:pt modelId="{995B3CD9-9E5B-4805-820F-F4ED950FD714}" type="pres">
      <dgm:prSet presAssocID="{8820C097-5FF5-44DD-8D1E-AE0F79647F20}" presName="sibTrans" presStyleLbl="bgSibTrans2D1" presStyleIdx="1" presStyleCnt="4"/>
      <dgm:spPr/>
    </dgm:pt>
    <dgm:pt modelId="{894B7433-C940-452E-9AE8-A6B468ED2C49}" type="pres">
      <dgm:prSet presAssocID="{C766DC3F-8E7A-492D-A3C6-D0F6F73770F1}" presName="compNode" presStyleCnt="0"/>
      <dgm:spPr/>
    </dgm:pt>
    <dgm:pt modelId="{28BC9A33-6BE8-4B5D-AFBA-B6ECC53CAE00}" type="pres">
      <dgm:prSet presAssocID="{C766DC3F-8E7A-492D-A3C6-D0F6F73770F1}" presName="dummyConnPt" presStyleCnt="0"/>
      <dgm:spPr/>
    </dgm:pt>
    <dgm:pt modelId="{33A1C2F3-7694-4FBF-918C-A0B51FE54037}" type="pres">
      <dgm:prSet presAssocID="{C766DC3F-8E7A-492D-A3C6-D0F6F73770F1}" presName="node" presStyleLbl="node1" presStyleIdx="2" presStyleCnt="5">
        <dgm:presLayoutVars>
          <dgm:bulletEnabled val="1"/>
        </dgm:presLayoutVars>
      </dgm:prSet>
      <dgm:spPr/>
    </dgm:pt>
    <dgm:pt modelId="{9067CDA5-7EF6-4B92-9EBD-8597D1C9F9CC}" type="pres">
      <dgm:prSet presAssocID="{EEF04367-B50D-4C2D-BC3B-0459A05CEB9E}" presName="sibTrans" presStyleLbl="bgSibTrans2D1" presStyleIdx="2" presStyleCnt="4"/>
      <dgm:spPr/>
    </dgm:pt>
    <dgm:pt modelId="{7344AAAC-5FB8-415C-95BB-8D5B441C99CC}" type="pres">
      <dgm:prSet presAssocID="{3A02A6EB-F90D-4CF4-8C8B-144FAA4E20B5}" presName="compNode" presStyleCnt="0"/>
      <dgm:spPr/>
    </dgm:pt>
    <dgm:pt modelId="{140B2185-E1A7-42AF-91BD-BDC5499D8D0D}" type="pres">
      <dgm:prSet presAssocID="{3A02A6EB-F90D-4CF4-8C8B-144FAA4E20B5}" presName="dummyConnPt" presStyleCnt="0"/>
      <dgm:spPr/>
    </dgm:pt>
    <dgm:pt modelId="{63956B82-548A-424A-8092-F64412E800B0}" type="pres">
      <dgm:prSet presAssocID="{3A02A6EB-F90D-4CF4-8C8B-144FAA4E20B5}" presName="node" presStyleLbl="node1" presStyleIdx="3" presStyleCnt="5">
        <dgm:presLayoutVars>
          <dgm:bulletEnabled val="1"/>
        </dgm:presLayoutVars>
      </dgm:prSet>
      <dgm:spPr/>
    </dgm:pt>
    <dgm:pt modelId="{EBD9D1F3-81ED-4055-B6A8-D7B17C8F431F}" type="pres">
      <dgm:prSet presAssocID="{60F8DA4C-68A0-4DC5-B17F-03A9399881AD}" presName="sibTrans" presStyleLbl="bgSibTrans2D1" presStyleIdx="3" presStyleCnt="4"/>
      <dgm:spPr/>
    </dgm:pt>
    <dgm:pt modelId="{CBFE7ED5-C27C-47FC-B76D-41A11C94EBFA}" type="pres">
      <dgm:prSet presAssocID="{658F15AE-F98D-456D-BD95-34E944193718}" presName="compNode" presStyleCnt="0"/>
      <dgm:spPr/>
    </dgm:pt>
    <dgm:pt modelId="{5A657323-88DD-414C-8DF8-5E2A6247A95B}" type="pres">
      <dgm:prSet presAssocID="{658F15AE-F98D-456D-BD95-34E944193718}" presName="dummyConnPt" presStyleCnt="0"/>
      <dgm:spPr/>
    </dgm:pt>
    <dgm:pt modelId="{9218BC23-AADC-43D5-8413-A9684D97C659}" type="pres">
      <dgm:prSet presAssocID="{658F15AE-F98D-456D-BD95-34E944193718}" presName="node" presStyleLbl="node1" presStyleIdx="4" presStyleCnt="5">
        <dgm:presLayoutVars>
          <dgm:bulletEnabled val="1"/>
        </dgm:presLayoutVars>
      </dgm:prSet>
      <dgm:spPr/>
    </dgm:pt>
  </dgm:ptLst>
  <dgm:cxnLst>
    <dgm:cxn modelId="{B5AB4F31-2256-4058-8C98-6B5BA32A4DD1}" type="presOf" srcId="{93D1D638-CCB9-4A3F-886D-C30539F6A4D6}" destId="{DF84F469-2E59-4D66-ADBE-580852246E7B}" srcOrd="0" destOrd="0" presId="urn:microsoft.com/office/officeart/2005/8/layout/bProcess4"/>
    <dgm:cxn modelId="{A8C9F538-B8AF-4D05-BFFE-AAAE622B69E8}" type="presOf" srcId="{8820C097-5FF5-44DD-8D1E-AE0F79647F20}" destId="{995B3CD9-9E5B-4805-820F-F4ED950FD714}" srcOrd="0" destOrd="0" presId="urn:microsoft.com/office/officeart/2005/8/layout/bProcess4"/>
    <dgm:cxn modelId="{E348DB69-BAA8-4F7F-95B0-5B859060B234}" type="presOf" srcId="{C766DC3F-8E7A-492D-A3C6-D0F6F73770F1}" destId="{33A1C2F3-7694-4FBF-918C-A0B51FE54037}" srcOrd="0" destOrd="0" presId="urn:microsoft.com/office/officeart/2005/8/layout/bProcess4"/>
    <dgm:cxn modelId="{94AA4972-17BC-4D6D-AFC6-AF449046A40C}" type="presOf" srcId="{EEF04367-B50D-4C2D-BC3B-0459A05CEB9E}" destId="{9067CDA5-7EF6-4B92-9EBD-8597D1C9F9CC}" srcOrd="0" destOrd="0" presId="urn:microsoft.com/office/officeart/2005/8/layout/bProcess4"/>
    <dgm:cxn modelId="{D0690673-443B-4CE2-8A42-40805D0280D1}" type="presOf" srcId="{658F15AE-F98D-456D-BD95-34E944193718}" destId="{9218BC23-AADC-43D5-8413-A9684D97C659}" srcOrd="0" destOrd="0" presId="urn:microsoft.com/office/officeart/2005/8/layout/bProcess4"/>
    <dgm:cxn modelId="{EA626B58-5733-41D8-9E55-BF89A50AAD1B}" srcId="{F6D525E3-9A84-4A29-B1BF-31E8B21EE6AC}" destId="{658F15AE-F98D-456D-BD95-34E944193718}" srcOrd="4" destOrd="0" parTransId="{DEF7FF15-14BC-426A-9A5F-9F3615FD5C74}" sibTransId="{D7968E2F-7156-4977-B6EF-A45A91422F91}"/>
    <dgm:cxn modelId="{44383685-1494-4786-9D02-9173462BE10A}" srcId="{F6D525E3-9A84-4A29-B1BF-31E8B21EE6AC}" destId="{98394E90-A743-42E5-B22D-4E3FAD40C05E}" srcOrd="1" destOrd="0" parTransId="{D028455C-33EF-429D-95F2-8A862E5A6C71}" sibTransId="{8820C097-5FF5-44DD-8D1E-AE0F79647F20}"/>
    <dgm:cxn modelId="{67C3A38C-5B74-4727-ACC1-E78EC99E3792}" srcId="{F6D525E3-9A84-4A29-B1BF-31E8B21EE6AC}" destId="{F527FB86-AF80-45B4-BFA4-22CC68F85D43}" srcOrd="0" destOrd="0" parTransId="{B7F114A5-9116-4240-B0AD-F291C8558CFD}" sibTransId="{93D1D638-CCB9-4A3F-886D-C30539F6A4D6}"/>
    <dgm:cxn modelId="{5EF82B93-3464-41FA-9A7D-02B88F4F87B7}" type="presOf" srcId="{60F8DA4C-68A0-4DC5-B17F-03A9399881AD}" destId="{EBD9D1F3-81ED-4055-B6A8-D7B17C8F431F}" srcOrd="0" destOrd="0" presId="urn:microsoft.com/office/officeart/2005/8/layout/bProcess4"/>
    <dgm:cxn modelId="{2E5FF4B3-D14C-4D93-830D-53A384359EE9}" type="presOf" srcId="{98394E90-A743-42E5-B22D-4E3FAD40C05E}" destId="{D60D45FB-CD8D-482D-8B43-742637806C6C}" srcOrd="0" destOrd="0" presId="urn:microsoft.com/office/officeart/2005/8/layout/bProcess4"/>
    <dgm:cxn modelId="{ACCA4EBC-663D-4D8B-9286-8DBC06D3C456}" type="presOf" srcId="{3A02A6EB-F90D-4CF4-8C8B-144FAA4E20B5}" destId="{63956B82-548A-424A-8092-F64412E800B0}" srcOrd="0" destOrd="0" presId="urn:microsoft.com/office/officeart/2005/8/layout/bProcess4"/>
    <dgm:cxn modelId="{E5FAB7E4-BC95-4455-862E-BB2879C2CA50}" srcId="{F6D525E3-9A84-4A29-B1BF-31E8B21EE6AC}" destId="{3A02A6EB-F90D-4CF4-8C8B-144FAA4E20B5}" srcOrd="3" destOrd="0" parTransId="{8110CAFB-DE52-4034-8746-7126DAAC6A11}" sibTransId="{60F8DA4C-68A0-4DC5-B17F-03A9399881AD}"/>
    <dgm:cxn modelId="{319785E8-4A13-40B8-A2AA-100826080A7A}" srcId="{F6D525E3-9A84-4A29-B1BF-31E8B21EE6AC}" destId="{C766DC3F-8E7A-492D-A3C6-D0F6F73770F1}" srcOrd="2" destOrd="0" parTransId="{46602BCE-465D-440A-BFDB-221909CC6E78}" sibTransId="{EEF04367-B50D-4C2D-BC3B-0459A05CEB9E}"/>
    <dgm:cxn modelId="{8539F9F9-7078-4EB2-9864-14663139F295}" type="presOf" srcId="{F527FB86-AF80-45B4-BFA4-22CC68F85D43}" destId="{53F643B9-42A5-40F9-92E7-3E089724C06A}" srcOrd="0" destOrd="0" presId="urn:microsoft.com/office/officeart/2005/8/layout/bProcess4"/>
    <dgm:cxn modelId="{2180DEFE-B73E-4D6B-A32A-32AB3AAA5959}" type="presOf" srcId="{F6D525E3-9A84-4A29-B1BF-31E8B21EE6AC}" destId="{BFE31A94-AD44-4313-9075-42AC895A2915}" srcOrd="0" destOrd="0" presId="urn:microsoft.com/office/officeart/2005/8/layout/bProcess4"/>
    <dgm:cxn modelId="{9C254542-9E8B-43D2-8C17-A8A75B2BF95D}" type="presParOf" srcId="{BFE31A94-AD44-4313-9075-42AC895A2915}" destId="{EEC709A1-D727-4C21-B101-D41FAF85C47B}" srcOrd="0" destOrd="0" presId="urn:microsoft.com/office/officeart/2005/8/layout/bProcess4"/>
    <dgm:cxn modelId="{25875AA2-430E-4D20-9BB4-693AB67481F6}" type="presParOf" srcId="{EEC709A1-D727-4C21-B101-D41FAF85C47B}" destId="{BC56F53A-BDE6-4CB7-BDCF-3D018F332E87}" srcOrd="0" destOrd="0" presId="urn:microsoft.com/office/officeart/2005/8/layout/bProcess4"/>
    <dgm:cxn modelId="{341696B7-D00B-4929-BBC3-B244E8CE2702}" type="presParOf" srcId="{EEC709A1-D727-4C21-B101-D41FAF85C47B}" destId="{53F643B9-42A5-40F9-92E7-3E089724C06A}" srcOrd="1" destOrd="0" presId="urn:microsoft.com/office/officeart/2005/8/layout/bProcess4"/>
    <dgm:cxn modelId="{F2CE9321-3CBF-4C91-B030-1DEB9163405B}" type="presParOf" srcId="{BFE31A94-AD44-4313-9075-42AC895A2915}" destId="{DF84F469-2E59-4D66-ADBE-580852246E7B}" srcOrd="1" destOrd="0" presId="urn:microsoft.com/office/officeart/2005/8/layout/bProcess4"/>
    <dgm:cxn modelId="{509AA22C-A15E-41AB-A0B1-01C2B05DCA2A}" type="presParOf" srcId="{BFE31A94-AD44-4313-9075-42AC895A2915}" destId="{485DCC26-0B69-422C-92CA-9A1E27F3B6A7}" srcOrd="2" destOrd="0" presId="urn:microsoft.com/office/officeart/2005/8/layout/bProcess4"/>
    <dgm:cxn modelId="{06989DFB-C17D-4961-8A62-FC690AE243B1}" type="presParOf" srcId="{485DCC26-0B69-422C-92CA-9A1E27F3B6A7}" destId="{9D88A2D1-F825-4E98-A0C7-093D862255D3}" srcOrd="0" destOrd="0" presId="urn:microsoft.com/office/officeart/2005/8/layout/bProcess4"/>
    <dgm:cxn modelId="{7B476756-DE17-4B93-8945-E36F6938361A}" type="presParOf" srcId="{485DCC26-0B69-422C-92CA-9A1E27F3B6A7}" destId="{D60D45FB-CD8D-482D-8B43-742637806C6C}" srcOrd="1" destOrd="0" presId="urn:microsoft.com/office/officeart/2005/8/layout/bProcess4"/>
    <dgm:cxn modelId="{3B7D51D4-A644-4952-B537-2FD50B83A200}" type="presParOf" srcId="{BFE31A94-AD44-4313-9075-42AC895A2915}" destId="{995B3CD9-9E5B-4805-820F-F4ED950FD714}" srcOrd="3" destOrd="0" presId="urn:microsoft.com/office/officeart/2005/8/layout/bProcess4"/>
    <dgm:cxn modelId="{B4221F20-F134-4281-AEAD-E47EF1D749F1}" type="presParOf" srcId="{BFE31A94-AD44-4313-9075-42AC895A2915}" destId="{894B7433-C940-452E-9AE8-A6B468ED2C49}" srcOrd="4" destOrd="0" presId="urn:microsoft.com/office/officeart/2005/8/layout/bProcess4"/>
    <dgm:cxn modelId="{4884365E-15F1-4F28-94B3-B2B65947BA5F}" type="presParOf" srcId="{894B7433-C940-452E-9AE8-A6B468ED2C49}" destId="{28BC9A33-6BE8-4B5D-AFBA-B6ECC53CAE00}" srcOrd="0" destOrd="0" presId="urn:microsoft.com/office/officeart/2005/8/layout/bProcess4"/>
    <dgm:cxn modelId="{FD1E6C11-E242-488B-93D1-FD69F7DC623D}" type="presParOf" srcId="{894B7433-C940-452E-9AE8-A6B468ED2C49}" destId="{33A1C2F3-7694-4FBF-918C-A0B51FE54037}" srcOrd="1" destOrd="0" presId="urn:microsoft.com/office/officeart/2005/8/layout/bProcess4"/>
    <dgm:cxn modelId="{234C27FB-1C73-4380-9F0C-41F6C18D6E7E}" type="presParOf" srcId="{BFE31A94-AD44-4313-9075-42AC895A2915}" destId="{9067CDA5-7EF6-4B92-9EBD-8597D1C9F9CC}" srcOrd="5" destOrd="0" presId="urn:microsoft.com/office/officeart/2005/8/layout/bProcess4"/>
    <dgm:cxn modelId="{C7EEEC7F-D53B-4B3F-BDB6-3E662141FDE7}" type="presParOf" srcId="{BFE31A94-AD44-4313-9075-42AC895A2915}" destId="{7344AAAC-5FB8-415C-95BB-8D5B441C99CC}" srcOrd="6" destOrd="0" presId="urn:microsoft.com/office/officeart/2005/8/layout/bProcess4"/>
    <dgm:cxn modelId="{407A1993-F570-4A9B-9275-CA01DA22D5BC}" type="presParOf" srcId="{7344AAAC-5FB8-415C-95BB-8D5B441C99CC}" destId="{140B2185-E1A7-42AF-91BD-BDC5499D8D0D}" srcOrd="0" destOrd="0" presId="urn:microsoft.com/office/officeart/2005/8/layout/bProcess4"/>
    <dgm:cxn modelId="{2681CE38-3283-429F-86EF-4EE3EBD4C630}" type="presParOf" srcId="{7344AAAC-5FB8-415C-95BB-8D5B441C99CC}" destId="{63956B82-548A-424A-8092-F64412E800B0}" srcOrd="1" destOrd="0" presId="urn:microsoft.com/office/officeart/2005/8/layout/bProcess4"/>
    <dgm:cxn modelId="{F326FF36-B7BD-4F44-90A9-50E1DC94EAF0}" type="presParOf" srcId="{BFE31A94-AD44-4313-9075-42AC895A2915}" destId="{EBD9D1F3-81ED-4055-B6A8-D7B17C8F431F}" srcOrd="7" destOrd="0" presId="urn:microsoft.com/office/officeart/2005/8/layout/bProcess4"/>
    <dgm:cxn modelId="{183292FA-BB10-4F29-8BC7-DCD17DF8DAA4}" type="presParOf" srcId="{BFE31A94-AD44-4313-9075-42AC895A2915}" destId="{CBFE7ED5-C27C-47FC-B76D-41A11C94EBFA}" srcOrd="8" destOrd="0" presId="urn:microsoft.com/office/officeart/2005/8/layout/bProcess4"/>
    <dgm:cxn modelId="{D3DC4003-BFEE-4A2F-B2A3-93E13812B406}" type="presParOf" srcId="{CBFE7ED5-C27C-47FC-B76D-41A11C94EBFA}" destId="{5A657323-88DD-414C-8DF8-5E2A6247A95B}" srcOrd="0" destOrd="0" presId="urn:microsoft.com/office/officeart/2005/8/layout/bProcess4"/>
    <dgm:cxn modelId="{CAF5B50F-D372-4E8B-98EC-625F7761BAA2}" type="presParOf" srcId="{CBFE7ED5-C27C-47FC-B76D-41A11C94EBFA}" destId="{9218BC23-AADC-43D5-8413-A9684D97C65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D525E3-9A84-4A29-B1BF-31E8B21EE6AC}" type="doc">
      <dgm:prSet loTypeId="urn:microsoft.com/office/officeart/2005/8/layout/bProcess4" loCatId="process" qsTypeId="urn:microsoft.com/office/officeart/2005/8/quickstyle/3d2" qsCatId="3D" csTypeId="urn:microsoft.com/office/officeart/2005/8/colors/accent1_2" csCatId="accent1" phldr="1"/>
      <dgm:spPr/>
      <dgm:t>
        <a:bodyPr/>
        <a:lstStyle/>
        <a:p>
          <a:endParaRPr lang="en-IN"/>
        </a:p>
      </dgm:t>
    </dgm:pt>
    <dgm:pt modelId="{F527FB86-AF80-45B4-BFA4-22CC68F85D43}">
      <dgm:prSet phldrT="[Text]"/>
      <dgm:spPr/>
      <dgm:t>
        <a:bodyPr/>
        <a:lstStyle/>
        <a:p>
          <a:r>
            <a:rPr lang="en-US" dirty="0"/>
            <a:t>Libraries </a:t>
          </a:r>
        </a:p>
        <a:p>
          <a:r>
            <a:rPr lang="en-IN" dirty="0"/>
            <a:t>Raster, </a:t>
          </a:r>
          <a:r>
            <a:rPr lang="en-IN" dirty="0" err="1"/>
            <a:t>pRoc</a:t>
          </a:r>
          <a:r>
            <a:rPr lang="en-IN" dirty="0"/>
            <a:t>, </a:t>
          </a:r>
          <a:r>
            <a:rPr lang="en-IN" dirty="0" err="1"/>
            <a:t>tmap</a:t>
          </a:r>
          <a:endParaRPr lang="en-IN" dirty="0"/>
        </a:p>
      </dgm:t>
    </dgm:pt>
    <dgm:pt modelId="{B7F114A5-9116-4240-B0AD-F291C8558CFD}" type="parTrans" cxnId="{67C3A38C-5B74-4727-ACC1-E78EC99E3792}">
      <dgm:prSet/>
      <dgm:spPr/>
      <dgm:t>
        <a:bodyPr/>
        <a:lstStyle/>
        <a:p>
          <a:endParaRPr lang="en-IN"/>
        </a:p>
      </dgm:t>
    </dgm:pt>
    <dgm:pt modelId="{93D1D638-CCB9-4A3F-886D-C30539F6A4D6}" type="sibTrans" cxnId="{67C3A38C-5B74-4727-ACC1-E78EC99E3792}">
      <dgm:prSet/>
      <dgm:spPr/>
      <dgm:t>
        <a:bodyPr/>
        <a:lstStyle/>
        <a:p>
          <a:endParaRPr lang="en-IN"/>
        </a:p>
      </dgm:t>
    </dgm:pt>
    <dgm:pt modelId="{98394E90-A743-42E5-B22D-4E3FAD40C05E}">
      <dgm:prSet phldrT="[Text]"/>
      <dgm:spPr/>
      <dgm:t>
        <a:bodyPr/>
        <a:lstStyle/>
        <a:p>
          <a:r>
            <a:rPr lang="en-US" dirty="0"/>
            <a:t>Read Occurrence Data and </a:t>
          </a:r>
          <a:r>
            <a:rPr lang="en-US" dirty="0" err="1"/>
            <a:t>bioclim</a:t>
          </a:r>
          <a:r>
            <a:rPr lang="en-US" dirty="0"/>
            <a:t> data.</a:t>
          </a:r>
          <a:endParaRPr lang="en-IN" dirty="0"/>
        </a:p>
      </dgm:t>
    </dgm:pt>
    <dgm:pt modelId="{D028455C-33EF-429D-95F2-8A862E5A6C71}" type="parTrans" cxnId="{44383685-1494-4786-9D02-9173462BE10A}">
      <dgm:prSet/>
      <dgm:spPr/>
      <dgm:t>
        <a:bodyPr/>
        <a:lstStyle/>
        <a:p>
          <a:endParaRPr lang="en-IN"/>
        </a:p>
      </dgm:t>
    </dgm:pt>
    <dgm:pt modelId="{8820C097-5FF5-44DD-8D1E-AE0F79647F20}" type="sibTrans" cxnId="{44383685-1494-4786-9D02-9173462BE10A}">
      <dgm:prSet/>
      <dgm:spPr/>
      <dgm:t>
        <a:bodyPr/>
        <a:lstStyle/>
        <a:p>
          <a:endParaRPr lang="en-IN"/>
        </a:p>
      </dgm:t>
    </dgm:pt>
    <dgm:pt modelId="{C766DC3F-8E7A-492D-A3C6-D0F6F73770F1}">
      <dgm:prSet phldrT="[Text]"/>
      <dgm:spPr/>
      <dgm:t>
        <a:bodyPr/>
        <a:lstStyle/>
        <a:p>
          <a:r>
            <a:rPr lang="en-US" dirty="0"/>
            <a:t>Set extent and stack layers</a:t>
          </a:r>
          <a:endParaRPr lang="en-IN" dirty="0"/>
        </a:p>
      </dgm:t>
    </dgm:pt>
    <dgm:pt modelId="{46602BCE-465D-440A-BFDB-221909CC6E78}" type="parTrans" cxnId="{319785E8-4A13-40B8-A2AA-100826080A7A}">
      <dgm:prSet/>
      <dgm:spPr/>
      <dgm:t>
        <a:bodyPr/>
        <a:lstStyle/>
        <a:p>
          <a:endParaRPr lang="en-IN"/>
        </a:p>
      </dgm:t>
    </dgm:pt>
    <dgm:pt modelId="{EEF04367-B50D-4C2D-BC3B-0459A05CEB9E}" type="sibTrans" cxnId="{319785E8-4A13-40B8-A2AA-100826080A7A}">
      <dgm:prSet/>
      <dgm:spPr/>
      <dgm:t>
        <a:bodyPr/>
        <a:lstStyle/>
        <a:p>
          <a:endParaRPr lang="en-IN"/>
        </a:p>
      </dgm:t>
    </dgm:pt>
    <dgm:pt modelId="{3A02A6EB-F90D-4CF4-8C8B-144FAA4E20B5}">
      <dgm:prSet phldrT="[Text]"/>
      <dgm:spPr/>
      <dgm:t>
        <a:bodyPr/>
        <a:lstStyle/>
        <a:p>
          <a:r>
            <a:rPr lang="en-US" dirty="0"/>
            <a:t>Train GLM  model</a:t>
          </a:r>
        </a:p>
        <a:p>
          <a:r>
            <a:rPr lang="en-US" dirty="0"/>
            <a:t>(binomial)</a:t>
          </a:r>
          <a:endParaRPr lang="en-IN" dirty="0"/>
        </a:p>
      </dgm:t>
    </dgm:pt>
    <dgm:pt modelId="{8110CAFB-DE52-4034-8746-7126DAAC6A11}" type="parTrans" cxnId="{E5FAB7E4-BC95-4455-862E-BB2879C2CA50}">
      <dgm:prSet/>
      <dgm:spPr/>
      <dgm:t>
        <a:bodyPr/>
        <a:lstStyle/>
        <a:p>
          <a:endParaRPr lang="en-IN"/>
        </a:p>
      </dgm:t>
    </dgm:pt>
    <dgm:pt modelId="{60F8DA4C-68A0-4DC5-B17F-03A9399881AD}" type="sibTrans" cxnId="{E5FAB7E4-BC95-4455-862E-BB2879C2CA50}">
      <dgm:prSet/>
      <dgm:spPr/>
      <dgm:t>
        <a:bodyPr/>
        <a:lstStyle/>
        <a:p>
          <a:endParaRPr lang="en-IN"/>
        </a:p>
      </dgm:t>
    </dgm:pt>
    <dgm:pt modelId="{658F15AE-F98D-456D-BD95-34E944193718}">
      <dgm:prSet phldrT="[Text]"/>
      <dgm:spPr/>
      <dgm:t>
        <a:bodyPr/>
        <a:lstStyle/>
        <a:p>
          <a:r>
            <a:rPr lang="en-US" dirty="0"/>
            <a:t>Plot change map</a:t>
          </a:r>
          <a:endParaRPr lang="en-IN" dirty="0"/>
        </a:p>
      </dgm:t>
    </dgm:pt>
    <dgm:pt modelId="{DEF7FF15-14BC-426A-9A5F-9F3615FD5C74}" type="parTrans" cxnId="{EA626B58-5733-41D8-9E55-BF89A50AAD1B}">
      <dgm:prSet/>
      <dgm:spPr/>
      <dgm:t>
        <a:bodyPr/>
        <a:lstStyle/>
        <a:p>
          <a:endParaRPr lang="en-IN"/>
        </a:p>
      </dgm:t>
    </dgm:pt>
    <dgm:pt modelId="{D7968E2F-7156-4977-B6EF-A45A91422F91}" type="sibTrans" cxnId="{EA626B58-5733-41D8-9E55-BF89A50AAD1B}">
      <dgm:prSet/>
      <dgm:spPr/>
      <dgm:t>
        <a:bodyPr/>
        <a:lstStyle/>
        <a:p>
          <a:endParaRPr lang="en-IN"/>
        </a:p>
      </dgm:t>
    </dgm:pt>
    <dgm:pt modelId="{BFE31A94-AD44-4313-9075-42AC895A2915}" type="pres">
      <dgm:prSet presAssocID="{F6D525E3-9A84-4A29-B1BF-31E8B21EE6AC}" presName="Name0" presStyleCnt="0">
        <dgm:presLayoutVars>
          <dgm:dir/>
          <dgm:resizeHandles/>
        </dgm:presLayoutVars>
      </dgm:prSet>
      <dgm:spPr/>
    </dgm:pt>
    <dgm:pt modelId="{EEC709A1-D727-4C21-B101-D41FAF85C47B}" type="pres">
      <dgm:prSet presAssocID="{F527FB86-AF80-45B4-BFA4-22CC68F85D43}" presName="compNode" presStyleCnt="0"/>
      <dgm:spPr/>
    </dgm:pt>
    <dgm:pt modelId="{BC56F53A-BDE6-4CB7-BDCF-3D018F332E87}" type="pres">
      <dgm:prSet presAssocID="{F527FB86-AF80-45B4-BFA4-22CC68F85D43}" presName="dummyConnPt" presStyleCnt="0"/>
      <dgm:spPr/>
    </dgm:pt>
    <dgm:pt modelId="{53F643B9-42A5-40F9-92E7-3E089724C06A}" type="pres">
      <dgm:prSet presAssocID="{F527FB86-AF80-45B4-BFA4-22CC68F85D43}" presName="node" presStyleLbl="node1" presStyleIdx="0" presStyleCnt="5">
        <dgm:presLayoutVars>
          <dgm:bulletEnabled val="1"/>
        </dgm:presLayoutVars>
      </dgm:prSet>
      <dgm:spPr/>
    </dgm:pt>
    <dgm:pt modelId="{DF84F469-2E59-4D66-ADBE-580852246E7B}" type="pres">
      <dgm:prSet presAssocID="{93D1D638-CCB9-4A3F-886D-C30539F6A4D6}" presName="sibTrans" presStyleLbl="bgSibTrans2D1" presStyleIdx="0" presStyleCnt="4"/>
      <dgm:spPr/>
    </dgm:pt>
    <dgm:pt modelId="{485DCC26-0B69-422C-92CA-9A1E27F3B6A7}" type="pres">
      <dgm:prSet presAssocID="{98394E90-A743-42E5-B22D-4E3FAD40C05E}" presName="compNode" presStyleCnt="0"/>
      <dgm:spPr/>
    </dgm:pt>
    <dgm:pt modelId="{9D88A2D1-F825-4E98-A0C7-093D862255D3}" type="pres">
      <dgm:prSet presAssocID="{98394E90-A743-42E5-B22D-4E3FAD40C05E}" presName="dummyConnPt" presStyleCnt="0"/>
      <dgm:spPr/>
    </dgm:pt>
    <dgm:pt modelId="{D60D45FB-CD8D-482D-8B43-742637806C6C}" type="pres">
      <dgm:prSet presAssocID="{98394E90-A743-42E5-B22D-4E3FAD40C05E}" presName="node" presStyleLbl="node1" presStyleIdx="1" presStyleCnt="5">
        <dgm:presLayoutVars>
          <dgm:bulletEnabled val="1"/>
        </dgm:presLayoutVars>
      </dgm:prSet>
      <dgm:spPr/>
    </dgm:pt>
    <dgm:pt modelId="{995B3CD9-9E5B-4805-820F-F4ED950FD714}" type="pres">
      <dgm:prSet presAssocID="{8820C097-5FF5-44DD-8D1E-AE0F79647F20}" presName="sibTrans" presStyleLbl="bgSibTrans2D1" presStyleIdx="1" presStyleCnt="4"/>
      <dgm:spPr/>
    </dgm:pt>
    <dgm:pt modelId="{894B7433-C940-452E-9AE8-A6B468ED2C49}" type="pres">
      <dgm:prSet presAssocID="{C766DC3F-8E7A-492D-A3C6-D0F6F73770F1}" presName="compNode" presStyleCnt="0"/>
      <dgm:spPr/>
    </dgm:pt>
    <dgm:pt modelId="{28BC9A33-6BE8-4B5D-AFBA-B6ECC53CAE00}" type="pres">
      <dgm:prSet presAssocID="{C766DC3F-8E7A-492D-A3C6-D0F6F73770F1}" presName="dummyConnPt" presStyleCnt="0"/>
      <dgm:spPr/>
    </dgm:pt>
    <dgm:pt modelId="{33A1C2F3-7694-4FBF-918C-A0B51FE54037}" type="pres">
      <dgm:prSet presAssocID="{C766DC3F-8E7A-492D-A3C6-D0F6F73770F1}" presName="node" presStyleLbl="node1" presStyleIdx="2" presStyleCnt="5">
        <dgm:presLayoutVars>
          <dgm:bulletEnabled val="1"/>
        </dgm:presLayoutVars>
      </dgm:prSet>
      <dgm:spPr/>
    </dgm:pt>
    <dgm:pt modelId="{9067CDA5-7EF6-4B92-9EBD-8597D1C9F9CC}" type="pres">
      <dgm:prSet presAssocID="{EEF04367-B50D-4C2D-BC3B-0459A05CEB9E}" presName="sibTrans" presStyleLbl="bgSibTrans2D1" presStyleIdx="2" presStyleCnt="4"/>
      <dgm:spPr/>
    </dgm:pt>
    <dgm:pt modelId="{7344AAAC-5FB8-415C-95BB-8D5B441C99CC}" type="pres">
      <dgm:prSet presAssocID="{3A02A6EB-F90D-4CF4-8C8B-144FAA4E20B5}" presName="compNode" presStyleCnt="0"/>
      <dgm:spPr/>
    </dgm:pt>
    <dgm:pt modelId="{140B2185-E1A7-42AF-91BD-BDC5499D8D0D}" type="pres">
      <dgm:prSet presAssocID="{3A02A6EB-F90D-4CF4-8C8B-144FAA4E20B5}" presName="dummyConnPt" presStyleCnt="0"/>
      <dgm:spPr/>
    </dgm:pt>
    <dgm:pt modelId="{63956B82-548A-424A-8092-F64412E800B0}" type="pres">
      <dgm:prSet presAssocID="{3A02A6EB-F90D-4CF4-8C8B-144FAA4E20B5}" presName="node" presStyleLbl="node1" presStyleIdx="3" presStyleCnt="5">
        <dgm:presLayoutVars>
          <dgm:bulletEnabled val="1"/>
        </dgm:presLayoutVars>
      </dgm:prSet>
      <dgm:spPr/>
    </dgm:pt>
    <dgm:pt modelId="{EBD9D1F3-81ED-4055-B6A8-D7B17C8F431F}" type="pres">
      <dgm:prSet presAssocID="{60F8DA4C-68A0-4DC5-B17F-03A9399881AD}" presName="sibTrans" presStyleLbl="bgSibTrans2D1" presStyleIdx="3" presStyleCnt="4"/>
      <dgm:spPr/>
    </dgm:pt>
    <dgm:pt modelId="{CBFE7ED5-C27C-47FC-B76D-41A11C94EBFA}" type="pres">
      <dgm:prSet presAssocID="{658F15AE-F98D-456D-BD95-34E944193718}" presName="compNode" presStyleCnt="0"/>
      <dgm:spPr/>
    </dgm:pt>
    <dgm:pt modelId="{5A657323-88DD-414C-8DF8-5E2A6247A95B}" type="pres">
      <dgm:prSet presAssocID="{658F15AE-F98D-456D-BD95-34E944193718}" presName="dummyConnPt" presStyleCnt="0"/>
      <dgm:spPr/>
    </dgm:pt>
    <dgm:pt modelId="{9218BC23-AADC-43D5-8413-A9684D97C659}" type="pres">
      <dgm:prSet presAssocID="{658F15AE-F98D-456D-BD95-34E944193718}" presName="node" presStyleLbl="node1" presStyleIdx="4" presStyleCnt="5">
        <dgm:presLayoutVars>
          <dgm:bulletEnabled val="1"/>
        </dgm:presLayoutVars>
      </dgm:prSet>
      <dgm:spPr/>
    </dgm:pt>
  </dgm:ptLst>
  <dgm:cxnLst>
    <dgm:cxn modelId="{B5AB4F31-2256-4058-8C98-6B5BA32A4DD1}" type="presOf" srcId="{93D1D638-CCB9-4A3F-886D-C30539F6A4D6}" destId="{DF84F469-2E59-4D66-ADBE-580852246E7B}" srcOrd="0" destOrd="0" presId="urn:microsoft.com/office/officeart/2005/8/layout/bProcess4"/>
    <dgm:cxn modelId="{A8C9F538-B8AF-4D05-BFFE-AAAE622B69E8}" type="presOf" srcId="{8820C097-5FF5-44DD-8D1E-AE0F79647F20}" destId="{995B3CD9-9E5B-4805-820F-F4ED950FD714}" srcOrd="0" destOrd="0" presId="urn:microsoft.com/office/officeart/2005/8/layout/bProcess4"/>
    <dgm:cxn modelId="{E348DB69-BAA8-4F7F-95B0-5B859060B234}" type="presOf" srcId="{C766DC3F-8E7A-492D-A3C6-D0F6F73770F1}" destId="{33A1C2F3-7694-4FBF-918C-A0B51FE54037}" srcOrd="0" destOrd="0" presId="urn:microsoft.com/office/officeart/2005/8/layout/bProcess4"/>
    <dgm:cxn modelId="{94AA4972-17BC-4D6D-AFC6-AF449046A40C}" type="presOf" srcId="{EEF04367-B50D-4C2D-BC3B-0459A05CEB9E}" destId="{9067CDA5-7EF6-4B92-9EBD-8597D1C9F9CC}" srcOrd="0" destOrd="0" presId="urn:microsoft.com/office/officeart/2005/8/layout/bProcess4"/>
    <dgm:cxn modelId="{D0690673-443B-4CE2-8A42-40805D0280D1}" type="presOf" srcId="{658F15AE-F98D-456D-BD95-34E944193718}" destId="{9218BC23-AADC-43D5-8413-A9684D97C659}" srcOrd="0" destOrd="0" presId="urn:microsoft.com/office/officeart/2005/8/layout/bProcess4"/>
    <dgm:cxn modelId="{EA626B58-5733-41D8-9E55-BF89A50AAD1B}" srcId="{F6D525E3-9A84-4A29-B1BF-31E8B21EE6AC}" destId="{658F15AE-F98D-456D-BD95-34E944193718}" srcOrd="4" destOrd="0" parTransId="{DEF7FF15-14BC-426A-9A5F-9F3615FD5C74}" sibTransId="{D7968E2F-7156-4977-B6EF-A45A91422F91}"/>
    <dgm:cxn modelId="{44383685-1494-4786-9D02-9173462BE10A}" srcId="{F6D525E3-9A84-4A29-B1BF-31E8B21EE6AC}" destId="{98394E90-A743-42E5-B22D-4E3FAD40C05E}" srcOrd="1" destOrd="0" parTransId="{D028455C-33EF-429D-95F2-8A862E5A6C71}" sibTransId="{8820C097-5FF5-44DD-8D1E-AE0F79647F20}"/>
    <dgm:cxn modelId="{67C3A38C-5B74-4727-ACC1-E78EC99E3792}" srcId="{F6D525E3-9A84-4A29-B1BF-31E8B21EE6AC}" destId="{F527FB86-AF80-45B4-BFA4-22CC68F85D43}" srcOrd="0" destOrd="0" parTransId="{B7F114A5-9116-4240-B0AD-F291C8558CFD}" sibTransId="{93D1D638-CCB9-4A3F-886D-C30539F6A4D6}"/>
    <dgm:cxn modelId="{5EF82B93-3464-41FA-9A7D-02B88F4F87B7}" type="presOf" srcId="{60F8DA4C-68A0-4DC5-B17F-03A9399881AD}" destId="{EBD9D1F3-81ED-4055-B6A8-D7B17C8F431F}" srcOrd="0" destOrd="0" presId="urn:microsoft.com/office/officeart/2005/8/layout/bProcess4"/>
    <dgm:cxn modelId="{2E5FF4B3-D14C-4D93-830D-53A384359EE9}" type="presOf" srcId="{98394E90-A743-42E5-B22D-4E3FAD40C05E}" destId="{D60D45FB-CD8D-482D-8B43-742637806C6C}" srcOrd="0" destOrd="0" presId="urn:microsoft.com/office/officeart/2005/8/layout/bProcess4"/>
    <dgm:cxn modelId="{ACCA4EBC-663D-4D8B-9286-8DBC06D3C456}" type="presOf" srcId="{3A02A6EB-F90D-4CF4-8C8B-144FAA4E20B5}" destId="{63956B82-548A-424A-8092-F64412E800B0}" srcOrd="0" destOrd="0" presId="urn:microsoft.com/office/officeart/2005/8/layout/bProcess4"/>
    <dgm:cxn modelId="{E5FAB7E4-BC95-4455-862E-BB2879C2CA50}" srcId="{F6D525E3-9A84-4A29-B1BF-31E8B21EE6AC}" destId="{3A02A6EB-F90D-4CF4-8C8B-144FAA4E20B5}" srcOrd="3" destOrd="0" parTransId="{8110CAFB-DE52-4034-8746-7126DAAC6A11}" sibTransId="{60F8DA4C-68A0-4DC5-B17F-03A9399881AD}"/>
    <dgm:cxn modelId="{319785E8-4A13-40B8-A2AA-100826080A7A}" srcId="{F6D525E3-9A84-4A29-B1BF-31E8B21EE6AC}" destId="{C766DC3F-8E7A-492D-A3C6-D0F6F73770F1}" srcOrd="2" destOrd="0" parTransId="{46602BCE-465D-440A-BFDB-221909CC6E78}" sibTransId="{EEF04367-B50D-4C2D-BC3B-0459A05CEB9E}"/>
    <dgm:cxn modelId="{8539F9F9-7078-4EB2-9864-14663139F295}" type="presOf" srcId="{F527FB86-AF80-45B4-BFA4-22CC68F85D43}" destId="{53F643B9-42A5-40F9-92E7-3E089724C06A}" srcOrd="0" destOrd="0" presId="urn:microsoft.com/office/officeart/2005/8/layout/bProcess4"/>
    <dgm:cxn modelId="{2180DEFE-B73E-4D6B-A32A-32AB3AAA5959}" type="presOf" srcId="{F6D525E3-9A84-4A29-B1BF-31E8B21EE6AC}" destId="{BFE31A94-AD44-4313-9075-42AC895A2915}" srcOrd="0" destOrd="0" presId="urn:microsoft.com/office/officeart/2005/8/layout/bProcess4"/>
    <dgm:cxn modelId="{9C254542-9E8B-43D2-8C17-A8A75B2BF95D}" type="presParOf" srcId="{BFE31A94-AD44-4313-9075-42AC895A2915}" destId="{EEC709A1-D727-4C21-B101-D41FAF85C47B}" srcOrd="0" destOrd="0" presId="urn:microsoft.com/office/officeart/2005/8/layout/bProcess4"/>
    <dgm:cxn modelId="{25875AA2-430E-4D20-9BB4-693AB67481F6}" type="presParOf" srcId="{EEC709A1-D727-4C21-B101-D41FAF85C47B}" destId="{BC56F53A-BDE6-4CB7-BDCF-3D018F332E87}" srcOrd="0" destOrd="0" presId="urn:microsoft.com/office/officeart/2005/8/layout/bProcess4"/>
    <dgm:cxn modelId="{341696B7-D00B-4929-BBC3-B244E8CE2702}" type="presParOf" srcId="{EEC709A1-D727-4C21-B101-D41FAF85C47B}" destId="{53F643B9-42A5-40F9-92E7-3E089724C06A}" srcOrd="1" destOrd="0" presId="urn:microsoft.com/office/officeart/2005/8/layout/bProcess4"/>
    <dgm:cxn modelId="{F2CE9321-3CBF-4C91-B030-1DEB9163405B}" type="presParOf" srcId="{BFE31A94-AD44-4313-9075-42AC895A2915}" destId="{DF84F469-2E59-4D66-ADBE-580852246E7B}" srcOrd="1" destOrd="0" presId="urn:microsoft.com/office/officeart/2005/8/layout/bProcess4"/>
    <dgm:cxn modelId="{509AA22C-A15E-41AB-A0B1-01C2B05DCA2A}" type="presParOf" srcId="{BFE31A94-AD44-4313-9075-42AC895A2915}" destId="{485DCC26-0B69-422C-92CA-9A1E27F3B6A7}" srcOrd="2" destOrd="0" presId="urn:microsoft.com/office/officeart/2005/8/layout/bProcess4"/>
    <dgm:cxn modelId="{06989DFB-C17D-4961-8A62-FC690AE243B1}" type="presParOf" srcId="{485DCC26-0B69-422C-92CA-9A1E27F3B6A7}" destId="{9D88A2D1-F825-4E98-A0C7-093D862255D3}" srcOrd="0" destOrd="0" presId="urn:microsoft.com/office/officeart/2005/8/layout/bProcess4"/>
    <dgm:cxn modelId="{7B476756-DE17-4B93-8945-E36F6938361A}" type="presParOf" srcId="{485DCC26-0B69-422C-92CA-9A1E27F3B6A7}" destId="{D60D45FB-CD8D-482D-8B43-742637806C6C}" srcOrd="1" destOrd="0" presId="urn:microsoft.com/office/officeart/2005/8/layout/bProcess4"/>
    <dgm:cxn modelId="{3B7D51D4-A644-4952-B537-2FD50B83A200}" type="presParOf" srcId="{BFE31A94-AD44-4313-9075-42AC895A2915}" destId="{995B3CD9-9E5B-4805-820F-F4ED950FD714}" srcOrd="3" destOrd="0" presId="urn:microsoft.com/office/officeart/2005/8/layout/bProcess4"/>
    <dgm:cxn modelId="{B4221F20-F134-4281-AEAD-E47EF1D749F1}" type="presParOf" srcId="{BFE31A94-AD44-4313-9075-42AC895A2915}" destId="{894B7433-C940-452E-9AE8-A6B468ED2C49}" srcOrd="4" destOrd="0" presId="urn:microsoft.com/office/officeart/2005/8/layout/bProcess4"/>
    <dgm:cxn modelId="{4884365E-15F1-4F28-94B3-B2B65947BA5F}" type="presParOf" srcId="{894B7433-C940-452E-9AE8-A6B468ED2C49}" destId="{28BC9A33-6BE8-4B5D-AFBA-B6ECC53CAE00}" srcOrd="0" destOrd="0" presId="urn:microsoft.com/office/officeart/2005/8/layout/bProcess4"/>
    <dgm:cxn modelId="{FD1E6C11-E242-488B-93D1-FD69F7DC623D}" type="presParOf" srcId="{894B7433-C940-452E-9AE8-A6B468ED2C49}" destId="{33A1C2F3-7694-4FBF-918C-A0B51FE54037}" srcOrd="1" destOrd="0" presId="urn:microsoft.com/office/officeart/2005/8/layout/bProcess4"/>
    <dgm:cxn modelId="{234C27FB-1C73-4380-9F0C-41F6C18D6E7E}" type="presParOf" srcId="{BFE31A94-AD44-4313-9075-42AC895A2915}" destId="{9067CDA5-7EF6-4B92-9EBD-8597D1C9F9CC}" srcOrd="5" destOrd="0" presId="urn:microsoft.com/office/officeart/2005/8/layout/bProcess4"/>
    <dgm:cxn modelId="{C7EEEC7F-D53B-4B3F-BDB6-3E662141FDE7}" type="presParOf" srcId="{BFE31A94-AD44-4313-9075-42AC895A2915}" destId="{7344AAAC-5FB8-415C-95BB-8D5B441C99CC}" srcOrd="6" destOrd="0" presId="urn:microsoft.com/office/officeart/2005/8/layout/bProcess4"/>
    <dgm:cxn modelId="{407A1993-F570-4A9B-9275-CA01DA22D5BC}" type="presParOf" srcId="{7344AAAC-5FB8-415C-95BB-8D5B441C99CC}" destId="{140B2185-E1A7-42AF-91BD-BDC5499D8D0D}" srcOrd="0" destOrd="0" presId="urn:microsoft.com/office/officeart/2005/8/layout/bProcess4"/>
    <dgm:cxn modelId="{2681CE38-3283-429F-86EF-4EE3EBD4C630}" type="presParOf" srcId="{7344AAAC-5FB8-415C-95BB-8D5B441C99CC}" destId="{63956B82-548A-424A-8092-F64412E800B0}" srcOrd="1" destOrd="0" presId="urn:microsoft.com/office/officeart/2005/8/layout/bProcess4"/>
    <dgm:cxn modelId="{F326FF36-B7BD-4F44-90A9-50E1DC94EAF0}" type="presParOf" srcId="{BFE31A94-AD44-4313-9075-42AC895A2915}" destId="{EBD9D1F3-81ED-4055-B6A8-D7B17C8F431F}" srcOrd="7" destOrd="0" presId="urn:microsoft.com/office/officeart/2005/8/layout/bProcess4"/>
    <dgm:cxn modelId="{183292FA-BB10-4F29-8BC7-DCD17DF8DAA4}" type="presParOf" srcId="{BFE31A94-AD44-4313-9075-42AC895A2915}" destId="{CBFE7ED5-C27C-47FC-B76D-41A11C94EBFA}" srcOrd="8" destOrd="0" presId="urn:microsoft.com/office/officeart/2005/8/layout/bProcess4"/>
    <dgm:cxn modelId="{D3DC4003-BFEE-4A2F-B2A3-93E13812B406}" type="presParOf" srcId="{CBFE7ED5-C27C-47FC-B76D-41A11C94EBFA}" destId="{5A657323-88DD-414C-8DF8-5E2A6247A95B}" srcOrd="0" destOrd="0" presId="urn:microsoft.com/office/officeart/2005/8/layout/bProcess4"/>
    <dgm:cxn modelId="{CAF5B50F-D372-4E8B-98EC-625F7761BAA2}" type="presParOf" srcId="{CBFE7ED5-C27C-47FC-B76D-41A11C94EBFA}" destId="{9218BC23-AADC-43D5-8413-A9684D97C65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D525E3-9A84-4A29-B1BF-31E8B21EE6AC}" type="doc">
      <dgm:prSet loTypeId="urn:microsoft.com/office/officeart/2005/8/layout/bProcess4" loCatId="process" qsTypeId="urn:microsoft.com/office/officeart/2005/8/quickstyle/3d2" qsCatId="3D" csTypeId="urn:microsoft.com/office/officeart/2005/8/colors/accent1_2" csCatId="accent1" phldr="1"/>
      <dgm:spPr/>
      <dgm:t>
        <a:bodyPr/>
        <a:lstStyle/>
        <a:p>
          <a:endParaRPr lang="en-IN"/>
        </a:p>
      </dgm:t>
    </dgm:pt>
    <dgm:pt modelId="{F527FB86-AF80-45B4-BFA4-22CC68F85D43}">
      <dgm:prSet phldrT="[Text]"/>
      <dgm:spPr/>
      <dgm:t>
        <a:bodyPr/>
        <a:lstStyle/>
        <a:p>
          <a:r>
            <a:rPr lang="en-US" dirty="0"/>
            <a:t>Libraries </a:t>
          </a:r>
        </a:p>
        <a:p>
          <a:r>
            <a:rPr lang="en-IN" dirty="0" err="1"/>
            <a:t>Pandas,matplotlib.pyplot,statmodel.tsa.api</a:t>
          </a:r>
          <a:endParaRPr lang="en-IN" dirty="0"/>
        </a:p>
      </dgm:t>
    </dgm:pt>
    <dgm:pt modelId="{B7F114A5-9116-4240-B0AD-F291C8558CFD}" type="parTrans" cxnId="{67C3A38C-5B74-4727-ACC1-E78EC99E3792}">
      <dgm:prSet/>
      <dgm:spPr/>
      <dgm:t>
        <a:bodyPr/>
        <a:lstStyle/>
        <a:p>
          <a:endParaRPr lang="en-IN"/>
        </a:p>
      </dgm:t>
    </dgm:pt>
    <dgm:pt modelId="{93D1D638-CCB9-4A3F-886D-C30539F6A4D6}" type="sibTrans" cxnId="{67C3A38C-5B74-4727-ACC1-E78EC99E3792}">
      <dgm:prSet/>
      <dgm:spPr/>
      <dgm:t>
        <a:bodyPr/>
        <a:lstStyle/>
        <a:p>
          <a:endParaRPr lang="en-IN"/>
        </a:p>
      </dgm:t>
    </dgm:pt>
    <dgm:pt modelId="{98394E90-A743-42E5-B22D-4E3FAD40C05E}">
      <dgm:prSet phldrT="[Text]"/>
      <dgm:spPr/>
      <dgm:t>
        <a:bodyPr/>
        <a:lstStyle/>
        <a:p>
          <a:r>
            <a:rPr lang="en-US" dirty="0"/>
            <a:t>Read csv pandas data.</a:t>
          </a:r>
          <a:endParaRPr lang="en-IN" dirty="0"/>
        </a:p>
      </dgm:t>
    </dgm:pt>
    <dgm:pt modelId="{D028455C-33EF-429D-95F2-8A862E5A6C71}" type="parTrans" cxnId="{44383685-1494-4786-9D02-9173462BE10A}">
      <dgm:prSet/>
      <dgm:spPr/>
      <dgm:t>
        <a:bodyPr/>
        <a:lstStyle/>
        <a:p>
          <a:endParaRPr lang="en-IN"/>
        </a:p>
      </dgm:t>
    </dgm:pt>
    <dgm:pt modelId="{8820C097-5FF5-44DD-8D1E-AE0F79647F20}" type="sibTrans" cxnId="{44383685-1494-4786-9D02-9173462BE10A}">
      <dgm:prSet/>
      <dgm:spPr/>
      <dgm:t>
        <a:bodyPr/>
        <a:lstStyle/>
        <a:p>
          <a:endParaRPr lang="en-IN"/>
        </a:p>
      </dgm:t>
    </dgm:pt>
    <dgm:pt modelId="{C766DC3F-8E7A-492D-A3C6-D0F6F73770F1}">
      <dgm:prSet phldrT="[Text]"/>
      <dgm:spPr/>
      <dgm:t>
        <a:bodyPr/>
        <a:lstStyle/>
        <a:p>
          <a:r>
            <a:rPr lang="en-US" dirty="0"/>
            <a:t>Run Holt Linear Method</a:t>
          </a:r>
        </a:p>
        <a:p>
          <a:r>
            <a:rPr lang="en-US" dirty="0"/>
            <a:t>Trend=“add”</a:t>
          </a:r>
          <a:endParaRPr lang="en-IN" dirty="0"/>
        </a:p>
      </dgm:t>
    </dgm:pt>
    <dgm:pt modelId="{46602BCE-465D-440A-BFDB-221909CC6E78}" type="parTrans" cxnId="{319785E8-4A13-40B8-A2AA-100826080A7A}">
      <dgm:prSet/>
      <dgm:spPr/>
      <dgm:t>
        <a:bodyPr/>
        <a:lstStyle/>
        <a:p>
          <a:endParaRPr lang="en-IN"/>
        </a:p>
      </dgm:t>
    </dgm:pt>
    <dgm:pt modelId="{EEF04367-B50D-4C2D-BC3B-0459A05CEB9E}" type="sibTrans" cxnId="{319785E8-4A13-40B8-A2AA-100826080A7A}">
      <dgm:prSet/>
      <dgm:spPr/>
      <dgm:t>
        <a:bodyPr/>
        <a:lstStyle/>
        <a:p>
          <a:endParaRPr lang="en-IN"/>
        </a:p>
      </dgm:t>
    </dgm:pt>
    <dgm:pt modelId="{3A02A6EB-F90D-4CF4-8C8B-144FAA4E20B5}">
      <dgm:prSet phldrT="[Text]"/>
      <dgm:spPr/>
      <dgm:t>
        <a:bodyPr/>
        <a:lstStyle/>
        <a:p>
          <a:r>
            <a:rPr lang="en-US" dirty="0"/>
            <a:t>Fit the model</a:t>
          </a:r>
        </a:p>
        <a:p>
          <a:endParaRPr lang="en-IN" dirty="0"/>
        </a:p>
      </dgm:t>
    </dgm:pt>
    <dgm:pt modelId="{8110CAFB-DE52-4034-8746-7126DAAC6A11}" type="parTrans" cxnId="{E5FAB7E4-BC95-4455-862E-BB2879C2CA50}">
      <dgm:prSet/>
      <dgm:spPr/>
      <dgm:t>
        <a:bodyPr/>
        <a:lstStyle/>
        <a:p>
          <a:endParaRPr lang="en-IN"/>
        </a:p>
      </dgm:t>
    </dgm:pt>
    <dgm:pt modelId="{60F8DA4C-68A0-4DC5-B17F-03A9399881AD}" type="sibTrans" cxnId="{E5FAB7E4-BC95-4455-862E-BB2879C2CA50}">
      <dgm:prSet/>
      <dgm:spPr/>
      <dgm:t>
        <a:bodyPr/>
        <a:lstStyle/>
        <a:p>
          <a:endParaRPr lang="en-IN"/>
        </a:p>
      </dgm:t>
    </dgm:pt>
    <dgm:pt modelId="{658F15AE-F98D-456D-BD95-34E944193718}">
      <dgm:prSet phldrT="[Text]"/>
      <dgm:spPr/>
      <dgm:t>
        <a:bodyPr/>
        <a:lstStyle/>
        <a:p>
          <a:r>
            <a:rPr lang="en-US" dirty="0"/>
            <a:t>Forecast values</a:t>
          </a:r>
          <a:endParaRPr lang="en-IN" dirty="0"/>
        </a:p>
      </dgm:t>
    </dgm:pt>
    <dgm:pt modelId="{DEF7FF15-14BC-426A-9A5F-9F3615FD5C74}" type="parTrans" cxnId="{EA626B58-5733-41D8-9E55-BF89A50AAD1B}">
      <dgm:prSet/>
      <dgm:spPr/>
      <dgm:t>
        <a:bodyPr/>
        <a:lstStyle/>
        <a:p>
          <a:endParaRPr lang="en-IN"/>
        </a:p>
      </dgm:t>
    </dgm:pt>
    <dgm:pt modelId="{D7968E2F-7156-4977-B6EF-A45A91422F91}" type="sibTrans" cxnId="{EA626B58-5733-41D8-9E55-BF89A50AAD1B}">
      <dgm:prSet/>
      <dgm:spPr/>
      <dgm:t>
        <a:bodyPr/>
        <a:lstStyle/>
        <a:p>
          <a:endParaRPr lang="en-IN"/>
        </a:p>
      </dgm:t>
    </dgm:pt>
    <dgm:pt modelId="{BFE31A94-AD44-4313-9075-42AC895A2915}" type="pres">
      <dgm:prSet presAssocID="{F6D525E3-9A84-4A29-B1BF-31E8B21EE6AC}" presName="Name0" presStyleCnt="0">
        <dgm:presLayoutVars>
          <dgm:dir/>
          <dgm:resizeHandles/>
        </dgm:presLayoutVars>
      </dgm:prSet>
      <dgm:spPr/>
    </dgm:pt>
    <dgm:pt modelId="{EEC709A1-D727-4C21-B101-D41FAF85C47B}" type="pres">
      <dgm:prSet presAssocID="{F527FB86-AF80-45B4-BFA4-22CC68F85D43}" presName="compNode" presStyleCnt="0"/>
      <dgm:spPr/>
    </dgm:pt>
    <dgm:pt modelId="{BC56F53A-BDE6-4CB7-BDCF-3D018F332E87}" type="pres">
      <dgm:prSet presAssocID="{F527FB86-AF80-45B4-BFA4-22CC68F85D43}" presName="dummyConnPt" presStyleCnt="0"/>
      <dgm:spPr/>
    </dgm:pt>
    <dgm:pt modelId="{53F643B9-42A5-40F9-92E7-3E089724C06A}" type="pres">
      <dgm:prSet presAssocID="{F527FB86-AF80-45B4-BFA4-22CC68F85D43}" presName="node" presStyleLbl="node1" presStyleIdx="0" presStyleCnt="5" custScaleY="52830">
        <dgm:presLayoutVars>
          <dgm:bulletEnabled val="1"/>
        </dgm:presLayoutVars>
      </dgm:prSet>
      <dgm:spPr/>
    </dgm:pt>
    <dgm:pt modelId="{DF84F469-2E59-4D66-ADBE-580852246E7B}" type="pres">
      <dgm:prSet presAssocID="{93D1D638-CCB9-4A3F-886D-C30539F6A4D6}" presName="sibTrans" presStyleLbl="bgSibTrans2D1" presStyleIdx="0" presStyleCnt="4" custLinFactNeighborX="4120" custLinFactNeighborY="13259"/>
      <dgm:spPr/>
    </dgm:pt>
    <dgm:pt modelId="{485DCC26-0B69-422C-92CA-9A1E27F3B6A7}" type="pres">
      <dgm:prSet presAssocID="{98394E90-A743-42E5-B22D-4E3FAD40C05E}" presName="compNode" presStyleCnt="0"/>
      <dgm:spPr/>
    </dgm:pt>
    <dgm:pt modelId="{9D88A2D1-F825-4E98-A0C7-093D862255D3}" type="pres">
      <dgm:prSet presAssocID="{98394E90-A743-42E5-B22D-4E3FAD40C05E}" presName="dummyConnPt" presStyleCnt="0"/>
      <dgm:spPr/>
    </dgm:pt>
    <dgm:pt modelId="{D60D45FB-CD8D-482D-8B43-742637806C6C}" type="pres">
      <dgm:prSet presAssocID="{98394E90-A743-42E5-B22D-4E3FAD40C05E}" presName="node" presStyleLbl="node1" presStyleIdx="1" presStyleCnt="5" custScaleY="44184" custLinFactNeighborY="5260">
        <dgm:presLayoutVars>
          <dgm:bulletEnabled val="1"/>
        </dgm:presLayoutVars>
      </dgm:prSet>
      <dgm:spPr/>
    </dgm:pt>
    <dgm:pt modelId="{995B3CD9-9E5B-4805-820F-F4ED950FD714}" type="pres">
      <dgm:prSet presAssocID="{8820C097-5FF5-44DD-8D1E-AE0F79647F20}" presName="sibTrans" presStyleLbl="bgSibTrans2D1" presStyleIdx="1" presStyleCnt="4" custAng="21388986" custLinFactNeighborX="5442" custLinFactNeighborY="42580"/>
      <dgm:spPr/>
    </dgm:pt>
    <dgm:pt modelId="{894B7433-C940-452E-9AE8-A6B468ED2C49}" type="pres">
      <dgm:prSet presAssocID="{C766DC3F-8E7A-492D-A3C6-D0F6F73770F1}" presName="compNode" presStyleCnt="0"/>
      <dgm:spPr/>
    </dgm:pt>
    <dgm:pt modelId="{28BC9A33-6BE8-4B5D-AFBA-B6ECC53CAE00}" type="pres">
      <dgm:prSet presAssocID="{C766DC3F-8E7A-492D-A3C6-D0F6F73770F1}" presName="dummyConnPt" presStyleCnt="0"/>
      <dgm:spPr/>
    </dgm:pt>
    <dgm:pt modelId="{33A1C2F3-7694-4FBF-918C-A0B51FE54037}" type="pres">
      <dgm:prSet presAssocID="{C766DC3F-8E7A-492D-A3C6-D0F6F73770F1}" presName="node" presStyleLbl="node1" presStyleIdx="2" presStyleCnt="5" custScaleX="91072" custScaleY="40338" custLinFactNeighborX="-2480" custLinFactNeighborY="-5260">
        <dgm:presLayoutVars>
          <dgm:bulletEnabled val="1"/>
        </dgm:presLayoutVars>
      </dgm:prSet>
      <dgm:spPr/>
    </dgm:pt>
    <dgm:pt modelId="{9067CDA5-7EF6-4B92-9EBD-8597D1C9F9CC}" type="pres">
      <dgm:prSet presAssocID="{EEF04367-B50D-4C2D-BC3B-0459A05CEB9E}" presName="sibTrans" presStyleLbl="bgSibTrans2D1" presStyleIdx="2" presStyleCnt="4" custAng="77827" custFlipVert="1" custScaleX="32852" custScaleY="141424" custLinFactY="65082" custLinFactNeighborX="20437" custLinFactNeighborY="100000"/>
      <dgm:spPr/>
    </dgm:pt>
    <dgm:pt modelId="{7344AAAC-5FB8-415C-95BB-8D5B441C99CC}" type="pres">
      <dgm:prSet presAssocID="{3A02A6EB-F90D-4CF4-8C8B-144FAA4E20B5}" presName="compNode" presStyleCnt="0"/>
      <dgm:spPr/>
    </dgm:pt>
    <dgm:pt modelId="{140B2185-E1A7-42AF-91BD-BDC5499D8D0D}" type="pres">
      <dgm:prSet presAssocID="{3A02A6EB-F90D-4CF4-8C8B-144FAA4E20B5}" presName="dummyConnPt" presStyleCnt="0"/>
      <dgm:spPr/>
    </dgm:pt>
    <dgm:pt modelId="{63956B82-548A-424A-8092-F64412E800B0}" type="pres">
      <dgm:prSet presAssocID="{3A02A6EB-F90D-4CF4-8C8B-144FAA4E20B5}" presName="node" presStyleLbl="node1" presStyleIdx="3" presStyleCnt="5" custScaleY="36144" custLinFactNeighborX="-197" custLinFactNeighborY="-12450">
        <dgm:presLayoutVars>
          <dgm:bulletEnabled val="1"/>
        </dgm:presLayoutVars>
      </dgm:prSet>
      <dgm:spPr/>
    </dgm:pt>
    <dgm:pt modelId="{EBD9D1F3-81ED-4055-B6A8-D7B17C8F431F}" type="pres">
      <dgm:prSet presAssocID="{60F8DA4C-68A0-4DC5-B17F-03A9399881AD}" presName="sibTrans" presStyleLbl="bgSibTrans2D1" presStyleIdx="3" presStyleCnt="4" custLinFactNeighborX="86922" custLinFactNeighborY="52421"/>
      <dgm:spPr/>
    </dgm:pt>
    <dgm:pt modelId="{CBFE7ED5-C27C-47FC-B76D-41A11C94EBFA}" type="pres">
      <dgm:prSet presAssocID="{658F15AE-F98D-456D-BD95-34E944193718}" presName="compNode" presStyleCnt="0"/>
      <dgm:spPr/>
    </dgm:pt>
    <dgm:pt modelId="{5A657323-88DD-414C-8DF8-5E2A6247A95B}" type="pres">
      <dgm:prSet presAssocID="{658F15AE-F98D-456D-BD95-34E944193718}" presName="dummyConnPt" presStyleCnt="0"/>
      <dgm:spPr/>
    </dgm:pt>
    <dgm:pt modelId="{9218BC23-AADC-43D5-8413-A9684D97C659}" type="pres">
      <dgm:prSet presAssocID="{658F15AE-F98D-456D-BD95-34E944193718}" presName="node" presStyleLbl="node1" presStyleIdx="4" presStyleCnt="5" custScaleY="39159">
        <dgm:presLayoutVars>
          <dgm:bulletEnabled val="1"/>
        </dgm:presLayoutVars>
      </dgm:prSet>
      <dgm:spPr/>
    </dgm:pt>
  </dgm:ptLst>
  <dgm:cxnLst>
    <dgm:cxn modelId="{B5AB4F31-2256-4058-8C98-6B5BA32A4DD1}" type="presOf" srcId="{93D1D638-CCB9-4A3F-886D-C30539F6A4D6}" destId="{DF84F469-2E59-4D66-ADBE-580852246E7B}" srcOrd="0" destOrd="0" presId="urn:microsoft.com/office/officeart/2005/8/layout/bProcess4"/>
    <dgm:cxn modelId="{A8C9F538-B8AF-4D05-BFFE-AAAE622B69E8}" type="presOf" srcId="{8820C097-5FF5-44DD-8D1E-AE0F79647F20}" destId="{995B3CD9-9E5B-4805-820F-F4ED950FD714}" srcOrd="0" destOrd="0" presId="urn:microsoft.com/office/officeart/2005/8/layout/bProcess4"/>
    <dgm:cxn modelId="{E348DB69-BAA8-4F7F-95B0-5B859060B234}" type="presOf" srcId="{C766DC3F-8E7A-492D-A3C6-D0F6F73770F1}" destId="{33A1C2F3-7694-4FBF-918C-A0B51FE54037}" srcOrd="0" destOrd="0" presId="urn:microsoft.com/office/officeart/2005/8/layout/bProcess4"/>
    <dgm:cxn modelId="{94AA4972-17BC-4D6D-AFC6-AF449046A40C}" type="presOf" srcId="{EEF04367-B50D-4C2D-BC3B-0459A05CEB9E}" destId="{9067CDA5-7EF6-4B92-9EBD-8597D1C9F9CC}" srcOrd="0" destOrd="0" presId="urn:microsoft.com/office/officeart/2005/8/layout/bProcess4"/>
    <dgm:cxn modelId="{D0690673-443B-4CE2-8A42-40805D0280D1}" type="presOf" srcId="{658F15AE-F98D-456D-BD95-34E944193718}" destId="{9218BC23-AADC-43D5-8413-A9684D97C659}" srcOrd="0" destOrd="0" presId="urn:microsoft.com/office/officeart/2005/8/layout/bProcess4"/>
    <dgm:cxn modelId="{EA626B58-5733-41D8-9E55-BF89A50AAD1B}" srcId="{F6D525E3-9A84-4A29-B1BF-31E8B21EE6AC}" destId="{658F15AE-F98D-456D-BD95-34E944193718}" srcOrd="4" destOrd="0" parTransId="{DEF7FF15-14BC-426A-9A5F-9F3615FD5C74}" sibTransId="{D7968E2F-7156-4977-B6EF-A45A91422F91}"/>
    <dgm:cxn modelId="{44383685-1494-4786-9D02-9173462BE10A}" srcId="{F6D525E3-9A84-4A29-B1BF-31E8B21EE6AC}" destId="{98394E90-A743-42E5-B22D-4E3FAD40C05E}" srcOrd="1" destOrd="0" parTransId="{D028455C-33EF-429D-95F2-8A862E5A6C71}" sibTransId="{8820C097-5FF5-44DD-8D1E-AE0F79647F20}"/>
    <dgm:cxn modelId="{67C3A38C-5B74-4727-ACC1-E78EC99E3792}" srcId="{F6D525E3-9A84-4A29-B1BF-31E8B21EE6AC}" destId="{F527FB86-AF80-45B4-BFA4-22CC68F85D43}" srcOrd="0" destOrd="0" parTransId="{B7F114A5-9116-4240-B0AD-F291C8558CFD}" sibTransId="{93D1D638-CCB9-4A3F-886D-C30539F6A4D6}"/>
    <dgm:cxn modelId="{5EF82B93-3464-41FA-9A7D-02B88F4F87B7}" type="presOf" srcId="{60F8DA4C-68A0-4DC5-B17F-03A9399881AD}" destId="{EBD9D1F3-81ED-4055-B6A8-D7B17C8F431F}" srcOrd="0" destOrd="0" presId="urn:microsoft.com/office/officeart/2005/8/layout/bProcess4"/>
    <dgm:cxn modelId="{2E5FF4B3-D14C-4D93-830D-53A384359EE9}" type="presOf" srcId="{98394E90-A743-42E5-B22D-4E3FAD40C05E}" destId="{D60D45FB-CD8D-482D-8B43-742637806C6C}" srcOrd="0" destOrd="0" presId="urn:microsoft.com/office/officeart/2005/8/layout/bProcess4"/>
    <dgm:cxn modelId="{ACCA4EBC-663D-4D8B-9286-8DBC06D3C456}" type="presOf" srcId="{3A02A6EB-F90D-4CF4-8C8B-144FAA4E20B5}" destId="{63956B82-548A-424A-8092-F64412E800B0}" srcOrd="0" destOrd="0" presId="urn:microsoft.com/office/officeart/2005/8/layout/bProcess4"/>
    <dgm:cxn modelId="{E5FAB7E4-BC95-4455-862E-BB2879C2CA50}" srcId="{F6D525E3-9A84-4A29-B1BF-31E8B21EE6AC}" destId="{3A02A6EB-F90D-4CF4-8C8B-144FAA4E20B5}" srcOrd="3" destOrd="0" parTransId="{8110CAFB-DE52-4034-8746-7126DAAC6A11}" sibTransId="{60F8DA4C-68A0-4DC5-B17F-03A9399881AD}"/>
    <dgm:cxn modelId="{319785E8-4A13-40B8-A2AA-100826080A7A}" srcId="{F6D525E3-9A84-4A29-B1BF-31E8B21EE6AC}" destId="{C766DC3F-8E7A-492D-A3C6-D0F6F73770F1}" srcOrd="2" destOrd="0" parTransId="{46602BCE-465D-440A-BFDB-221909CC6E78}" sibTransId="{EEF04367-B50D-4C2D-BC3B-0459A05CEB9E}"/>
    <dgm:cxn modelId="{8539F9F9-7078-4EB2-9864-14663139F295}" type="presOf" srcId="{F527FB86-AF80-45B4-BFA4-22CC68F85D43}" destId="{53F643B9-42A5-40F9-92E7-3E089724C06A}" srcOrd="0" destOrd="0" presId="urn:microsoft.com/office/officeart/2005/8/layout/bProcess4"/>
    <dgm:cxn modelId="{2180DEFE-B73E-4D6B-A32A-32AB3AAA5959}" type="presOf" srcId="{F6D525E3-9A84-4A29-B1BF-31E8B21EE6AC}" destId="{BFE31A94-AD44-4313-9075-42AC895A2915}" srcOrd="0" destOrd="0" presId="urn:microsoft.com/office/officeart/2005/8/layout/bProcess4"/>
    <dgm:cxn modelId="{9C254542-9E8B-43D2-8C17-A8A75B2BF95D}" type="presParOf" srcId="{BFE31A94-AD44-4313-9075-42AC895A2915}" destId="{EEC709A1-D727-4C21-B101-D41FAF85C47B}" srcOrd="0" destOrd="0" presId="urn:microsoft.com/office/officeart/2005/8/layout/bProcess4"/>
    <dgm:cxn modelId="{25875AA2-430E-4D20-9BB4-693AB67481F6}" type="presParOf" srcId="{EEC709A1-D727-4C21-B101-D41FAF85C47B}" destId="{BC56F53A-BDE6-4CB7-BDCF-3D018F332E87}" srcOrd="0" destOrd="0" presId="urn:microsoft.com/office/officeart/2005/8/layout/bProcess4"/>
    <dgm:cxn modelId="{341696B7-D00B-4929-BBC3-B244E8CE2702}" type="presParOf" srcId="{EEC709A1-D727-4C21-B101-D41FAF85C47B}" destId="{53F643B9-42A5-40F9-92E7-3E089724C06A}" srcOrd="1" destOrd="0" presId="urn:microsoft.com/office/officeart/2005/8/layout/bProcess4"/>
    <dgm:cxn modelId="{F2CE9321-3CBF-4C91-B030-1DEB9163405B}" type="presParOf" srcId="{BFE31A94-AD44-4313-9075-42AC895A2915}" destId="{DF84F469-2E59-4D66-ADBE-580852246E7B}" srcOrd="1" destOrd="0" presId="urn:microsoft.com/office/officeart/2005/8/layout/bProcess4"/>
    <dgm:cxn modelId="{509AA22C-A15E-41AB-A0B1-01C2B05DCA2A}" type="presParOf" srcId="{BFE31A94-AD44-4313-9075-42AC895A2915}" destId="{485DCC26-0B69-422C-92CA-9A1E27F3B6A7}" srcOrd="2" destOrd="0" presId="urn:microsoft.com/office/officeart/2005/8/layout/bProcess4"/>
    <dgm:cxn modelId="{06989DFB-C17D-4961-8A62-FC690AE243B1}" type="presParOf" srcId="{485DCC26-0B69-422C-92CA-9A1E27F3B6A7}" destId="{9D88A2D1-F825-4E98-A0C7-093D862255D3}" srcOrd="0" destOrd="0" presId="urn:microsoft.com/office/officeart/2005/8/layout/bProcess4"/>
    <dgm:cxn modelId="{7B476756-DE17-4B93-8945-E36F6938361A}" type="presParOf" srcId="{485DCC26-0B69-422C-92CA-9A1E27F3B6A7}" destId="{D60D45FB-CD8D-482D-8B43-742637806C6C}" srcOrd="1" destOrd="0" presId="urn:microsoft.com/office/officeart/2005/8/layout/bProcess4"/>
    <dgm:cxn modelId="{3B7D51D4-A644-4952-B537-2FD50B83A200}" type="presParOf" srcId="{BFE31A94-AD44-4313-9075-42AC895A2915}" destId="{995B3CD9-9E5B-4805-820F-F4ED950FD714}" srcOrd="3" destOrd="0" presId="urn:microsoft.com/office/officeart/2005/8/layout/bProcess4"/>
    <dgm:cxn modelId="{B4221F20-F134-4281-AEAD-E47EF1D749F1}" type="presParOf" srcId="{BFE31A94-AD44-4313-9075-42AC895A2915}" destId="{894B7433-C940-452E-9AE8-A6B468ED2C49}" srcOrd="4" destOrd="0" presId="urn:microsoft.com/office/officeart/2005/8/layout/bProcess4"/>
    <dgm:cxn modelId="{4884365E-15F1-4F28-94B3-B2B65947BA5F}" type="presParOf" srcId="{894B7433-C940-452E-9AE8-A6B468ED2C49}" destId="{28BC9A33-6BE8-4B5D-AFBA-B6ECC53CAE00}" srcOrd="0" destOrd="0" presId="urn:microsoft.com/office/officeart/2005/8/layout/bProcess4"/>
    <dgm:cxn modelId="{FD1E6C11-E242-488B-93D1-FD69F7DC623D}" type="presParOf" srcId="{894B7433-C940-452E-9AE8-A6B468ED2C49}" destId="{33A1C2F3-7694-4FBF-918C-A0B51FE54037}" srcOrd="1" destOrd="0" presId="urn:microsoft.com/office/officeart/2005/8/layout/bProcess4"/>
    <dgm:cxn modelId="{234C27FB-1C73-4380-9F0C-41F6C18D6E7E}" type="presParOf" srcId="{BFE31A94-AD44-4313-9075-42AC895A2915}" destId="{9067CDA5-7EF6-4B92-9EBD-8597D1C9F9CC}" srcOrd="5" destOrd="0" presId="urn:microsoft.com/office/officeart/2005/8/layout/bProcess4"/>
    <dgm:cxn modelId="{C7EEEC7F-D53B-4B3F-BDB6-3E662141FDE7}" type="presParOf" srcId="{BFE31A94-AD44-4313-9075-42AC895A2915}" destId="{7344AAAC-5FB8-415C-95BB-8D5B441C99CC}" srcOrd="6" destOrd="0" presId="urn:microsoft.com/office/officeart/2005/8/layout/bProcess4"/>
    <dgm:cxn modelId="{407A1993-F570-4A9B-9275-CA01DA22D5BC}" type="presParOf" srcId="{7344AAAC-5FB8-415C-95BB-8D5B441C99CC}" destId="{140B2185-E1A7-42AF-91BD-BDC5499D8D0D}" srcOrd="0" destOrd="0" presId="urn:microsoft.com/office/officeart/2005/8/layout/bProcess4"/>
    <dgm:cxn modelId="{2681CE38-3283-429F-86EF-4EE3EBD4C630}" type="presParOf" srcId="{7344AAAC-5FB8-415C-95BB-8D5B441C99CC}" destId="{63956B82-548A-424A-8092-F64412E800B0}" srcOrd="1" destOrd="0" presId="urn:microsoft.com/office/officeart/2005/8/layout/bProcess4"/>
    <dgm:cxn modelId="{F326FF36-B7BD-4F44-90A9-50E1DC94EAF0}" type="presParOf" srcId="{BFE31A94-AD44-4313-9075-42AC895A2915}" destId="{EBD9D1F3-81ED-4055-B6A8-D7B17C8F431F}" srcOrd="7" destOrd="0" presId="urn:microsoft.com/office/officeart/2005/8/layout/bProcess4"/>
    <dgm:cxn modelId="{183292FA-BB10-4F29-8BC7-DCD17DF8DAA4}" type="presParOf" srcId="{BFE31A94-AD44-4313-9075-42AC895A2915}" destId="{CBFE7ED5-C27C-47FC-B76D-41A11C94EBFA}" srcOrd="8" destOrd="0" presId="urn:microsoft.com/office/officeart/2005/8/layout/bProcess4"/>
    <dgm:cxn modelId="{D3DC4003-BFEE-4A2F-B2A3-93E13812B406}" type="presParOf" srcId="{CBFE7ED5-C27C-47FC-B76D-41A11C94EBFA}" destId="{5A657323-88DD-414C-8DF8-5E2A6247A95B}" srcOrd="0" destOrd="0" presId="urn:microsoft.com/office/officeart/2005/8/layout/bProcess4"/>
    <dgm:cxn modelId="{CAF5B50F-D372-4E8B-98EC-625F7761BAA2}" type="presParOf" srcId="{CBFE7ED5-C27C-47FC-B76D-41A11C94EBFA}" destId="{9218BC23-AADC-43D5-8413-A9684D97C65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801D4-834A-4438-9BCB-2C5D3FC7BC15}">
      <dsp:nvSpPr>
        <dsp:cNvPr id="0" name=""/>
        <dsp:cNvSpPr/>
      </dsp:nvSpPr>
      <dsp:spPr>
        <a:xfrm>
          <a:off x="7455396" y="3075138"/>
          <a:ext cx="1510847" cy="359512"/>
        </a:xfrm>
        <a:custGeom>
          <a:avLst/>
          <a:gdLst/>
          <a:ahLst/>
          <a:cxnLst/>
          <a:rect l="0" t="0" r="0" b="0"/>
          <a:pathLst>
            <a:path>
              <a:moveTo>
                <a:pt x="0" y="0"/>
              </a:moveTo>
              <a:lnTo>
                <a:pt x="0" y="244997"/>
              </a:lnTo>
              <a:lnTo>
                <a:pt x="1510847" y="244997"/>
              </a:lnTo>
              <a:lnTo>
                <a:pt x="1510847"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FE27590-2AB4-442E-A8ED-4C442356B1B2}">
      <dsp:nvSpPr>
        <dsp:cNvPr id="0" name=""/>
        <dsp:cNvSpPr/>
      </dsp:nvSpPr>
      <dsp:spPr>
        <a:xfrm>
          <a:off x="7409676" y="3075138"/>
          <a:ext cx="91440" cy="359512"/>
        </a:xfrm>
        <a:custGeom>
          <a:avLst/>
          <a:gdLst/>
          <a:ahLst/>
          <a:cxnLst/>
          <a:rect l="0" t="0" r="0" b="0"/>
          <a:pathLst>
            <a:path>
              <a:moveTo>
                <a:pt x="45720" y="0"/>
              </a:moveTo>
              <a:lnTo>
                <a:pt x="45720"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3C1AEB9-06DD-466E-A5AB-282B3A1E8BA9}">
      <dsp:nvSpPr>
        <dsp:cNvPr id="0" name=""/>
        <dsp:cNvSpPr/>
      </dsp:nvSpPr>
      <dsp:spPr>
        <a:xfrm>
          <a:off x="5944548" y="3075138"/>
          <a:ext cx="1510847" cy="359512"/>
        </a:xfrm>
        <a:custGeom>
          <a:avLst/>
          <a:gdLst/>
          <a:ahLst/>
          <a:cxnLst/>
          <a:rect l="0" t="0" r="0" b="0"/>
          <a:pathLst>
            <a:path>
              <a:moveTo>
                <a:pt x="1510847" y="0"/>
              </a:moveTo>
              <a:lnTo>
                <a:pt x="1510847"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0FDC68F-D220-4B14-AA53-FBBE6AA5603C}">
      <dsp:nvSpPr>
        <dsp:cNvPr id="0" name=""/>
        <dsp:cNvSpPr/>
      </dsp:nvSpPr>
      <dsp:spPr>
        <a:xfrm>
          <a:off x="5944548" y="1930671"/>
          <a:ext cx="1510847" cy="359512"/>
        </a:xfrm>
        <a:custGeom>
          <a:avLst/>
          <a:gdLst/>
          <a:ahLst/>
          <a:cxnLst/>
          <a:rect l="0" t="0" r="0" b="0"/>
          <a:pathLst>
            <a:path>
              <a:moveTo>
                <a:pt x="0" y="0"/>
              </a:moveTo>
              <a:lnTo>
                <a:pt x="0" y="244997"/>
              </a:lnTo>
              <a:lnTo>
                <a:pt x="1510847" y="244997"/>
              </a:lnTo>
              <a:lnTo>
                <a:pt x="1510847"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DDCC386-4841-493A-89B8-477FE015BF01}">
      <dsp:nvSpPr>
        <dsp:cNvPr id="0" name=""/>
        <dsp:cNvSpPr/>
      </dsp:nvSpPr>
      <dsp:spPr>
        <a:xfrm>
          <a:off x="4387981" y="3075138"/>
          <a:ext cx="91440" cy="359512"/>
        </a:xfrm>
        <a:custGeom>
          <a:avLst/>
          <a:gdLst/>
          <a:ahLst/>
          <a:cxnLst/>
          <a:rect l="0" t="0" r="0" b="0"/>
          <a:pathLst>
            <a:path>
              <a:moveTo>
                <a:pt x="45720" y="0"/>
              </a:moveTo>
              <a:lnTo>
                <a:pt x="45720"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3E116BD-84A8-4421-815B-83B92B57D8BD}">
      <dsp:nvSpPr>
        <dsp:cNvPr id="0" name=""/>
        <dsp:cNvSpPr/>
      </dsp:nvSpPr>
      <dsp:spPr>
        <a:xfrm>
          <a:off x="4433701" y="1930671"/>
          <a:ext cx="1510847" cy="359512"/>
        </a:xfrm>
        <a:custGeom>
          <a:avLst/>
          <a:gdLst/>
          <a:ahLst/>
          <a:cxnLst/>
          <a:rect l="0" t="0" r="0" b="0"/>
          <a:pathLst>
            <a:path>
              <a:moveTo>
                <a:pt x="1510847" y="0"/>
              </a:moveTo>
              <a:lnTo>
                <a:pt x="1510847"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4C518ED-471F-4110-B229-EC0CD3DE8FF8}">
      <dsp:nvSpPr>
        <dsp:cNvPr id="0" name=""/>
        <dsp:cNvSpPr/>
      </dsp:nvSpPr>
      <dsp:spPr>
        <a:xfrm>
          <a:off x="3678277" y="786204"/>
          <a:ext cx="2266270" cy="359512"/>
        </a:xfrm>
        <a:custGeom>
          <a:avLst/>
          <a:gdLst/>
          <a:ahLst/>
          <a:cxnLst/>
          <a:rect l="0" t="0" r="0" b="0"/>
          <a:pathLst>
            <a:path>
              <a:moveTo>
                <a:pt x="0" y="0"/>
              </a:moveTo>
              <a:lnTo>
                <a:pt x="0" y="244997"/>
              </a:lnTo>
              <a:lnTo>
                <a:pt x="2266270" y="244997"/>
              </a:lnTo>
              <a:lnTo>
                <a:pt x="2266270" y="3595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3E4D113-E715-45FF-B49F-EA75FEB7017B}">
      <dsp:nvSpPr>
        <dsp:cNvPr id="0" name=""/>
        <dsp:cNvSpPr/>
      </dsp:nvSpPr>
      <dsp:spPr>
        <a:xfrm>
          <a:off x="3678277" y="786204"/>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35AE524-B364-4F0A-AF29-03119DB51008}">
      <dsp:nvSpPr>
        <dsp:cNvPr id="0" name=""/>
        <dsp:cNvSpPr/>
      </dsp:nvSpPr>
      <dsp:spPr>
        <a:xfrm>
          <a:off x="2922854" y="786204"/>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2195BE7-0861-4EE6-98AF-DE51E4449FF7}">
      <dsp:nvSpPr>
        <dsp:cNvPr id="0" name=""/>
        <dsp:cNvSpPr/>
      </dsp:nvSpPr>
      <dsp:spPr>
        <a:xfrm>
          <a:off x="1366286" y="1930671"/>
          <a:ext cx="91440" cy="359512"/>
        </a:xfrm>
        <a:custGeom>
          <a:avLst/>
          <a:gdLst/>
          <a:ahLst/>
          <a:cxnLst/>
          <a:rect l="0" t="0" r="0" b="0"/>
          <a:pathLst>
            <a:path>
              <a:moveTo>
                <a:pt x="45720" y="0"/>
              </a:moveTo>
              <a:lnTo>
                <a:pt x="45720" y="35951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F58A36E-0CB6-44D2-93CB-3E6E6FC11B0A}">
      <dsp:nvSpPr>
        <dsp:cNvPr id="0" name=""/>
        <dsp:cNvSpPr/>
      </dsp:nvSpPr>
      <dsp:spPr>
        <a:xfrm>
          <a:off x="1412006" y="786204"/>
          <a:ext cx="2266270" cy="359512"/>
        </a:xfrm>
        <a:custGeom>
          <a:avLst/>
          <a:gdLst/>
          <a:ahLst/>
          <a:cxnLst/>
          <a:rect l="0" t="0" r="0" b="0"/>
          <a:pathLst>
            <a:path>
              <a:moveTo>
                <a:pt x="2266270" y="0"/>
              </a:moveTo>
              <a:lnTo>
                <a:pt x="2266270" y="244997"/>
              </a:lnTo>
              <a:lnTo>
                <a:pt x="0" y="244997"/>
              </a:lnTo>
              <a:lnTo>
                <a:pt x="0" y="35951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FC09FED-0C17-4C46-9147-106DC792848D}">
      <dsp:nvSpPr>
        <dsp:cNvPr id="0" name=""/>
        <dsp:cNvSpPr/>
      </dsp:nvSpPr>
      <dsp:spPr>
        <a:xfrm>
          <a:off x="3060203" y="1250"/>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D6F50A1-28A4-443B-BAC5-00487DED5773}">
      <dsp:nvSpPr>
        <dsp:cNvPr id="0" name=""/>
        <dsp:cNvSpPr/>
      </dsp:nvSpPr>
      <dsp:spPr>
        <a:xfrm>
          <a:off x="3197553" y="131732"/>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Data</a:t>
          </a:r>
        </a:p>
      </dsp:txBody>
      <dsp:txXfrm>
        <a:off x="3220543" y="154722"/>
        <a:ext cx="1190167" cy="738973"/>
      </dsp:txXfrm>
    </dsp:sp>
    <dsp:sp modelId="{685F97F9-E576-4421-A139-031F675334BB}">
      <dsp:nvSpPr>
        <dsp:cNvPr id="0" name=""/>
        <dsp:cNvSpPr/>
      </dsp:nvSpPr>
      <dsp:spPr>
        <a:xfrm>
          <a:off x="793932" y="1145717"/>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03BAA66-601B-4D92-9B24-584A4FD05383}">
      <dsp:nvSpPr>
        <dsp:cNvPr id="0" name=""/>
        <dsp:cNvSpPr/>
      </dsp:nvSpPr>
      <dsp:spPr>
        <a:xfrm>
          <a:off x="931282" y="1276199"/>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OccurenceData</a:t>
          </a:r>
        </a:p>
      </dsp:txBody>
      <dsp:txXfrm>
        <a:off x="954272" y="1299189"/>
        <a:ext cx="1190167" cy="738973"/>
      </dsp:txXfrm>
    </dsp:sp>
    <dsp:sp modelId="{C417F536-104C-4C55-8CA9-50D6511A51B7}">
      <dsp:nvSpPr>
        <dsp:cNvPr id="0" name=""/>
        <dsp:cNvSpPr/>
      </dsp:nvSpPr>
      <dsp:spPr>
        <a:xfrm>
          <a:off x="793932" y="2290184"/>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E99DE32-83F1-4716-A054-5F450319F9FC}">
      <dsp:nvSpPr>
        <dsp:cNvPr id="0" name=""/>
        <dsp:cNvSpPr/>
      </dsp:nvSpPr>
      <dsp:spPr>
        <a:xfrm>
          <a:off x="931282" y="2420666"/>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Convert to CSV</a:t>
          </a:r>
        </a:p>
      </dsp:txBody>
      <dsp:txXfrm>
        <a:off x="954272" y="2443656"/>
        <a:ext cx="1190167" cy="738973"/>
      </dsp:txXfrm>
    </dsp:sp>
    <dsp:sp modelId="{77259BDE-7BB3-4B66-A2E8-424386588FD0}">
      <dsp:nvSpPr>
        <dsp:cNvPr id="0" name=""/>
        <dsp:cNvSpPr/>
      </dsp:nvSpPr>
      <dsp:spPr>
        <a:xfrm>
          <a:off x="2304780" y="1145717"/>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7542B2B-3107-45E1-B6B8-875C37C93D27}">
      <dsp:nvSpPr>
        <dsp:cNvPr id="0" name=""/>
        <dsp:cNvSpPr/>
      </dsp:nvSpPr>
      <dsp:spPr>
        <a:xfrm>
          <a:off x="2442130" y="1276199"/>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Worldclim Climatic Data</a:t>
          </a:r>
        </a:p>
      </dsp:txBody>
      <dsp:txXfrm>
        <a:off x="2465120" y="1299189"/>
        <a:ext cx="1190167" cy="738973"/>
      </dsp:txXfrm>
    </dsp:sp>
    <dsp:sp modelId="{732D84DD-B765-47BA-9140-8617B44AA649}">
      <dsp:nvSpPr>
        <dsp:cNvPr id="0" name=""/>
        <dsp:cNvSpPr/>
      </dsp:nvSpPr>
      <dsp:spPr>
        <a:xfrm>
          <a:off x="3815627" y="1145717"/>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191C23A-2B2D-43DA-A83D-D719273AC953}">
      <dsp:nvSpPr>
        <dsp:cNvPr id="0" name=""/>
        <dsp:cNvSpPr/>
      </dsp:nvSpPr>
      <dsp:spPr>
        <a:xfrm>
          <a:off x="3952977" y="1276199"/>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Extract Bioclim Layers </a:t>
          </a:r>
        </a:p>
      </dsp:txBody>
      <dsp:txXfrm>
        <a:off x="3975967" y="1299189"/>
        <a:ext cx="1190167" cy="738973"/>
      </dsp:txXfrm>
    </dsp:sp>
    <dsp:sp modelId="{73117890-48E8-4B7B-8028-9F6726120754}">
      <dsp:nvSpPr>
        <dsp:cNvPr id="0" name=""/>
        <dsp:cNvSpPr/>
      </dsp:nvSpPr>
      <dsp:spPr>
        <a:xfrm>
          <a:off x="5326474" y="1145717"/>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B9D43E4-B415-4372-A131-585E5EACC492}">
      <dsp:nvSpPr>
        <dsp:cNvPr id="0" name=""/>
        <dsp:cNvSpPr/>
      </dsp:nvSpPr>
      <dsp:spPr>
        <a:xfrm>
          <a:off x="5463824" y="1276199"/>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Process Extent and Resolution</a:t>
          </a:r>
        </a:p>
      </dsp:txBody>
      <dsp:txXfrm>
        <a:off x="5486814" y="1299189"/>
        <a:ext cx="1190167" cy="738973"/>
      </dsp:txXfrm>
    </dsp:sp>
    <dsp:sp modelId="{10CA3FCD-CA23-417D-B8CD-58BF340F55DC}">
      <dsp:nvSpPr>
        <dsp:cNvPr id="0" name=""/>
        <dsp:cNvSpPr/>
      </dsp:nvSpPr>
      <dsp:spPr>
        <a:xfrm>
          <a:off x="3815627" y="2290184"/>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3D5026B-E833-4D51-AD39-6105DA5A42F6}">
      <dsp:nvSpPr>
        <dsp:cNvPr id="0" name=""/>
        <dsp:cNvSpPr/>
      </dsp:nvSpPr>
      <dsp:spPr>
        <a:xfrm>
          <a:off x="3952977" y="2420666"/>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Convert to ASCII</a:t>
          </a:r>
        </a:p>
      </dsp:txBody>
      <dsp:txXfrm>
        <a:off x="3975967" y="2443656"/>
        <a:ext cx="1190167" cy="738973"/>
      </dsp:txXfrm>
    </dsp:sp>
    <dsp:sp modelId="{68130779-975E-411F-88D9-A7BC8181242D}">
      <dsp:nvSpPr>
        <dsp:cNvPr id="0" name=""/>
        <dsp:cNvSpPr/>
      </dsp:nvSpPr>
      <dsp:spPr>
        <a:xfrm>
          <a:off x="3815627" y="3434651"/>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3EA1C9F-D744-4472-8A51-12DD33A04E83}">
      <dsp:nvSpPr>
        <dsp:cNvPr id="0" name=""/>
        <dsp:cNvSpPr/>
      </dsp:nvSpPr>
      <dsp:spPr>
        <a:xfrm>
          <a:off x="3952977" y="3565133"/>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Run Maxent</a:t>
          </a:r>
        </a:p>
      </dsp:txBody>
      <dsp:txXfrm>
        <a:off x="3975967" y="3588123"/>
        <a:ext cx="1190167" cy="738973"/>
      </dsp:txXfrm>
    </dsp:sp>
    <dsp:sp modelId="{DF263AE2-B381-43A9-8098-59BA322D613F}">
      <dsp:nvSpPr>
        <dsp:cNvPr id="0" name=""/>
        <dsp:cNvSpPr/>
      </dsp:nvSpPr>
      <dsp:spPr>
        <a:xfrm>
          <a:off x="6837322" y="2290184"/>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9189E0AF-FC69-4FE1-95DF-94AE640F389E}">
      <dsp:nvSpPr>
        <dsp:cNvPr id="0" name=""/>
        <dsp:cNvSpPr/>
      </dsp:nvSpPr>
      <dsp:spPr>
        <a:xfrm>
          <a:off x="6974671" y="2420666"/>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Prepare Bias Layer</a:t>
          </a:r>
        </a:p>
      </dsp:txBody>
      <dsp:txXfrm>
        <a:off x="6997661" y="2443656"/>
        <a:ext cx="1190167" cy="738973"/>
      </dsp:txXfrm>
    </dsp:sp>
    <dsp:sp modelId="{8A54AEB7-D627-40C8-BAB6-55BFDE37FC60}">
      <dsp:nvSpPr>
        <dsp:cNvPr id="0" name=""/>
        <dsp:cNvSpPr/>
      </dsp:nvSpPr>
      <dsp:spPr>
        <a:xfrm>
          <a:off x="5326474" y="3434651"/>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6767CBD-79CD-4B35-8C87-FF6798AD14F9}">
      <dsp:nvSpPr>
        <dsp:cNvPr id="0" name=""/>
        <dsp:cNvSpPr/>
      </dsp:nvSpPr>
      <dsp:spPr>
        <a:xfrm>
          <a:off x="5463824" y="3565133"/>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Create Minimum Bounding Polygon</a:t>
          </a:r>
        </a:p>
      </dsp:txBody>
      <dsp:txXfrm>
        <a:off x="5486814" y="3588123"/>
        <a:ext cx="1190167" cy="738973"/>
      </dsp:txXfrm>
    </dsp:sp>
    <dsp:sp modelId="{78E31ED2-1A68-4D0E-85E3-88E07404BE48}">
      <dsp:nvSpPr>
        <dsp:cNvPr id="0" name=""/>
        <dsp:cNvSpPr/>
      </dsp:nvSpPr>
      <dsp:spPr>
        <a:xfrm>
          <a:off x="6837322" y="3434651"/>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11D20A3-5D9B-4EC2-80F7-579CCB32B456}">
      <dsp:nvSpPr>
        <dsp:cNvPr id="0" name=""/>
        <dsp:cNvSpPr/>
      </dsp:nvSpPr>
      <dsp:spPr>
        <a:xfrm>
          <a:off x="6974671" y="3565133"/>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Change Projection</a:t>
          </a:r>
        </a:p>
      </dsp:txBody>
      <dsp:txXfrm>
        <a:off x="6997661" y="3588123"/>
        <a:ext cx="1190167" cy="738973"/>
      </dsp:txXfrm>
    </dsp:sp>
    <dsp:sp modelId="{CE2CEF70-CB1C-4434-B035-8EC9D99AE441}">
      <dsp:nvSpPr>
        <dsp:cNvPr id="0" name=""/>
        <dsp:cNvSpPr/>
      </dsp:nvSpPr>
      <dsp:spPr>
        <a:xfrm>
          <a:off x="8348169" y="3434651"/>
          <a:ext cx="1236147" cy="784953"/>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0CF1C16-7206-4909-80F6-8B9F05673A67}">
      <dsp:nvSpPr>
        <dsp:cNvPr id="0" name=""/>
        <dsp:cNvSpPr/>
      </dsp:nvSpPr>
      <dsp:spPr>
        <a:xfrm>
          <a:off x="8485519" y="3565133"/>
          <a:ext cx="1236147" cy="78495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Run Maxent</a:t>
          </a:r>
        </a:p>
      </dsp:txBody>
      <dsp:txXfrm>
        <a:off x="8508509" y="3588123"/>
        <a:ext cx="1190167" cy="738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4F469-2E59-4D66-ADBE-580852246E7B}">
      <dsp:nvSpPr>
        <dsp:cNvPr id="0" name=""/>
        <dsp:cNvSpPr/>
      </dsp:nvSpPr>
      <dsp:spPr>
        <a:xfrm rot="5400000">
          <a:off x="2488681" y="987930"/>
          <a:ext cx="1546756"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3F643B9-42A5-40F9-92E7-3E089724C06A}">
      <dsp:nvSpPr>
        <dsp:cNvPr id="0" name=""/>
        <dsp:cNvSpPr/>
      </dsp:nvSpPr>
      <dsp:spPr>
        <a:xfrm>
          <a:off x="2844154" y="27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Libraries </a:t>
          </a:r>
        </a:p>
        <a:p>
          <a:pPr marL="0" lvl="0" indent="0" algn="ctr" defTabSz="800100">
            <a:lnSpc>
              <a:spcPct val="90000"/>
            </a:lnSpc>
            <a:spcBef>
              <a:spcPct val="0"/>
            </a:spcBef>
            <a:spcAft>
              <a:spcPct val="35000"/>
            </a:spcAft>
            <a:buNone/>
          </a:pPr>
          <a:r>
            <a:rPr lang="en-US" sz="1800" kern="1200" dirty="0"/>
            <a:t>Stars, sf, ggplot2 and patchwork</a:t>
          </a:r>
          <a:endParaRPr lang="en-IN" sz="1800" kern="1200" dirty="0"/>
        </a:p>
      </dsp:txBody>
      <dsp:txXfrm>
        <a:off x="2880563" y="36688"/>
        <a:ext cx="1998981" cy="1170261"/>
      </dsp:txXfrm>
    </dsp:sp>
    <dsp:sp modelId="{995B3CD9-9E5B-4805-820F-F4ED950FD714}">
      <dsp:nvSpPr>
        <dsp:cNvPr id="0" name=""/>
        <dsp:cNvSpPr/>
      </dsp:nvSpPr>
      <dsp:spPr>
        <a:xfrm rot="5400000">
          <a:off x="2488681" y="2541780"/>
          <a:ext cx="1546756"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60D45FB-CD8D-482D-8B43-742637806C6C}">
      <dsp:nvSpPr>
        <dsp:cNvPr id="0" name=""/>
        <dsp:cNvSpPr/>
      </dsp:nvSpPr>
      <dsp:spPr>
        <a:xfrm>
          <a:off x="2844154"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Get Data from </a:t>
          </a:r>
          <a:r>
            <a:rPr lang="en-US" sz="1800" kern="1200" dirty="0" err="1"/>
            <a:t>Worldclim</a:t>
          </a:r>
          <a:endParaRPr lang="en-IN" sz="1800" kern="1200" dirty="0"/>
        </a:p>
      </dsp:txBody>
      <dsp:txXfrm>
        <a:off x="2880563" y="1590538"/>
        <a:ext cx="1998981" cy="1170261"/>
      </dsp:txXfrm>
    </dsp:sp>
    <dsp:sp modelId="{9067CDA5-7EF6-4B92-9EBD-8597D1C9F9CC}">
      <dsp:nvSpPr>
        <dsp:cNvPr id="0" name=""/>
        <dsp:cNvSpPr/>
      </dsp:nvSpPr>
      <dsp:spPr>
        <a:xfrm>
          <a:off x="3265606" y="3318704"/>
          <a:ext cx="2748400"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3A1C2F3-7694-4FBF-918C-A0B51FE54037}">
      <dsp:nvSpPr>
        <dsp:cNvPr id="0" name=""/>
        <dsp:cNvSpPr/>
      </dsp:nvSpPr>
      <dsp:spPr>
        <a:xfrm>
          <a:off x="2844154" y="3107978"/>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read_stars</a:t>
          </a:r>
          <a:r>
            <a:rPr lang="en-US" sz="1800" kern="1200" dirty="0"/>
            <a:t> function to process annual temperature data</a:t>
          </a:r>
          <a:endParaRPr lang="en-IN" sz="1800" kern="1200" dirty="0"/>
        </a:p>
      </dsp:txBody>
      <dsp:txXfrm>
        <a:off x="2880563" y="3144387"/>
        <a:ext cx="1998981" cy="1170261"/>
      </dsp:txXfrm>
    </dsp:sp>
    <dsp:sp modelId="{EBD9D1F3-81ED-4055-B6A8-D7B17C8F431F}">
      <dsp:nvSpPr>
        <dsp:cNvPr id="0" name=""/>
        <dsp:cNvSpPr/>
      </dsp:nvSpPr>
      <dsp:spPr>
        <a:xfrm rot="16200000">
          <a:off x="5244174" y="2541780"/>
          <a:ext cx="1546756"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3956B82-548A-424A-8092-F64412E800B0}">
      <dsp:nvSpPr>
        <dsp:cNvPr id="0" name=""/>
        <dsp:cNvSpPr/>
      </dsp:nvSpPr>
      <dsp:spPr>
        <a:xfrm>
          <a:off x="5599646" y="3107978"/>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Project data for India in Both periods</a:t>
          </a:r>
          <a:endParaRPr lang="en-IN" sz="1800" kern="1200" dirty="0"/>
        </a:p>
      </dsp:txBody>
      <dsp:txXfrm>
        <a:off x="5636055" y="3144387"/>
        <a:ext cx="1998981" cy="1170261"/>
      </dsp:txXfrm>
    </dsp:sp>
    <dsp:sp modelId="{9218BC23-AADC-43D5-8413-A9684D97C659}">
      <dsp:nvSpPr>
        <dsp:cNvPr id="0" name=""/>
        <dsp:cNvSpPr/>
      </dsp:nvSpPr>
      <dsp:spPr>
        <a:xfrm>
          <a:off x="5599646"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Change In temperature and Plot it</a:t>
          </a:r>
          <a:endParaRPr lang="en-IN" sz="1800" kern="1200" dirty="0"/>
        </a:p>
      </dsp:txBody>
      <dsp:txXfrm>
        <a:off x="5636055" y="1590538"/>
        <a:ext cx="1998981" cy="117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4F469-2E59-4D66-ADBE-580852246E7B}">
      <dsp:nvSpPr>
        <dsp:cNvPr id="0" name=""/>
        <dsp:cNvSpPr/>
      </dsp:nvSpPr>
      <dsp:spPr>
        <a:xfrm rot="5400000">
          <a:off x="2488681" y="987930"/>
          <a:ext cx="1546756"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3F643B9-42A5-40F9-92E7-3E089724C06A}">
      <dsp:nvSpPr>
        <dsp:cNvPr id="0" name=""/>
        <dsp:cNvSpPr/>
      </dsp:nvSpPr>
      <dsp:spPr>
        <a:xfrm>
          <a:off x="2844154" y="27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Libraries </a:t>
          </a:r>
        </a:p>
        <a:p>
          <a:pPr marL="0" lvl="0" indent="0" algn="ctr" defTabSz="889000">
            <a:lnSpc>
              <a:spcPct val="90000"/>
            </a:lnSpc>
            <a:spcBef>
              <a:spcPct val="0"/>
            </a:spcBef>
            <a:spcAft>
              <a:spcPct val="35000"/>
            </a:spcAft>
            <a:buNone/>
          </a:pPr>
          <a:r>
            <a:rPr lang="en-IN" sz="2000" kern="1200" dirty="0"/>
            <a:t>Raster, </a:t>
          </a:r>
          <a:r>
            <a:rPr lang="en-IN" sz="2000" kern="1200" dirty="0" err="1"/>
            <a:t>pRoc</a:t>
          </a:r>
          <a:r>
            <a:rPr lang="en-IN" sz="2000" kern="1200" dirty="0"/>
            <a:t>, </a:t>
          </a:r>
          <a:r>
            <a:rPr lang="en-IN" sz="2000" kern="1200" dirty="0" err="1"/>
            <a:t>tmap</a:t>
          </a:r>
          <a:endParaRPr lang="en-IN" sz="2000" kern="1200" dirty="0"/>
        </a:p>
      </dsp:txBody>
      <dsp:txXfrm>
        <a:off x="2880563" y="36688"/>
        <a:ext cx="1998981" cy="1170261"/>
      </dsp:txXfrm>
    </dsp:sp>
    <dsp:sp modelId="{995B3CD9-9E5B-4805-820F-F4ED950FD714}">
      <dsp:nvSpPr>
        <dsp:cNvPr id="0" name=""/>
        <dsp:cNvSpPr/>
      </dsp:nvSpPr>
      <dsp:spPr>
        <a:xfrm rot="5400000">
          <a:off x="2488681" y="2541780"/>
          <a:ext cx="1546756"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60D45FB-CD8D-482D-8B43-742637806C6C}">
      <dsp:nvSpPr>
        <dsp:cNvPr id="0" name=""/>
        <dsp:cNvSpPr/>
      </dsp:nvSpPr>
      <dsp:spPr>
        <a:xfrm>
          <a:off x="2844154"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 Occurrence Data and </a:t>
          </a:r>
          <a:r>
            <a:rPr lang="en-US" sz="2000" kern="1200" dirty="0" err="1"/>
            <a:t>bioclim</a:t>
          </a:r>
          <a:r>
            <a:rPr lang="en-US" sz="2000" kern="1200" dirty="0"/>
            <a:t> data.</a:t>
          </a:r>
          <a:endParaRPr lang="en-IN" sz="2000" kern="1200" dirty="0"/>
        </a:p>
      </dsp:txBody>
      <dsp:txXfrm>
        <a:off x="2880563" y="1590538"/>
        <a:ext cx="1998981" cy="1170261"/>
      </dsp:txXfrm>
    </dsp:sp>
    <dsp:sp modelId="{9067CDA5-7EF6-4B92-9EBD-8597D1C9F9CC}">
      <dsp:nvSpPr>
        <dsp:cNvPr id="0" name=""/>
        <dsp:cNvSpPr/>
      </dsp:nvSpPr>
      <dsp:spPr>
        <a:xfrm>
          <a:off x="3265606" y="3318704"/>
          <a:ext cx="2748400"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3A1C2F3-7694-4FBF-918C-A0B51FE54037}">
      <dsp:nvSpPr>
        <dsp:cNvPr id="0" name=""/>
        <dsp:cNvSpPr/>
      </dsp:nvSpPr>
      <dsp:spPr>
        <a:xfrm>
          <a:off x="2844154" y="3107978"/>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Set extent and stack layers</a:t>
          </a:r>
          <a:endParaRPr lang="en-IN" sz="2000" kern="1200" dirty="0"/>
        </a:p>
      </dsp:txBody>
      <dsp:txXfrm>
        <a:off x="2880563" y="3144387"/>
        <a:ext cx="1998981" cy="1170261"/>
      </dsp:txXfrm>
    </dsp:sp>
    <dsp:sp modelId="{EBD9D1F3-81ED-4055-B6A8-D7B17C8F431F}">
      <dsp:nvSpPr>
        <dsp:cNvPr id="0" name=""/>
        <dsp:cNvSpPr/>
      </dsp:nvSpPr>
      <dsp:spPr>
        <a:xfrm rot="16200000">
          <a:off x="5244174" y="2541780"/>
          <a:ext cx="1546756" cy="186461"/>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3956B82-548A-424A-8092-F64412E800B0}">
      <dsp:nvSpPr>
        <dsp:cNvPr id="0" name=""/>
        <dsp:cNvSpPr/>
      </dsp:nvSpPr>
      <dsp:spPr>
        <a:xfrm>
          <a:off x="5599646" y="3107978"/>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GLM  model</a:t>
          </a:r>
        </a:p>
        <a:p>
          <a:pPr marL="0" lvl="0" indent="0" algn="ctr" defTabSz="889000">
            <a:lnSpc>
              <a:spcPct val="90000"/>
            </a:lnSpc>
            <a:spcBef>
              <a:spcPct val="0"/>
            </a:spcBef>
            <a:spcAft>
              <a:spcPct val="35000"/>
            </a:spcAft>
            <a:buNone/>
          </a:pPr>
          <a:r>
            <a:rPr lang="en-US" sz="2000" kern="1200" dirty="0"/>
            <a:t>(binomial)</a:t>
          </a:r>
          <a:endParaRPr lang="en-IN" sz="2000" kern="1200" dirty="0"/>
        </a:p>
      </dsp:txBody>
      <dsp:txXfrm>
        <a:off x="5636055" y="3144387"/>
        <a:ext cx="1998981" cy="1170261"/>
      </dsp:txXfrm>
    </dsp:sp>
    <dsp:sp modelId="{9218BC23-AADC-43D5-8413-A9684D97C659}">
      <dsp:nvSpPr>
        <dsp:cNvPr id="0" name=""/>
        <dsp:cNvSpPr/>
      </dsp:nvSpPr>
      <dsp:spPr>
        <a:xfrm>
          <a:off x="5599646" y="1554129"/>
          <a:ext cx="2071799" cy="12430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Plot change map</a:t>
          </a:r>
          <a:endParaRPr lang="en-IN" sz="2000" kern="1200" dirty="0"/>
        </a:p>
      </dsp:txBody>
      <dsp:txXfrm>
        <a:off x="5636055" y="1590538"/>
        <a:ext cx="1998981" cy="1170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4F469-2E59-4D66-ADBE-580852246E7B}">
      <dsp:nvSpPr>
        <dsp:cNvPr id="0" name=""/>
        <dsp:cNvSpPr/>
      </dsp:nvSpPr>
      <dsp:spPr>
        <a:xfrm rot="5400000">
          <a:off x="867501" y="809613"/>
          <a:ext cx="1817945" cy="332258"/>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3F643B9-42A5-40F9-92E7-3E089724C06A}">
      <dsp:nvSpPr>
        <dsp:cNvPr id="0" name=""/>
        <dsp:cNvSpPr/>
      </dsp:nvSpPr>
      <dsp:spPr>
        <a:xfrm>
          <a:off x="956904" y="173"/>
          <a:ext cx="3691756" cy="11702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Libraries </a:t>
          </a:r>
        </a:p>
        <a:p>
          <a:pPr marL="0" lvl="0" indent="0" algn="ctr" defTabSz="666750">
            <a:lnSpc>
              <a:spcPct val="90000"/>
            </a:lnSpc>
            <a:spcBef>
              <a:spcPct val="0"/>
            </a:spcBef>
            <a:spcAft>
              <a:spcPct val="35000"/>
            </a:spcAft>
            <a:buNone/>
          </a:pPr>
          <a:r>
            <a:rPr lang="en-IN" sz="1500" kern="1200" dirty="0" err="1"/>
            <a:t>Pandas,matplotlib.pyplot,statmodel.tsa.api</a:t>
          </a:r>
          <a:endParaRPr lang="en-IN" sz="1500" kern="1200" dirty="0"/>
        </a:p>
      </dsp:txBody>
      <dsp:txXfrm>
        <a:off x="991178" y="34447"/>
        <a:ext cx="3623208" cy="1101664"/>
      </dsp:txXfrm>
    </dsp:sp>
    <dsp:sp modelId="{995B3CD9-9E5B-4805-820F-F4ED950FD714}">
      <dsp:nvSpPr>
        <dsp:cNvPr id="0" name=""/>
        <dsp:cNvSpPr/>
      </dsp:nvSpPr>
      <dsp:spPr>
        <a:xfrm rot="5417853">
          <a:off x="1042567" y="2508192"/>
          <a:ext cx="1376248" cy="332258"/>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60D45FB-CD8D-482D-8B43-742637806C6C}">
      <dsp:nvSpPr>
        <dsp:cNvPr id="0" name=""/>
        <dsp:cNvSpPr/>
      </dsp:nvSpPr>
      <dsp:spPr>
        <a:xfrm>
          <a:off x="956904" y="1920007"/>
          <a:ext cx="3691756" cy="9786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Read csv pandas data.</a:t>
          </a:r>
          <a:endParaRPr lang="en-IN" sz="1500" kern="1200" dirty="0"/>
        </a:p>
      </dsp:txBody>
      <dsp:txXfrm>
        <a:off x="985569" y="1948672"/>
        <a:ext cx="3634426" cy="921369"/>
      </dsp:txXfrm>
    </dsp:sp>
    <dsp:sp modelId="{9067CDA5-7EF6-4B92-9EBD-8597D1C9F9CC}">
      <dsp:nvSpPr>
        <dsp:cNvPr id="0" name=""/>
        <dsp:cNvSpPr/>
      </dsp:nvSpPr>
      <dsp:spPr>
        <a:xfrm flipV="1">
          <a:off x="4306785" y="3479140"/>
          <a:ext cx="1637186" cy="469892"/>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3A1C2F3-7694-4FBF-918C-A0B51FE54037}">
      <dsp:nvSpPr>
        <dsp:cNvPr id="0" name=""/>
        <dsp:cNvSpPr/>
      </dsp:nvSpPr>
      <dsp:spPr>
        <a:xfrm>
          <a:off x="1030148" y="3341144"/>
          <a:ext cx="3362156" cy="8935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Run Holt Linear Method</a:t>
          </a:r>
        </a:p>
        <a:p>
          <a:pPr marL="0" lvl="0" indent="0" algn="ctr" defTabSz="666750">
            <a:lnSpc>
              <a:spcPct val="90000"/>
            </a:lnSpc>
            <a:spcBef>
              <a:spcPct val="0"/>
            </a:spcBef>
            <a:spcAft>
              <a:spcPct val="35000"/>
            </a:spcAft>
            <a:buNone/>
          </a:pPr>
          <a:r>
            <a:rPr lang="en-US" sz="1500" kern="1200" dirty="0"/>
            <a:t>Trend=“add”</a:t>
          </a:r>
          <a:endParaRPr lang="en-IN" sz="1500" kern="1200" dirty="0"/>
        </a:p>
      </dsp:txBody>
      <dsp:txXfrm>
        <a:off x="1056318" y="3367314"/>
        <a:ext cx="3309816" cy="841168"/>
      </dsp:txXfrm>
    </dsp:sp>
    <dsp:sp modelId="{EBD9D1F3-81ED-4055-B6A8-D7B17C8F431F}">
      <dsp:nvSpPr>
        <dsp:cNvPr id="0" name=""/>
        <dsp:cNvSpPr/>
      </dsp:nvSpPr>
      <dsp:spPr>
        <a:xfrm rot="16202566">
          <a:off x="7082774" y="2478527"/>
          <a:ext cx="1277398" cy="332258"/>
        </a:xfrm>
        <a:prstGeom prst="rect">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3956B82-548A-424A-8092-F64412E800B0}">
      <dsp:nvSpPr>
        <dsp:cNvPr id="0" name=""/>
        <dsp:cNvSpPr/>
      </dsp:nvSpPr>
      <dsp:spPr>
        <a:xfrm>
          <a:off x="5859666" y="3274781"/>
          <a:ext cx="3691756" cy="80060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Fit the model</a:t>
          </a:r>
        </a:p>
        <a:p>
          <a:pPr marL="0" lvl="0" indent="0" algn="ctr" defTabSz="666750">
            <a:lnSpc>
              <a:spcPct val="90000"/>
            </a:lnSpc>
            <a:spcBef>
              <a:spcPct val="0"/>
            </a:spcBef>
            <a:spcAft>
              <a:spcPct val="35000"/>
            </a:spcAft>
            <a:buNone/>
          </a:pPr>
          <a:endParaRPr lang="en-IN" sz="1500" kern="1200" dirty="0"/>
        </a:p>
      </dsp:txBody>
      <dsp:txXfrm>
        <a:off x="5883115" y="3298230"/>
        <a:ext cx="3644858" cy="753710"/>
      </dsp:txXfrm>
    </dsp:sp>
    <dsp:sp modelId="{9218BC23-AADC-43D5-8413-A9684D97C659}">
      <dsp:nvSpPr>
        <dsp:cNvPr id="0" name=""/>
        <dsp:cNvSpPr/>
      </dsp:nvSpPr>
      <dsp:spPr>
        <a:xfrm>
          <a:off x="5866939" y="1961516"/>
          <a:ext cx="3691756" cy="86739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Forecast values</a:t>
          </a:r>
          <a:endParaRPr lang="en-IN" sz="1500" kern="1200" dirty="0"/>
        </a:p>
      </dsp:txBody>
      <dsp:txXfrm>
        <a:off x="5892344" y="1986921"/>
        <a:ext cx="3640946" cy="8165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C76BA-D392-4C2A-9070-A4906FB8E594}"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55C0-BFB1-4C7F-B5A9-94F93F821830}" type="slidenum">
              <a:rPr lang="en-IN" smtClean="0"/>
              <a:t>‹#›</a:t>
            </a:fld>
            <a:endParaRPr lang="en-IN"/>
          </a:p>
        </p:txBody>
      </p:sp>
    </p:spTree>
    <p:extLst>
      <p:ext uri="{BB962C8B-B14F-4D97-AF65-F5344CB8AC3E}">
        <p14:creationId xmlns:p14="http://schemas.microsoft.com/office/powerpoint/2010/main" val="240570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EE87-C5BE-254D-3F47-A38DD90B3E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EBFCDD81-4560-D36B-EEB6-F6D25239C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53005C97-C310-8704-A40C-136F167B82B4}"/>
              </a:ext>
            </a:extLst>
          </p:cNvPr>
          <p:cNvSpPr>
            <a:spLocks noGrp="1"/>
          </p:cNvSpPr>
          <p:nvPr>
            <p:ph type="dt" sz="half" idx="10"/>
          </p:nvPr>
        </p:nvSpPr>
        <p:spPr/>
        <p:txBody>
          <a:bodyPr/>
          <a:lstStyle/>
          <a:p>
            <a:fld id="{136CDBA4-268E-4434-9957-67E86A3D720B}" type="datetime1">
              <a:rPr lang="en-IN" smtClean="0"/>
              <a:t>30-07-2024</a:t>
            </a:fld>
            <a:endParaRPr lang="en-IN"/>
          </a:p>
        </p:txBody>
      </p:sp>
      <p:sp>
        <p:nvSpPr>
          <p:cNvPr id="5" name="Footer Placeholder 4">
            <a:extLst>
              <a:ext uri="{FF2B5EF4-FFF2-40B4-BE49-F238E27FC236}">
                <a16:creationId xmlns:a16="http://schemas.microsoft.com/office/drawing/2014/main" id="{A78A111B-20F4-24AC-19B1-442DC391D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B3018-B2B8-8BB5-EC14-0F0D9943E6BB}"/>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117371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29D-A970-4290-1241-C88BF7659AF6}"/>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75BD96FD-7311-0273-1DFB-1FE0050C6DA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18576CB-5FF1-2C90-18A5-954DEDC2ECD3}"/>
              </a:ext>
            </a:extLst>
          </p:cNvPr>
          <p:cNvSpPr>
            <a:spLocks noGrp="1"/>
          </p:cNvSpPr>
          <p:nvPr>
            <p:ph type="dt" sz="half" idx="10"/>
          </p:nvPr>
        </p:nvSpPr>
        <p:spPr/>
        <p:txBody>
          <a:bodyPr/>
          <a:lstStyle/>
          <a:p>
            <a:fld id="{75F059C2-8C31-4E11-A355-D3631B8732DC}" type="datetime1">
              <a:rPr lang="en-IN" smtClean="0"/>
              <a:t>30-07-2024</a:t>
            </a:fld>
            <a:endParaRPr lang="en-IN"/>
          </a:p>
        </p:txBody>
      </p:sp>
      <p:sp>
        <p:nvSpPr>
          <p:cNvPr id="5" name="Footer Placeholder 4">
            <a:extLst>
              <a:ext uri="{FF2B5EF4-FFF2-40B4-BE49-F238E27FC236}">
                <a16:creationId xmlns:a16="http://schemas.microsoft.com/office/drawing/2014/main" id="{5E3FD3EF-50EE-A7EE-4397-A3513A085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E7A0B-6846-A1B0-3448-938A516E3155}"/>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377943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097EE0-BB65-9043-423F-A8556B024F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EB77E306-97F5-EF17-8CF4-8543497A2D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ED27D2C-C683-1A6E-B2FA-7706C8EA5CA6}"/>
              </a:ext>
            </a:extLst>
          </p:cNvPr>
          <p:cNvSpPr>
            <a:spLocks noGrp="1"/>
          </p:cNvSpPr>
          <p:nvPr>
            <p:ph type="dt" sz="half" idx="10"/>
          </p:nvPr>
        </p:nvSpPr>
        <p:spPr/>
        <p:txBody>
          <a:bodyPr/>
          <a:lstStyle/>
          <a:p>
            <a:fld id="{C5DBE8C6-50A2-4F20-BE5A-8C5C43224B23}" type="datetime1">
              <a:rPr lang="en-IN" smtClean="0"/>
              <a:t>30-07-2024</a:t>
            </a:fld>
            <a:endParaRPr lang="en-IN"/>
          </a:p>
        </p:txBody>
      </p:sp>
      <p:sp>
        <p:nvSpPr>
          <p:cNvPr id="5" name="Footer Placeholder 4">
            <a:extLst>
              <a:ext uri="{FF2B5EF4-FFF2-40B4-BE49-F238E27FC236}">
                <a16:creationId xmlns:a16="http://schemas.microsoft.com/office/drawing/2014/main" id="{C0E1A6F7-ED48-12B9-CE17-B9E1C9A0C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6EF47-9F6F-D137-A500-AA0B227DB3E9}"/>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35531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63F3-015B-645A-96CB-736F510CCCD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917EBE3-F2B4-CD6A-71AF-559AB7D810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55F6879-402E-0494-45BC-2B994326BF45}"/>
              </a:ext>
            </a:extLst>
          </p:cNvPr>
          <p:cNvSpPr>
            <a:spLocks noGrp="1"/>
          </p:cNvSpPr>
          <p:nvPr>
            <p:ph type="dt" sz="half" idx="10"/>
          </p:nvPr>
        </p:nvSpPr>
        <p:spPr/>
        <p:txBody>
          <a:bodyPr/>
          <a:lstStyle/>
          <a:p>
            <a:fld id="{F1614E59-70CE-438C-A7EE-7D48B5F00E21}" type="datetime1">
              <a:rPr lang="en-IN" smtClean="0"/>
              <a:t>30-07-2024</a:t>
            </a:fld>
            <a:endParaRPr lang="en-IN"/>
          </a:p>
        </p:txBody>
      </p:sp>
      <p:sp>
        <p:nvSpPr>
          <p:cNvPr id="5" name="Footer Placeholder 4">
            <a:extLst>
              <a:ext uri="{FF2B5EF4-FFF2-40B4-BE49-F238E27FC236}">
                <a16:creationId xmlns:a16="http://schemas.microsoft.com/office/drawing/2014/main" id="{F9AC3B2A-5A4D-E95E-E70D-39E5CFFA2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42932-92B5-AF53-9DE3-11178C8BCDB2}"/>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28617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DA25-02EF-F605-7361-7169FBB676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A7ACB549-C824-13FB-66AB-E07F0DE80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DD95BF-8A9F-40B8-67A0-EE2BA7A8D0F3}"/>
              </a:ext>
            </a:extLst>
          </p:cNvPr>
          <p:cNvSpPr>
            <a:spLocks noGrp="1"/>
          </p:cNvSpPr>
          <p:nvPr>
            <p:ph type="dt" sz="half" idx="10"/>
          </p:nvPr>
        </p:nvSpPr>
        <p:spPr/>
        <p:txBody>
          <a:bodyPr/>
          <a:lstStyle/>
          <a:p>
            <a:fld id="{8E4779C6-CE07-4FEB-B72C-81C12F819D71}" type="datetime1">
              <a:rPr lang="en-IN" smtClean="0"/>
              <a:t>30-07-2024</a:t>
            </a:fld>
            <a:endParaRPr lang="en-IN"/>
          </a:p>
        </p:txBody>
      </p:sp>
      <p:sp>
        <p:nvSpPr>
          <p:cNvPr id="5" name="Footer Placeholder 4">
            <a:extLst>
              <a:ext uri="{FF2B5EF4-FFF2-40B4-BE49-F238E27FC236}">
                <a16:creationId xmlns:a16="http://schemas.microsoft.com/office/drawing/2014/main" id="{90D4BF87-8948-C7A4-2EDD-4220C4C04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CBE3F-0DFE-7D7B-B150-166A8F86B46E}"/>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261998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C5E-A01B-4B25-2136-198E763B128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443CD95-1ED7-0511-8197-316EC707FC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139D7734-1AA4-0A07-ABA0-EE99A6180B3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19C2626E-FF53-79B9-64B2-8FFE5550172C}"/>
              </a:ext>
            </a:extLst>
          </p:cNvPr>
          <p:cNvSpPr>
            <a:spLocks noGrp="1"/>
          </p:cNvSpPr>
          <p:nvPr>
            <p:ph type="dt" sz="half" idx="10"/>
          </p:nvPr>
        </p:nvSpPr>
        <p:spPr/>
        <p:txBody>
          <a:bodyPr/>
          <a:lstStyle/>
          <a:p>
            <a:fld id="{2F4F0793-7390-4174-9F2F-4CDC78DAE7A0}" type="datetime1">
              <a:rPr lang="en-IN" smtClean="0"/>
              <a:t>30-07-2024</a:t>
            </a:fld>
            <a:endParaRPr lang="en-IN"/>
          </a:p>
        </p:txBody>
      </p:sp>
      <p:sp>
        <p:nvSpPr>
          <p:cNvPr id="6" name="Footer Placeholder 5">
            <a:extLst>
              <a:ext uri="{FF2B5EF4-FFF2-40B4-BE49-F238E27FC236}">
                <a16:creationId xmlns:a16="http://schemas.microsoft.com/office/drawing/2014/main" id="{FD7BD34E-EA96-1C13-8E35-994002322F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1EF99-EC28-E761-C8FA-834931E6961F}"/>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137301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5915-D623-8AF3-8281-BC4A7FF07E4C}"/>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DE49310-647F-A12B-1CCF-3895CB0FE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5B1A96-93E8-CDF1-34E4-0DA903B1B5C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7E2DDC30-A902-34BA-DA82-0E69AA94FE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62F1ED-D9E2-E201-7B48-5277B642268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9A3E45E3-EACB-30A5-0346-9762B48BFE6C}"/>
              </a:ext>
            </a:extLst>
          </p:cNvPr>
          <p:cNvSpPr>
            <a:spLocks noGrp="1"/>
          </p:cNvSpPr>
          <p:nvPr>
            <p:ph type="dt" sz="half" idx="10"/>
          </p:nvPr>
        </p:nvSpPr>
        <p:spPr/>
        <p:txBody>
          <a:bodyPr/>
          <a:lstStyle/>
          <a:p>
            <a:fld id="{AAEC0868-23FB-4E22-A5D7-0F587AB4230A}" type="datetime1">
              <a:rPr lang="en-IN" smtClean="0"/>
              <a:t>30-07-2024</a:t>
            </a:fld>
            <a:endParaRPr lang="en-IN"/>
          </a:p>
        </p:txBody>
      </p:sp>
      <p:sp>
        <p:nvSpPr>
          <p:cNvPr id="8" name="Footer Placeholder 7">
            <a:extLst>
              <a:ext uri="{FF2B5EF4-FFF2-40B4-BE49-F238E27FC236}">
                <a16:creationId xmlns:a16="http://schemas.microsoft.com/office/drawing/2014/main" id="{DD90FF85-5156-F4B3-329C-95723CAD53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089F98-8518-841F-5B8C-30EF29F7BE6E}"/>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89386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FB6C-F5DD-C893-1E74-02CBD5AC0077}"/>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C850C4C3-4F9A-75A5-8433-22D5DDAA20EF}"/>
              </a:ext>
            </a:extLst>
          </p:cNvPr>
          <p:cNvSpPr>
            <a:spLocks noGrp="1"/>
          </p:cNvSpPr>
          <p:nvPr>
            <p:ph type="dt" sz="half" idx="10"/>
          </p:nvPr>
        </p:nvSpPr>
        <p:spPr/>
        <p:txBody>
          <a:bodyPr/>
          <a:lstStyle/>
          <a:p>
            <a:fld id="{6ADD1FF7-DF8F-4394-BCE4-425BB63DE0F3}" type="datetime1">
              <a:rPr lang="en-IN" smtClean="0"/>
              <a:t>30-07-2024</a:t>
            </a:fld>
            <a:endParaRPr lang="en-IN"/>
          </a:p>
        </p:txBody>
      </p:sp>
      <p:sp>
        <p:nvSpPr>
          <p:cNvPr id="4" name="Footer Placeholder 3">
            <a:extLst>
              <a:ext uri="{FF2B5EF4-FFF2-40B4-BE49-F238E27FC236}">
                <a16:creationId xmlns:a16="http://schemas.microsoft.com/office/drawing/2014/main" id="{9B15B2B9-7E3D-B592-2273-346DA437A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BAF6B3-30BF-B2A1-C0CE-C79A4B39D3BE}"/>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378235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0E25B-AF74-EDB8-2EF9-C3E70441DEFD}"/>
              </a:ext>
            </a:extLst>
          </p:cNvPr>
          <p:cNvSpPr>
            <a:spLocks noGrp="1"/>
          </p:cNvSpPr>
          <p:nvPr>
            <p:ph type="dt" sz="half" idx="10"/>
          </p:nvPr>
        </p:nvSpPr>
        <p:spPr/>
        <p:txBody>
          <a:bodyPr/>
          <a:lstStyle/>
          <a:p>
            <a:fld id="{FDB7845F-07CC-4841-AEF1-FA8AA44E9170}" type="datetime1">
              <a:rPr lang="en-IN" smtClean="0"/>
              <a:t>30-07-2024</a:t>
            </a:fld>
            <a:endParaRPr lang="en-IN"/>
          </a:p>
        </p:txBody>
      </p:sp>
      <p:sp>
        <p:nvSpPr>
          <p:cNvPr id="3" name="Footer Placeholder 2">
            <a:extLst>
              <a:ext uri="{FF2B5EF4-FFF2-40B4-BE49-F238E27FC236}">
                <a16:creationId xmlns:a16="http://schemas.microsoft.com/office/drawing/2014/main" id="{FF831FF1-A4A2-DED3-352F-CA6DE0D3EB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03B8C9-2A6B-0D0C-9D0F-D6EE18F045E5}"/>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79209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E204-DA89-7D0F-03DD-F8343EF74A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9EAB61BF-D331-4D15-6B29-6023C07A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C3F4E11E-2DAE-6AE8-3159-908785874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921172-DC0A-568D-64D3-5B8CA5E4BB6C}"/>
              </a:ext>
            </a:extLst>
          </p:cNvPr>
          <p:cNvSpPr>
            <a:spLocks noGrp="1"/>
          </p:cNvSpPr>
          <p:nvPr>
            <p:ph type="dt" sz="half" idx="10"/>
          </p:nvPr>
        </p:nvSpPr>
        <p:spPr/>
        <p:txBody>
          <a:bodyPr/>
          <a:lstStyle/>
          <a:p>
            <a:fld id="{EA18586D-55D2-4AB0-8CD9-A07B90609C4A}" type="datetime1">
              <a:rPr lang="en-IN" smtClean="0"/>
              <a:t>30-07-2024</a:t>
            </a:fld>
            <a:endParaRPr lang="en-IN"/>
          </a:p>
        </p:txBody>
      </p:sp>
      <p:sp>
        <p:nvSpPr>
          <p:cNvPr id="6" name="Footer Placeholder 5">
            <a:extLst>
              <a:ext uri="{FF2B5EF4-FFF2-40B4-BE49-F238E27FC236}">
                <a16:creationId xmlns:a16="http://schemas.microsoft.com/office/drawing/2014/main" id="{4522E7BA-B22C-2115-0585-50CB5D589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328D8-9142-FF0F-E45D-09DF3DA6CC3C}"/>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176431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D47C-E962-D3A6-3657-016BF803C3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C7BF7B11-A30E-CC0C-AF56-6A6654AA2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57912C-7D60-981F-04D8-304A33708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2202B9-00A8-912D-7B52-1882033A2A70}"/>
              </a:ext>
            </a:extLst>
          </p:cNvPr>
          <p:cNvSpPr>
            <a:spLocks noGrp="1"/>
          </p:cNvSpPr>
          <p:nvPr>
            <p:ph type="dt" sz="half" idx="10"/>
          </p:nvPr>
        </p:nvSpPr>
        <p:spPr/>
        <p:txBody>
          <a:bodyPr/>
          <a:lstStyle/>
          <a:p>
            <a:fld id="{978DB3AA-DE74-4DF0-9929-ABC85283718D}" type="datetime1">
              <a:rPr lang="en-IN" smtClean="0"/>
              <a:t>30-07-2024</a:t>
            </a:fld>
            <a:endParaRPr lang="en-IN"/>
          </a:p>
        </p:txBody>
      </p:sp>
      <p:sp>
        <p:nvSpPr>
          <p:cNvPr id="6" name="Footer Placeholder 5">
            <a:extLst>
              <a:ext uri="{FF2B5EF4-FFF2-40B4-BE49-F238E27FC236}">
                <a16:creationId xmlns:a16="http://schemas.microsoft.com/office/drawing/2014/main" id="{BCC32E87-76CF-E547-9417-91B88CEF24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61034-0F0E-5BFF-FCD0-EACFC543758E}"/>
              </a:ext>
            </a:extLst>
          </p:cNvPr>
          <p:cNvSpPr>
            <a:spLocks noGrp="1"/>
          </p:cNvSpPr>
          <p:nvPr>
            <p:ph type="sldNum" sz="quarter" idx="12"/>
          </p:nvPr>
        </p:nvSpPr>
        <p:spPr/>
        <p:txBody>
          <a:bodyPr/>
          <a:lstStyle/>
          <a:p>
            <a:fld id="{2A9872AB-EF3B-49D1-AE73-C49AC1C5AF54}" type="slidenum">
              <a:rPr lang="en-IN" smtClean="0"/>
              <a:t>‹#›</a:t>
            </a:fld>
            <a:endParaRPr lang="en-IN"/>
          </a:p>
        </p:txBody>
      </p:sp>
    </p:spTree>
    <p:extLst>
      <p:ext uri="{BB962C8B-B14F-4D97-AF65-F5344CB8AC3E}">
        <p14:creationId xmlns:p14="http://schemas.microsoft.com/office/powerpoint/2010/main" val="417549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8F3E4-A037-AF8D-C344-E9AF0A1D8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0E8D32F-4248-F66A-0799-0C53DAE69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83D1391-4503-E1A0-E23F-12F1D3D55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D7104-C099-4304-9C4D-BC4D2DD9483B}" type="datetime1">
              <a:rPr lang="en-IN" smtClean="0"/>
              <a:t>30-07-2024</a:t>
            </a:fld>
            <a:endParaRPr lang="en-IN"/>
          </a:p>
        </p:txBody>
      </p:sp>
      <p:sp>
        <p:nvSpPr>
          <p:cNvPr id="5" name="Footer Placeholder 4">
            <a:extLst>
              <a:ext uri="{FF2B5EF4-FFF2-40B4-BE49-F238E27FC236}">
                <a16:creationId xmlns:a16="http://schemas.microsoft.com/office/drawing/2014/main" id="{C9C1AF71-EA04-2E34-DC42-391077680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8B8E17-48C0-F075-CB79-EC0273158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872AB-EF3B-49D1-AE73-C49AC1C5AF54}" type="slidenum">
              <a:rPr lang="en-IN" smtClean="0"/>
              <a:t>‹#›</a:t>
            </a:fld>
            <a:endParaRPr lang="en-IN"/>
          </a:p>
        </p:txBody>
      </p:sp>
    </p:spTree>
    <p:extLst>
      <p:ext uri="{BB962C8B-B14F-4D97-AF65-F5344CB8AC3E}">
        <p14:creationId xmlns:p14="http://schemas.microsoft.com/office/powerpoint/2010/main" val="6884503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dvances.sciencemag.org/content/5/1/eaav3473" TargetMode="External"/><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C40127ED-49D2-4C42-64DD-7D054143AB3B}"/>
              </a:ext>
            </a:extLst>
          </p:cNvPr>
          <p:cNvSpPr>
            <a:spLocks noGrp="1"/>
          </p:cNvSpPr>
          <p:nvPr>
            <p:ph type="ctrTitle"/>
          </p:nvPr>
        </p:nvSpPr>
        <p:spPr>
          <a:xfrm>
            <a:off x="1770743" y="788535"/>
            <a:ext cx="9144000" cy="2387600"/>
          </a:xfrm>
          <a:ln>
            <a:noFill/>
          </a:ln>
        </p:spPr>
        <p:txBody>
          <a:bodyPr>
            <a:normAutofit/>
          </a:bodyPr>
          <a:lstStyle/>
          <a:p>
            <a:r>
              <a:rPr lang="en-US" sz="4400" b="1" dirty="0">
                <a:latin typeface="Times New Roman" panose="02020603050405020304" pitchFamily="18" charset="0"/>
                <a:cs typeface="Times New Roman" panose="02020603050405020304" pitchFamily="18" charset="0"/>
              </a:rPr>
              <a:t>Forecasting Future of Coffee Arabica In India Amid Climate Change</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A5C920-8F7E-AC76-DF5C-DE97B1181BF8}"/>
              </a:ext>
            </a:extLst>
          </p:cNvPr>
          <p:cNvSpPr>
            <a:spLocks noGrp="1"/>
          </p:cNvSpPr>
          <p:nvPr>
            <p:ph type="subTitle" idx="1"/>
          </p:nvPr>
        </p:nvSpPr>
        <p:spPr/>
        <p:txBody>
          <a:bodyPr/>
          <a:lstStyle/>
          <a:p>
            <a:r>
              <a:rPr lang="en-US" dirty="0"/>
              <a:t>Submitted By- Shivani Bhatia (21070146011)</a:t>
            </a:r>
          </a:p>
          <a:p>
            <a:r>
              <a:rPr lang="en-US" dirty="0"/>
              <a:t>Submitted To- Dr. </a:t>
            </a:r>
            <a:r>
              <a:rPr lang="en-US" dirty="0" err="1"/>
              <a:t>Navendu</a:t>
            </a:r>
            <a:r>
              <a:rPr lang="en-US" dirty="0"/>
              <a:t> Choudhary</a:t>
            </a:r>
            <a:endParaRPr lang="en-IN" dirty="0"/>
          </a:p>
        </p:txBody>
      </p:sp>
      <p:sp>
        <p:nvSpPr>
          <p:cNvPr id="4" name="Footer Placeholder 3">
            <a:extLst>
              <a:ext uri="{FF2B5EF4-FFF2-40B4-BE49-F238E27FC236}">
                <a16:creationId xmlns:a16="http://schemas.microsoft.com/office/drawing/2014/main" id="{0BBEF2AC-C9AC-53FD-D5A0-0F7DDF6F6B48}"/>
              </a:ext>
            </a:extLst>
          </p:cNvPr>
          <p:cNvSpPr>
            <a:spLocks noGrp="1"/>
          </p:cNvSpPr>
          <p:nvPr>
            <p:ph type="ftr" sz="quarter" idx="11"/>
          </p:nvPr>
        </p:nvSpPr>
        <p:spPr/>
        <p:txBody>
          <a:bodyPr/>
          <a:lstStyle/>
          <a:p>
            <a:r>
              <a:rPr lang="en-US" dirty="0"/>
              <a:t>By Shivani Bhatia</a:t>
            </a:r>
            <a:endParaRPr lang="en-IN" dirty="0"/>
          </a:p>
        </p:txBody>
      </p:sp>
      <p:sp>
        <p:nvSpPr>
          <p:cNvPr id="5" name="Slide Number Placeholder 4">
            <a:extLst>
              <a:ext uri="{FF2B5EF4-FFF2-40B4-BE49-F238E27FC236}">
                <a16:creationId xmlns:a16="http://schemas.microsoft.com/office/drawing/2014/main" id="{B801BCE0-7672-28F3-DE25-8251551FA7C4}"/>
              </a:ext>
            </a:extLst>
          </p:cNvPr>
          <p:cNvSpPr>
            <a:spLocks noGrp="1"/>
          </p:cNvSpPr>
          <p:nvPr>
            <p:ph type="sldNum" sz="quarter" idx="12"/>
          </p:nvPr>
        </p:nvSpPr>
        <p:spPr/>
        <p:txBody>
          <a:bodyPr/>
          <a:lstStyle/>
          <a:p>
            <a:fld id="{2A9872AB-EF3B-49D1-AE73-C49AC1C5AF54}" type="slidenum">
              <a:rPr lang="en-IN" smtClean="0"/>
              <a:t>1</a:t>
            </a:fld>
            <a:endParaRPr lang="en-IN"/>
          </a:p>
        </p:txBody>
      </p:sp>
      <p:sp>
        <p:nvSpPr>
          <p:cNvPr id="9" name="Rectangle 8">
            <a:extLst>
              <a:ext uri="{FF2B5EF4-FFF2-40B4-BE49-F238E27FC236}">
                <a16:creationId xmlns:a16="http://schemas.microsoft.com/office/drawing/2014/main" id="{272F868A-4793-9932-7284-290A2A40C895}"/>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0643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79B-D682-9329-7400-9071FF5D640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 :Objective 1</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774B463-5A2F-CBB3-2F80-170D7F6E0E99}"/>
              </a:ext>
            </a:extLst>
          </p:cNvPr>
          <p:cNvSpPr>
            <a:spLocks noGrp="1"/>
          </p:cNvSpPr>
          <p:nvPr>
            <p:ph type="ftr" sz="quarter" idx="11"/>
          </p:nvPr>
        </p:nvSpPr>
        <p:spPr/>
        <p:txBody>
          <a:bodyPr/>
          <a:lstStyle/>
          <a:p>
            <a:r>
              <a:rPr lang="en-US" dirty="0"/>
              <a:t>AUC Curve for Maxent , AUC=0.976</a:t>
            </a:r>
            <a:endParaRPr lang="en-IN" dirty="0"/>
          </a:p>
        </p:txBody>
      </p:sp>
      <p:sp>
        <p:nvSpPr>
          <p:cNvPr id="5" name="Slide Number Placeholder 4">
            <a:extLst>
              <a:ext uri="{FF2B5EF4-FFF2-40B4-BE49-F238E27FC236}">
                <a16:creationId xmlns:a16="http://schemas.microsoft.com/office/drawing/2014/main" id="{B135FE7A-008B-2940-5C3E-F3F4C84FF2D3}"/>
              </a:ext>
            </a:extLst>
          </p:cNvPr>
          <p:cNvSpPr>
            <a:spLocks noGrp="1"/>
          </p:cNvSpPr>
          <p:nvPr>
            <p:ph type="sldNum" sz="quarter" idx="12"/>
          </p:nvPr>
        </p:nvSpPr>
        <p:spPr/>
        <p:txBody>
          <a:bodyPr/>
          <a:lstStyle/>
          <a:p>
            <a:fld id="{2A9872AB-EF3B-49D1-AE73-C49AC1C5AF54}" type="slidenum">
              <a:rPr lang="en-IN" smtClean="0"/>
              <a:t>10</a:t>
            </a:fld>
            <a:endParaRPr lang="en-IN"/>
          </a:p>
        </p:txBody>
      </p:sp>
      <p:pic>
        <p:nvPicPr>
          <p:cNvPr id="6" name="Content Placeholder 5">
            <a:extLst>
              <a:ext uri="{FF2B5EF4-FFF2-40B4-BE49-F238E27FC236}">
                <a16:creationId xmlns:a16="http://schemas.microsoft.com/office/drawing/2014/main" id="{9B835E51-1649-83EA-0615-B22BFB960A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1858169"/>
            <a:ext cx="6667500" cy="4286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97809507-3F7D-1331-9776-BC0E2122F18A}"/>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105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F4C5-94F5-11B4-7E92-B59245FB192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 : Objective 2</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912F91E-DD7A-117C-7859-A555F0814F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3589A2-8EE8-198B-6299-700DCE29EFD8}"/>
              </a:ext>
            </a:extLst>
          </p:cNvPr>
          <p:cNvSpPr>
            <a:spLocks noGrp="1"/>
          </p:cNvSpPr>
          <p:nvPr>
            <p:ph type="sldNum" sz="quarter" idx="12"/>
          </p:nvPr>
        </p:nvSpPr>
        <p:spPr/>
        <p:txBody>
          <a:bodyPr/>
          <a:lstStyle/>
          <a:p>
            <a:fld id="{2A9872AB-EF3B-49D1-AE73-C49AC1C5AF54}" type="slidenum">
              <a:rPr lang="en-IN" smtClean="0"/>
              <a:t>11</a:t>
            </a:fld>
            <a:endParaRPr lang="en-IN"/>
          </a:p>
        </p:txBody>
      </p:sp>
      <p:pic>
        <p:nvPicPr>
          <p:cNvPr id="6" name="Content Placeholder 5">
            <a:extLst>
              <a:ext uri="{FF2B5EF4-FFF2-40B4-BE49-F238E27FC236}">
                <a16:creationId xmlns:a16="http://schemas.microsoft.com/office/drawing/2014/main" id="{DD9B5B40-2D30-C482-0C43-95145BFBC570}"/>
              </a:ext>
            </a:extLst>
          </p:cNvPr>
          <p:cNvPicPr>
            <a:picLocks noGrp="1" noChangeAspect="1"/>
          </p:cNvPicPr>
          <p:nvPr>
            <p:ph idx="1"/>
          </p:nvPr>
        </p:nvPicPr>
        <p:blipFill>
          <a:blip r:embed="rId2"/>
          <a:stretch>
            <a:fillRect/>
          </a:stretch>
        </p:blipFill>
        <p:spPr>
          <a:xfrm>
            <a:off x="995362" y="2501106"/>
            <a:ext cx="10201275" cy="3000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1C575171-66C8-140A-6E4B-3F3677DE5909}"/>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146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1795-DC0C-2851-7D91-F32186778528}"/>
              </a:ext>
            </a:extLst>
          </p:cNvPr>
          <p:cNvSpPr>
            <a:spLocks noGrp="1"/>
          </p:cNvSpPr>
          <p:nvPr>
            <p:ph type="title"/>
          </p:nvPr>
        </p:nvSpPr>
        <p:spPr>
          <a:xfrm>
            <a:off x="889000" y="550410"/>
            <a:ext cx="10515600" cy="970189"/>
          </a:xfrm>
        </p:spPr>
        <p:txBody>
          <a:bodyPr/>
          <a:lstStyle/>
          <a:p>
            <a:pPr algn="ctr"/>
            <a:r>
              <a:rPr lang="en-US" dirty="0">
                <a:latin typeface="Times New Roman" panose="02020603050405020304" pitchFamily="18" charset="0"/>
                <a:cs typeface="Times New Roman" panose="02020603050405020304" pitchFamily="18" charset="0"/>
              </a:rPr>
              <a:t>Results : Objective 2</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99A0EB4-7427-8C81-559E-D038893D7615}"/>
              </a:ext>
            </a:extLst>
          </p:cNvPr>
          <p:cNvSpPr>
            <a:spLocks noGrp="1"/>
          </p:cNvSpPr>
          <p:nvPr>
            <p:ph type="ftr" sz="quarter" idx="11"/>
          </p:nvPr>
        </p:nvSpPr>
        <p:spPr/>
        <p:txBody>
          <a:bodyPr/>
          <a:lstStyle/>
          <a:p>
            <a:r>
              <a:rPr lang="en-US" dirty="0"/>
              <a:t>Projected Change in Year 2060-2080</a:t>
            </a:r>
            <a:endParaRPr lang="en-IN" dirty="0"/>
          </a:p>
        </p:txBody>
      </p:sp>
      <p:sp>
        <p:nvSpPr>
          <p:cNvPr id="5" name="Slide Number Placeholder 4">
            <a:extLst>
              <a:ext uri="{FF2B5EF4-FFF2-40B4-BE49-F238E27FC236}">
                <a16:creationId xmlns:a16="http://schemas.microsoft.com/office/drawing/2014/main" id="{A2F1C079-612B-6325-4F6E-B14025384C39}"/>
              </a:ext>
            </a:extLst>
          </p:cNvPr>
          <p:cNvSpPr>
            <a:spLocks noGrp="1"/>
          </p:cNvSpPr>
          <p:nvPr>
            <p:ph type="sldNum" sz="quarter" idx="12"/>
          </p:nvPr>
        </p:nvSpPr>
        <p:spPr/>
        <p:txBody>
          <a:bodyPr/>
          <a:lstStyle/>
          <a:p>
            <a:fld id="{2A9872AB-EF3B-49D1-AE73-C49AC1C5AF54}" type="slidenum">
              <a:rPr lang="en-IN" smtClean="0"/>
              <a:t>12</a:t>
            </a:fld>
            <a:endParaRPr lang="en-IN"/>
          </a:p>
        </p:txBody>
      </p:sp>
      <p:pic>
        <p:nvPicPr>
          <p:cNvPr id="6" name="Picture 5">
            <a:extLst>
              <a:ext uri="{FF2B5EF4-FFF2-40B4-BE49-F238E27FC236}">
                <a16:creationId xmlns:a16="http://schemas.microsoft.com/office/drawing/2014/main" id="{89256C43-B12D-2AD7-FDE0-41FE53309A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7484" y="1555752"/>
            <a:ext cx="6495143" cy="44642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a:extLst>
              <a:ext uri="{FF2B5EF4-FFF2-40B4-BE49-F238E27FC236}">
                <a16:creationId xmlns:a16="http://schemas.microsoft.com/office/drawing/2014/main" id="{DCBCFC51-821D-DBC1-C6F0-9363C127DC15}"/>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2279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7FEC-FC17-EA46-DFC7-725CBF6440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 :Objective 3</a:t>
            </a:r>
            <a:br>
              <a:rPr lang="en-IN" dirty="0"/>
            </a:br>
            <a:endParaRPr lang="en-IN" dirty="0"/>
          </a:p>
        </p:txBody>
      </p:sp>
      <p:sp>
        <p:nvSpPr>
          <p:cNvPr id="4" name="Footer Placeholder 3">
            <a:extLst>
              <a:ext uri="{FF2B5EF4-FFF2-40B4-BE49-F238E27FC236}">
                <a16:creationId xmlns:a16="http://schemas.microsoft.com/office/drawing/2014/main" id="{0E434145-7169-9D25-6E2E-94165DEEA448}"/>
              </a:ext>
            </a:extLst>
          </p:cNvPr>
          <p:cNvSpPr>
            <a:spLocks noGrp="1"/>
          </p:cNvSpPr>
          <p:nvPr>
            <p:ph type="ftr" sz="quarter" idx="11"/>
          </p:nvPr>
        </p:nvSpPr>
        <p:spPr/>
        <p:txBody>
          <a:bodyPr/>
          <a:lstStyle/>
          <a:p>
            <a:r>
              <a:rPr lang="en-US" dirty="0"/>
              <a:t>Species Presence Data In Karnataka</a:t>
            </a:r>
            <a:endParaRPr lang="en-IN" dirty="0"/>
          </a:p>
        </p:txBody>
      </p:sp>
      <p:sp>
        <p:nvSpPr>
          <p:cNvPr id="5" name="Slide Number Placeholder 4">
            <a:extLst>
              <a:ext uri="{FF2B5EF4-FFF2-40B4-BE49-F238E27FC236}">
                <a16:creationId xmlns:a16="http://schemas.microsoft.com/office/drawing/2014/main" id="{36ADC228-315F-3080-61AF-D54B2D895633}"/>
              </a:ext>
            </a:extLst>
          </p:cNvPr>
          <p:cNvSpPr>
            <a:spLocks noGrp="1"/>
          </p:cNvSpPr>
          <p:nvPr>
            <p:ph type="sldNum" sz="quarter" idx="12"/>
          </p:nvPr>
        </p:nvSpPr>
        <p:spPr/>
        <p:txBody>
          <a:bodyPr/>
          <a:lstStyle/>
          <a:p>
            <a:fld id="{2A9872AB-EF3B-49D1-AE73-C49AC1C5AF54}" type="slidenum">
              <a:rPr lang="en-IN" smtClean="0"/>
              <a:t>13</a:t>
            </a:fld>
            <a:endParaRPr lang="en-IN"/>
          </a:p>
        </p:txBody>
      </p:sp>
      <p:pic>
        <p:nvPicPr>
          <p:cNvPr id="6" name="Content Placeholder 5">
            <a:extLst>
              <a:ext uri="{FF2B5EF4-FFF2-40B4-BE49-F238E27FC236}">
                <a16:creationId xmlns:a16="http://schemas.microsoft.com/office/drawing/2014/main" id="{B3CA98DA-12DE-8B82-20A5-8333DEBBB363}"/>
              </a:ext>
            </a:extLst>
          </p:cNvPr>
          <p:cNvPicPr>
            <a:picLocks noGrp="1" noChangeAspect="1"/>
          </p:cNvPicPr>
          <p:nvPr>
            <p:ph idx="1"/>
          </p:nvPr>
        </p:nvPicPr>
        <p:blipFill rotWithShape="1">
          <a:blip r:embed="rId2"/>
          <a:srcRect t="16331"/>
          <a:stretch/>
        </p:blipFill>
        <p:spPr>
          <a:xfrm>
            <a:off x="3212154" y="1473200"/>
            <a:ext cx="6275692" cy="4631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115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8D48-81AF-EF9A-E88A-9F2D8345934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Results :Objective 3</a:t>
            </a:r>
            <a:br>
              <a:rPr lang="en-IN" dirty="0"/>
            </a:br>
            <a:endParaRPr lang="en-IN" dirty="0"/>
          </a:p>
        </p:txBody>
      </p:sp>
      <p:sp>
        <p:nvSpPr>
          <p:cNvPr id="4" name="Footer Placeholder 3">
            <a:extLst>
              <a:ext uri="{FF2B5EF4-FFF2-40B4-BE49-F238E27FC236}">
                <a16:creationId xmlns:a16="http://schemas.microsoft.com/office/drawing/2014/main" id="{B76939C3-E5DA-55EA-7DB3-29B9C71F6525}"/>
              </a:ext>
            </a:extLst>
          </p:cNvPr>
          <p:cNvSpPr>
            <a:spLocks noGrp="1"/>
          </p:cNvSpPr>
          <p:nvPr>
            <p:ph type="ftr" sz="quarter" idx="11"/>
          </p:nvPr>
        </p:nvSpPr>
        <p:spPr/>
        <p:txBody>
          <a:bodyPr/>
          <a:lstStyle/>
          <a:p>
            <a:r>
              <a:rPr lang="en-US" dirty="0"/>
              <a:t>Projected Species Occurrence Data For Year 2060-2080</a:t>
            </a:r>
            <a:endParaRPr lang="en-IN" dirty="0"/>
          </a:p>
        </p:txBody>
      </p:sp>
      <p:sp>
        <p:nvSpPr>
          <p:cNvPr id="5" name="Slide Number Placeholder 4">
            <a:extLst>
              <a:ext uri="{FF2B5EF4-FFF2-40B4-BE49-F238E27FC236}">
                <a16:creationId xmlns:a16="http://schemas.microsoft.com/office/drawing/2014/main" id="{099DCD32-F0D3-2EFB-78D0-CF757E8A3693}"/>
              </a:ext>
            </a:extLst>
          </p:cNvPr>
          <p:cNvSpPr>
            <a:spLocks noGrp="1"/>
          </p:cNvSpPr>
          <p:nvPr>
            <p:ph type="sldNum" sz="quarter" idx="12"/>
          </p:nvPr>
        </p:nvSpPr>
        <p:spPr/>
        <p:txBody>
          <a:bodyPr/>
          <a:lstStyle/>
          <a:p>
            <a:fld id="{2A9872AB-EF3B-49D1-AE73-C49AC1C5AF54}" type="slidenum">
              <a:rPr lang="en-IN" smtClean="0"/>
              <a:t>14</a:t>
            </a:fld>
            <a:endParaRPr lang="en-IN"/>
          </a:p>
        </p:txBody>
      </p:sp>
      <p:pic>
        <p:nvPicPr>
          <p:cNvPr id="6" name="Content Placeholder 5">
            <a:extLst>
              <a:ext uri="{FF2B5EF4-FFF2-40B4-BE49-F238E27FC236}">
                <a16:creationId xmlns:a16="http://schemas.microsoft.com/office/drawing/2014/main" id="{61D8F284-6576-98C2-34E1-3056C47B155C}"/>
              </a:ext>
            </a:extLst>
          </p:cNvPr>
          <p:cNvPicPr>
            <a:picLocks noGrp="1" noChangeAspect="1"/>
          </p:cNvPicPr>
          <p:nvPr>
            <p:ph idx="1"/>
          </p:nvPr>
        </p:nvPicPr>
        <p:blipFill>
          <a:blip r:embed="rId2"/>
          <a:stretch>
            <a:fillRect/>
          </a:stretch>
        </p:blipFill>
        <p:spPr>
          <a:xfrm>
            <a:off x="3789910" y="1491796"/>
            <a:ext cx="5250809"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587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A0FB-49FC-F172-C07F-410FB4EE7D9B}"/>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Result Objective 3</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5D77643-563A-7431-77D2-175CF23A1973}"/>
              </a:ext>
            </a:extLst>
          </p:cNvPr>
          <p:cNvSpPr>
            <a:spLocks noGrp="1"/>
          </p:cNvSpPr>
          <p:nvPr>
            <p:ph type="ftr" sz="quarter" idx="11"/>
          </p:nvPr>
        </p:nvSpPr>
        <p:spPr/>
        <p:txBody>
          <a:bodyPr/>
          <a:lstStyle/>
          <a:p>
            <a:r>
              <a:rPr lang="en-US" dirty="0"/>
              <a:t>Total Change In Species Occurrence in Year 2080</a:t>
            </a:r>
            <a:endParaRPr lang="en-IN" dirty="0"/>
          </a:p>
        </p:txBody>
      </p:sp>
      <p:sp>
        <p:nvSpPr>
          <p:cNvPr id="5" name="Slide Number Placeholder 4">
            <a:extLst>
              <a:ext uri="{FF2B5EF4-FFF2-40B4-BE49-F238E27FC236}">
                <a16:creationId xmlns:a16="http://schemas.microsoft.com/office/drawing/2014/main" id="{43905B82-D05F-9688-CFAC-51687099B5F5}"/>
              </a:ext>
            </a:extLst>
          </p:cNvPr>
          <p:cNvSpPr>
            <a:spLocks noGrp="1"/>
          </p:cNvSpPr>
          <p:nvPr>
            <p:ph type="sldNum" sz="quarter" idx="12"/>
          </p:nvPr>
        </p:nvSpPr>
        <p:spPr/>
        <p:txBody>
          <a:bodyPr/>
          <a:lstStyle/>
          <a:p>
            <a:fld id="{2A9872AB-EF3B-49D1-AE73-C49AC1C5AF54}" type="slidenum">
              <a:rPr lang="en-IN" smtClean="0"/>
              <a:t>15</a:t>
            </a:fld>
            <a:endParaRPr lang="en-IN"/>
          </a:p>
        </p:txBody>
      </p:sp>
      <p:pic>
        <p:nvPicPr>
          <p:cNvPr id="6" name="Content Placeholder 5">
            <a:extLst>
              <a:ext uri="{FF2B5EF4-FFF2-40B4-BE49-F238E27FC236}">
                <a16:creationId xmlns:a16="http://schemas.microsoft.com/office/drawing/2014/main" id="{82FF2CC0-C996-AB14-B4E7-1BF886BFE07F}"/>
              </a:ext>
            </a:extLst>
          </p:cNvPr>
          <p:cNvPicPr>
            <a:picLocks noGrp="1" noChangeAspect="1"/>
          </p:cNvPicPr>
          <p:nvPr>
            <p:ph idx="1"/>
          </p:nvPr>
        </p:nvPicPr>
        <p:blipFill>
          <a:blip r:embed="rId2"/>
          <a:stretch>
            <a:fillRect/>
          </a:stretch>
        </p:blipFill>
        <p:spPr>
          <a:xfrm>
            <a:off x="3469278" y="1825625"/>
            <a:ext cx="5253444"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5370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C887-22DB-5530-043B-29E1A38DC24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 Objective 4</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FBA2F75-78E1-7A41-A8B8-69FDD459E591}"/>
              </a:ext>
            </a:extLst>
          </p:cNvPr>
          <p:cNvSpPr>
            <a:spLocks noGrp="1"/>
          </p:cNvSpPr>
          <p:nvPr>
            <p:ph type="ftr" sz="quarter" idx="11"/>
          </p:nvPr>
        </p:nvSpPr>
        <p:spPr/>
        <p:txBody>
          <a:bodyPr/>
          <a:lstStyle/>
          <a:p>
            <a:r>
              <a:rPr lang="en-US" dirty="0"/>
              <a:t>Crop Production Forecast For Year 2030</a:t>
            </a:r>
            <a:endParaRPr lang="en-IN" dirty="0"/>
          </a:p>
        </p:txBody>
      </p:sp>
      <p:sp>
        <p:nvSpPr>
          <p:cNvPr id="5" name="Slide Number Placeholder 4">
            <a:extLst>
              <a:ext uri="{FF2B5EF4-FFF2-40B4-BE49-F238E27FC236}">
                <a16:creationId xmlns:a16="http://schemas.microsoft.com/office/drawing/2014/main" id="{21197376-1082-F631-D5A0-DF008B0EC9E4}"/>
              </a:ext>
            </a:extLst>
          </p:cNvPr>
          <p:cNvSpPr>
            <a:spLocks noGrp="1"/>
          </p:cNvSpPr>
          <p:nvPr>
            <p:ph type="sldNum" sz="quarter" idx="12"/>
          </p:nvPr>
        </p:nvSpPr>
        <p:spPr/>
        <p:txBody>
          <a:bodyPr/>
          <a:lstStyle/>
          <a:p>
            <a:fld id="{2A9872AB-EF3B-49D1-AE73-C49AC1C5AF54}" type="slidenum">
              <a:rPr lang="en-IN" smtClean="0"/>
              <a:t>16</a:t>
            </a:fld>
            <a:endParaRPr lang="en-IN"/>
          </a:p>
        </p:txBody>
      </p:sp>
      <p:pic>
        <p:nvPicPr>
          <p:cNvPr id="6" name="Picture 5">
            <a:extLst>
              <a:ext uri="{FF2B5EF4-FFF2-40B4-BE49-F238E27FC236}">
                <a16:creationId xmlns:a16="http://schemas.microsoft.com/office/drawing/2014/main" id="{8BA882B3-9679-9344-28BE-8C7A0F5F86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1658" y="1748971"/>
            <a:ext cx="10239828" cy="4477658"/>
          </a:xfrm>
          <a:prstGeom prst="rect">
            <a:avLst/>
          </a:prstGeom>
          <a:noFill/>
          <a:ln>
            <a:noFill/>
          </a:ln>
        </p:spPr>
      </p:pic>
    </p:spTree>
    <p:extLst>
      <p:ext uri="{BB962C8B-B14F-4D97-AF65-F5344CB8AC3E}">
        <p14:creationId xmlns:p14="http://schemas.microsoft.com/office/powerpoint/2010/main" val="48060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670D-B35C-92E9-0156-C174DBF80A5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 Objective 4</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5304D9A7-1342-A10F-B4ED-48A32A9CDFEB}"/>
              </a:ext>
            </a:extLst>
          </p:cNvPr>
          <p:cNvGraphicFramePr>
            <a:graphicFrameLocks noGrp="1"/>
          </p:cNvGraphicFramePr>
          <p:nvPr>
            <p:ph idx="1"/>
          </p:nvPr>
        </p:nvGraphicFramePr>
        <p:xfrm>
          <a:off x="1404991" y="2296668"/>
          <a:ext cx="9382018" cy="3410204"/>
        </p:xfrm>
        <a:graphic>
          <a:graphicData uri="http://schemas.openxmlformats.org/drawingml/2006/table">
            <a:tbl>
              <a:tblPr firstRow="1" lastRow="1">
                <a:tableStyleId>{5C22544A-7EE6-4342-B048-85BDC9FD1C3A}</a:tableStyleId>
              </a:tblPr>
              <a:tblGrid>
                <a:gridCol w="5462211">
                  <a:extLst>
                    <a:ext uri="{9D8B030D-6E8A-4147-A177-3AD203B41FA5}">
                      <a16:colId xmlns:a16="http://schemas.microsoft.com/office/drawing/2014/main" val="725373308"/>
                    </a:ext>
                  </a:extLst>
                </a:gridCol>
                <a:gridCol w="3919807">
                  <a:extLst>
                    <a:ext uri="{9D8B030D-6E8A-4147-A177-3AD203B41FA5}">
                      <a16:colId xmlns:a16="http://schemas.microsoft.com/office/drawing/2014/main" val="1185362139"/>
                    </a:ext>
                  </a:extLst>
                </a:gridCol>
              </a:tblGrid>
              <a:tr h="158115">
                <a:tc>
                  <a:txBody>
                    <a:bodyPr/>
                    <a:lstStyle/>
                    <a:p>
                      <a:pPr>
                        <a:lnSpc>
                          <a:spcPct val="107000"/>
                        </a:lnSpc>
                        <a:spcAft>
                          <a:spcPts val="800"/>
                        </a:spcAft>
                      </a:pPr>
                      <a:r>
                        <a:rPr lang="en-IN" sz="1100" kern="100">
                          <a:effectLst/>
                        </a:rPr>
                        <a:t>Year</a:t>
                      </a:r>
                      <a:endParaRPr lang="en-IN" sz="1100" kern="1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Crop Production(M/T)</a:t>
                      </a:r>
                      <a:endParaRPr lang="en-IN" sz="1100" kern="1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9942514"/>
                  </a:ext>
                </a:extLst>
              </a:tr>
              <a:tr h="1710690">
                <a:tc>
                  <a:txBody>
                    <a:bodyPr/>
                    <a:lstStyle/>
                    <a:p>
                      <a:pPr>
                        <a:lnSpc>
                          <a:spcPct val="107000"/>
                        </a:lnSpc>
                        <a:spcAft>
                          <a:spcPts val="800"/>
                        </a:spcAft>
                      </a:pPr>
                      <a:r>
                        <a:rPr lang="en-IN" sz="1200" kern="100">
                          <a:effectLst/>
                        </a:rPr>
                        <a:t>2018-10-01 2018-12-31</a:t>
                      </a:r>
                      <a:endParaRPr lang="en-IN" sz="1100" kern="100">
                        <a:effectLst/>
                      </a:endParaRPr>
                    </a:p>
                    <a:p>
                      <a:pPr>
                        <a:lnSpc>
                          <a:spcPct val="107000"/>
                        </a:lnSpc>
                        <a:spcAft>
                          <a:spcPts val="800"/>
                        </a:spcAft>
                      </a:pPr>
                      <a:r>
                        <a:rPr lang="en-IN" sz="1200" kern="100">
                          <a:effectLst/>
                        </a:rPr>
                        <a:t>2019-10-01 2019-12-31</a:t>
                      </a:r>
                      <a:endParaRPr lang="en-IN" sz="1100" kern="100">
                        <a:effectLst/>
                      </a:endParaRPr>
                    </a:p>
                    <a:p>
                      <a:pPr>
                        <a:lnSpc>
                          <a:spcPct val="107000"/>
                        </a:lnSpc>
                        <a:spcAft>
                          <a:spcPts val="800"/>
                        </a:spcAft>
                      </a:pPr>
                      <a:r>
                        <a:rPr lang="en-IN" sz="1200" kern="100">
                          <a:effectLst/>
                        </a:rPr>
                        <a:t>2020-10-01 2020-12-31</a:t>
                      </a:r>
                      <a:endParaRPr lang="en-IN" sz="1100" kern="100">
                        <a:effectLst/>
                      </a:endParaRPr>
                    </a:p>
                    <a:p>
                      <a:pPr>
                        <a:lnSpc>
                          <a:spcPct val="107000"/>
                        </a:lnSpc>
                        <a:spcAft>
                          <a:spcPts val="800"/>
                        </a:spcAft>
                      </a:pPr>
                      <a:r>
                        <a:rPr lang="en-IN" sz="1200" kern="100">
                          <a:effectLst/>
                        </a:rPr>
                        <a:t>2021-10-01 2021-12-31 </a:t>
                      </a:r>
                      <a:endParaRPr lang="en-IN" sz="1100" kern="100">
                        <a:effectLst/>
                      </a:endParaRPr>
                    </a:p>
                    <a:p>
                      <a:pPr>
                        <a:lnSpc>
                          <a:spcPct val="107000"/>
                        </a:lnSpc>
                        <a:spcAft>
                          <a:spcPts val="800"/>
                        </a:spcAft>
                      </a:pPr>
                      <a:r>
                        <a:rPr lang="en-IN" sz="1200" kern="100">
                          <a:effectLst/>
                        </a:rPr>
                        <a:t>2022-10-01 2022-12-31 </a:t>
                      </a:r>
                      <a:endParaRPr lang="en-IN" sz="1100" kern="100">
                        <a:effectLst/>
                      </a:endParaRPr>
                    </a:p>
                    <a:p>
                      <a:pPr>
                        <a:lnSpc>
                          <a:spcPct val="107000"/>
                        </a:lnSpc>
                        <a:spcAft>
                          <a:spcPts val="800"/>
                        </a:spcAft>
                      </a:pPr>
                      <a:r>
                        <a:rPr lang="en-IN" sz="1200" kern="100">
                          <a:effectLst/>
                        </a:rPr>
                        <a:t>2023-10-01 2023-12-31 </a:t>
                      </a:r>
                      <a:endParaRPr lang="en-IN" sz="1100" kern="100">
                        <a:effectLst/>
                      </a:endParaRPr>
                    </a:p>
                    <a:p>
                      <a:pPr>
                        <a:lnSpc>
                          <a:spcPct val="107000"/>
                        </a:lnSpc>
                        <a:spcAft>
                          <a:spcPts val="800"/>
                        </a:spcAft>
                      </a:pPr>
                      <a:r>
                        <a:rPr lang="en-IN" sz="1200" kern="100">
                          <a:effectLst/>
                        </a:rPr>
                        <a:t>2024-10-01 2024-12-31   </a:t>
                      </a:r>
                      <a:endParaRPr lang="en-IN" sz="1100" kern="100">
                        <a:effectLst/>
                      </a:endParaRPr>
                    </a:p>
                    <a:p>
                      <a:pPr>
                        <a:lnSpc>
                          <a:spcPct val="107000"/>
                        </a:lnSpc>
                        <a:spcAft>
                          <a:spcPts val="800"/>
                        </a:spcAft>
                      </a:pPr>
                      <a:r>
                        <a:rPr lang="en-IN" sz="1200" kern="100">
                          <a:effectLst/>
                        </a:rPr>
                        <a:t>2025-10-01 2025-12-31</a:t>
                      </a:r>
                      <a:endParaRPr lang="en-IN" sz="1100" kern="100">
                        <a:effectLst/>
                      </a:endParaRPr>
                    </a:p>
                    <a:p>
                      <a:pPr>
                        <a:lnSpc>
                          <a:spcPct val="107000"/>
                        </a:lnSpc>
                        <a:spcAft>
                          <a:spcPts val="800"/>
                        </a:spcAft>
                      </a:pPr>
                      <a:r>
                        <a:rPr lang="en-IN" sz="1200" kern="100">
                          <a:effectLst/>
                        </a:rPr>
                        <a:t>2026-10-01 2026-12-31  </a:t>
                      </a:r>
                      <a:endParaRPr lang="en-IN" sz="1100" kern="100">
                        <a:effectLst/>
                      </a:endParaRPr>
                    </a:p>
                    <a:p>
                      <a:pPr>
                        <a:lnSpc>
                          <a:spcPct val="107000"/>
                        </a:lnSpc>
                        <a:spcAft>
                          <a:spcPts val="800"/>
                        </a:spcAft>
                      </a:pPr>
                      <a:r>
                        <a:rPr lang="en-IN" sz="1200" kern="100">
                          <a:effectLst/>
                        </a:rPr>
                        <a:t>2027-10-01 2027-12-31   </a:t>
                      </a:r>
                      <a:endParaRPr lang="en-IN" sz="1100" kern="100">
                        <a:effectLst/>
                      </a:endParaRPr>
                    </a:p>
                    <a:p>
                      <a:pPr>
                        <a:lnSpc>
                          <a:spcPct val="107000"/>
                        </a:lnSpc>
                        <a:spcAft>
                          <a:spcPts val="800"/>
                        </a:spcAft>
                      </a:pPr>
                      <a:r>
                        <a:rPr lang="en-IN" sz="1050" kern="100">
                          <a:effectLst/>
                        </a:rPr>
                        <a:t>                   </a:t>
                      </a:r>
                      <a:endParaRPr lang="en-IN" sz="1100" kern="1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rPr>
                        <a:t>100872.412062</a:t>
                      </a:r>
                      <a:endParaRPr lang="en-IN" sz="1100" kern="100" dirty="0">
                        <a:effectLst/>
                      </a:endParaRPr>
                    </a:p>
                    <a:p>
                      <a:pPr>
                        <a:lnSpc>
                          <a:spcPct val="107000"/>
                        </a:lnSpc>
                        <a:spcAft>
                          <a:spcPts val="800"/>
                        </a:spcAft>
                      </a:pPr>
                      <a:r>
                        <a:rPr lang="en-IN" sz="1200" kern="100" dirty="0">
                          <a:effectLst/>
                        </a:rPr>
                        <a:t>101647.288894</a:t>
                      </a:r>
                      <a:endParaRPr lang="en-IN" sz="1100" kern="100" dirty="0">
                        <a:effectLst/>
                      </a:endParaRPr>
                    </a:p>
                    <a:p>
                      <a:pPr>
                        <a:lnSpc>
                          <a:spcPct val="107000"/>
                        </a:lnSpc>
                        <a:spcAft>
                          <a:spcPts val="800"/>
                        </a:spcAft>
                      </a:pPr>
                      <a:r>
                        <a:rPr lang="en-IN" sz="1200" kern="100" dirty="0">
                          <a:effectLst/>
                        </a:rPr>
                        <a:t>102422.165726</a:t>
                      </a:r>
                      <a:endParaRPr lang="en-IN" sz="1100" kern="100" dirty="0">
                        <a:effectLst/>
                      </a:endParaRPr>
                    </a:p>
                    <a:p>
                      <a:pPr>
                        <a:lnSpc>
                          <a:spcPct val="107000"/>
                        </a:lnSpc>
                        <a:spcAft>
                          <a:spcPts val="800"/>
                        </a:spcAft>
                      </a:pPr>
                      <a:r>
                        <a:rPr lang="en-IN" sz="1200" kern="100" dirty="0">
                          <a:effectLst/>
                        </a:rPr>
                        <a:t>103197.042558</a:t>
                      </a:r>
                      <a:endParaRPr lang="en-IN" sz="1100" kern="100" dirty="0">
                        <a:effectLst/>
                      </a:endParaRPr>
                    </a:p>
                    <a:p>
                      <a:pPr>
                        <a:lnSpc>
                          <a:spcPct val="107000"/>
                        </a:lnSpc>
                        <a:spcAft>
                          <a:spcPts val="800"/>
                        </a:spcAft>
                      </a:pPr>
                      <a:r>
                        <a:rPr lang="en-IN" sz="1200" kern="100" dirty="0">
                          <a:effectLst/>
                        </a:rPr>
                        <a:t>103971.919390</a:t>
                      </a:r>
                      <a:endParaRPr lang="en-IN" sz="1100" kern="100" dirty="0">
                        <a:effectLst/>
                      </a:endParaRPr>
                    </a:p>
                    <a:p>
                      <a:pPr>
                        <a:lnSpc>
                          <a:spcPct val="107000"/>
                        </a:lnSpc>
                        <a:spcAft>
                          <a:spcPts val="800"/>
                        </a:spcAft>
                      </a:pPr>
                      <a:r>
                        <a:rPr lang="en-IN" sz="1200" kern="100" dirty="0">
                          <a:effectLst/>
                        </a:rPr>
                        <a:t>104746.796223</a:t>
                      </a:r>
                      <a:endParaRPr lang="en-IN" sz="1100" kern="100" dirty="0">
                        <a:effectLst/>
                      </a:endParaRPr>
                    </a:p>
                    <a:p>
                      <a:pPr>
                        <a:lnSpc>
                          <a:spcPct val="107000"/>
                        </a:lnSpc>
                        <a:spcAft>
                          <a:spcPts val="800"/>
                        </a:spcAft>
                      </a:pPr>
                      <a:r>
                        <a:rPr lang="en-IN" sz="1200" kern="100" dirty="0">
                          <a:effectLst/>
                        </a:rPr>
                        <a:t>105521.673055</a:t>
                      </a:r>
                      <a:endParaRPr lang="en-IN" sz="1100" kern="100" dirty="0">
                        <a:effectLst/>
                      </a:endParaRPr>
                    </a:p>
                    <a:p>
                      <a:pPr>
                        <a:lnSpc>
                          <a:spcPct val="107000"/>
                        </a:lnSpc>
                        <a:spcAft>
                          <a:spcPts val="800"/>
                        </a:spcAft>
                      </a:pPr>
                      <a:r>
                        <a:rPr lang="en-IN" sz="1200" kern="100" dirty="0">
                          <a:effectLst/>
                        </a:rPr>
                        <a:t>106296.549887</a:t>
                      </a:r>
                      <a:endParaRPr lang="en-IN" sz="1100" kern="100" dirty="0">
                        <a:effectLst/>
                      </a:endParaRPr>
                    </a:p>
                    <a:p>
                      <a:pPr>
                        <a:lnSpc>
                          <a:spcPct val="107000"/>
                        </a:lnSpc>
                        <a:spcAft>
                          <a:spcPts val="800"/>
                        </a:spcAft>
                      </a:pPr>
                      <a:r>
                        <a:rPr lang="en-IN" sz="1200" kern="100" dirty="0">
                          <a:effectLst/>
                        </a:rPr>
                        <a:t>107071.426719</a:t>
                      </a:r>
                      <a:endParaRPr lang="en-IN" sz="1100" kern="100" dirty="0">
                        <a:effectLst/>
                      </a:endParaRPr>
                    </a:p>
                    <a:p>
                      <a:pPr>
                        <a:lnSpc>
                          <a:spcPct val="150000"/>
                        </a:lnSpc>
                        <a:spcAft>
                          <a:spcPts val="800"/>
                        </a:spcAft>
                      </a:pPr>
                      <a:r>
                        <a:rPr lang="en-IN" sz="1200" kern="100" dirty="0">
                          <a:effectLst/>
                        </a:rPr>
                        <a:t>107846.303551</a:t>
                      </a:r>
                      <a:endParaRPr lang="en-IN" sz="1100" kern="100" dirty="0">
                        <a:effectLst/>
                      </a:endParaRPr>
                    </a:p>
                    <a:p>
                      <a:pPr>
                        <a:lnSpc>
                          <a:spcPct val="107000"/>
                        </a:lnSpc>
                        <a:spcAft>
                          <a:spcPts val="800"/>
                        </a:spcAft>
                      </a:pPr>
                      <a:r>
                        <a:rPr lang="en-IN" sz="1200" kern="100" dirty="0">
                          <a:effectLst/>
                        </a:rPr>
                        <a:t> </a:t>
                      </a:r>
                      <a:endParaRPr lang="en-IN" sz="1100" kern="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0750095"/>
                  </a:ext>
                </a:extLst>
              </a:tr>
            </a:tbl>
          </a:graphicData>
        </a:graphic>
      </p:graphicFrame>
      <p:sp>
        <p:nvSpPr>
          <p:cNvPr id="4" name="Footer Placeholder 3">
            <a:extLst>
              <a:ext uri="{FF2B5EF4-FFF2-40B4-BE49-F238E27FC236}">
                <a16:creationId xmlns:a16="http://schemas.microsoft.com/office/drawing/2014/main" id="{61D709EE-FAC8-90AB-8822-69AB49E996AA}"/>
              </a:ext>
            </a:extLst>
          </p:cNvPr>
          <p:cNvSpPr>
            <a:spLocks noGrp="1"/>
          </p:cNvSpPr>
          <p:nvPr>
            <p:ph type="ftr" sz="quarter" idx="11"/>
          </p:nvPr>
        </p:nvSpPr>
        <p:spPr/>
        <p:txBody>
          <a:bodyPr/>
          <a:lstStyle/>
          <a:p>
            <a:r>
              <a:rPr lang="en-US" dirty="0"/>
              <a:t>Crop Production forecast in Million </a:t>
            </a:r>
            <a:r>
              <a:rPr lang="en-US" dirty="0" err="1"/>
              <a:t>Tonne</a:t>
            </a:r>
            <a:endParaRPr lang="en-IN" dirty="0"/>
          </a:p>
        </p:txBody>
      </p:sp>
      <p:sp>
        <p:nvSpPr>
          <p:cNvPr id="5" name="Slide Number Placeholder 4">
            <a:extLst>
              <a:ext uri="{FF2B5EF4-FFF2-40B4-BE49-F238E27FC236}">
                <a16:creationId xmlns:a16="http://schemas.microsoft.com/office/drawing/2014/main" id="{B074B38B-BA05-92EE-EAA0-5D2BD9E658F5}"/>
              </a:ext>
            </a:extLst>
          </p:cNvPr>
          <p:cNvSpPr>
            <a:spLocks noGrp="1"/>
          </p:cNvSpPr>
          <p:nvPr>
            <p:ph type="sldNum" sz="quarter" idx="12"/>
          </p:nvPr>
        </p:nvSpPr>
        <p:spPr/>
        <p:txBody>
          <a:bodyPr/>
          <a:lstStyle/>
          <a:p>
            <a:fld id="{2A9872AB-EF3B-49D1-AE73-C49AC1C5AF54}" type="slidenum">
              <a:rPr lang="en-IN" smtClean="0"/>
              <a:t>17</a:t>
            </a:fld>
            <a:endParaRPr lang="en-IN"/>
          </a:p>
        </p:txBody>
      </p:sp>
    </p:spTree>
    <p:extLst>
      <p:ext uri="{BB962C8B-B14F-4D97-AF65-F5344CB8AC3E}">
        <p14:creationId xmlns:p14="http://schemas.microsoft.com/office/powerpoint/2010/main" val="396464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F484-72F9-22AE-F18D-1786C1F3A0C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 Objective 4</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1B73647-3354-2399-B31A-7EBAA24EA863}"/>
              </a:ext>
            </a:extLst>
          </p:cNvPr>
          <p:cNvSpPr>
            <a:spLocks noGrp="1"/>
          </p:cNvSpPr>
          <p:nvPr>
            <p:ph type="ftr" sz="quarter" idx="11"/>
          </p:nvPr>
        </p:nvSpPr>
        <p:spPr/>
        <p:txBody>
          <a:bodyPr/>
          <a:lstStyle/>
          <a:p>
            <a:r>
              <a:rPr lang="en-US" dirty="0"/>
              <a:t>Bearing Area Graph or Historic Areas</a:t>
            </a:r>
            <a:endParaRPr lang="en-IN" dirty="0"/>
          </a:p>
        </p:txBody>
      </p:sp>
      <p:sp>
        <p:nvSpPr>
          <p:cNvPr id="5" name="Slide Number Placeholder 4">
            <a:extLst>
              <a:ext uri="{FF2B5EF4-FFF2-40B4-BE49-F238E27FC236}">
                <a16:creationId xmlns:a16="http://schemas.microsoft.com/office/drawing/2014/main" id="{3A1F3635-4F4D-1463-249D-05020F07EC0F}"/>
              </a:ext>
            </a:extLst>
          </p:cNvPr>
          <p:cNvSpPr>
            <a:spLocks noGrp="1"/>
          </p:cNvSpPr>
          <p:nvPr>
            <p:ph type="sldNum" sz="quarter" idx="12"/>
          </p:nvPr>
        </p:nvSpPr>
        <p:spPr/>
        <p:txBody>
          <a:bodyPr/>
          <a:lstStyle/>
          <a:p>
            <a:fld id="{2A9872AB-EF3B-49D1-AE73-C49AC1C5AF54}" type="slidenum">
              <a:rPr lang="en-IN" smtClean="0"/>
              <a:t>18</a:t>
            </a:fld>
            <a:endParaRPr lang="en-IN"/>
          </a:p>
        </p:txBody>
      </p:sp>
      <p:pic>
        <p:nvPicPr>
          <p:cNvPr id="6" name="Content Placeholder 5">
            <a:extLst>
              <a:ext uri="{FF2B5EF4-FFF2-40B4-BE49-F238E27FC236}">
                <a16:creationId xmlns:a16="http://schemas.microsoft.com/office/drawing/2014/main" id="{15DAEED1-793F-9794-311E-819F2E7DB1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9979" y="1825625"/>
            <a:ext cx="5492042"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519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BFC4-FFDA-98BC-F912-940C5B22A37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 Objective 4</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284AF7D-F931-D219-81F8-B77D733607C8}"/>
              </a:ext>
            </a:extLst>
          </p:cNvPr>
          <p:cNvSpPr>
            <a:spLocks noGrp="1"/>
          </p:cNvSpPr>
          <p:nvPr>
            <p:ph type="ftr" sz="quarter" idx="11"/>
          </p:nvPr>
        </p:nvSpPr>
        <p:spPr/>
        <p:txBody>
          <a:bodyPr/>
          <a:lstStyle/>
          <a:p>
            <a:r>
              <a:rPr lang="en-US" dirty="0"/>
              <a:t>Bearing Area forecast </a:t>
            </a:r>
            <a:endParaRPr lang="en-IN" dirty="0"/>
          </a:p>
        </p:txBody>
      </p:sp>
      <p:sp>
        <p:nvSpPr>
          <p:cNvPr id="5" name="Slide Number Placeholder 4">
            <a:extLst>
              <a:ext uri="{FF2B5EF4-FFF2-40B4-BE49-F238E27FC236}">
                <a16:creationId xmlns:a16="http://schemas.microsoft.com/office/drawing/2014/main" id="{7AD9E595-960D-F9EB-4DD0-79AFEF1D64D6}"/>
              </a:ext>
            </a:extLst>
          </p:cNvPr>
          <p:cNvSpPr>
            <a:spLocks noGrp="1"/>
          </p:cNvSpPr>
          <p:nvPr>
            <p:ph type="sldNum" sz="quarter" idx="12"/>
          </p:nvPr>
        </p:nvSpPr>
        <p:spPr/>
        <p:txBody>
          <a:bodyPr/>
          <a:lstStyle/>
          <a:p>
            <a:fld id="{2A9872AB-EF3B-49D1-AE73-C49AC1C5AF54}" type="slidenum">
              <a:rPr lang="en-IN" smtClean="0"/>
              <a:t>19</a:t>
            </a:fld>
            <a:endParaRPr lang="en-IN"/>
          </a:p>
        </p:txBody>
      </p:sp>
      <p:pic>
        <p:nvPicPr>
          <p:cNvPr id="6" name="Content Placeholder 5">
            <a:extLst>
              <a:ext uri="{FF2B5EF4-FFF2-40B4-BE49-F238E27FC236}">
                <a16:creationId xmlns:a16="http://schemas.microsoft.com/office/drawing/2014/main" id="{851DE8A4-DDEC-CB83-F6F5-B41B94399D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5" t="-394" r="245" b="394"/>
          <a:stretch/>
        </p:blipFill>
        <p:spPr bwMode="auto">
          <a:xfrm>
            <a:off x="2607770" y="1825625"/>
            <a:ext cx="6976459" cy="4351338"/>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106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B564-DC69-D0A0-36AA-B0D8B3B847D1}"/>
              </a:ext>
            </a:extLst>
          </p:cNvPr>
          <p:cNvSpPr>
            <a:spLocks noGrp="1"/>
          </p:cNvSpPr>
          <p:nvPr>
            <p:ph type="title"/>
          </p:nvPr>
        </p:nvSpPr>
        <p:spPr>
          <a:xfrm>
            <a:off x="913795" y="609923"/>
            <a:ext cx="10066262" cy="710877"/>
          </a:xfrm>
        </p:spPr>
        <p:txBody>
          <a:bodyPr>
            <a:normAutofit/>
          </a:bodyPr>
          <a:lstStyle/>
          <a:p>
            <a:pPr algn="ctr"/>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1FE60B74-A26D-9C64-D105-157A25AF12D1}"/>
              </a:ext>
            </a:extLst>
          </p:cNvPr>
          <p:cNvPicPr>
            <a:picLocks noGrp="1" noChangeAspect="1"/>
          </p:cNvPicPr>
          <p:nvPr>
            <p:ph type="pic" idx="1"/>
          </p:nvPr>
        </p:nvPicPr>
        <p:blipFill>
          <a:blip r:embed="rId2"/>
          <a:srcRect t="23696" b="23696"/>
          <a:stretch>
            <a:fillRect/>
          </a:stretch>
        </p:blipFill>
        <p:spPr>
          <a:xfrm>
            <a:off x="6467798" y="1480457"/>
            <a:ext cx="4444903" cy="418737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Text Placeholder 5">
            <a:extLst>
              <a:ext uri="{FF2B5EF4-FFF2-40B4-BE49-F238E27FC236}">
                <a16:creationId xmlns:a16="http://schemas.microsoft.com/office/drawing/2014/main" id="{A6DCCF9D-4B27-3712-D895-F0E5FF6B3EA5}"/>
              </a:ext>
            </a:extLst>
          </p:cNvPr>
          <p:cNvSpPr>
            <a:spLocks noGrp="1"/>
          </p:cNvSpPr>
          <p:nvPr>
            <p:ph type="body" sz="half" idx="2"/>
          </p:nvPr>
        </p:nvSpPr>
        <p:spPr>
          <a:xfrm>
            <a:off x="1044424" y="1684940"/>
            <a:ext cx="4383919" cy="3834195"/>
          </a:xfrm>
        </p:spPr>
        <p:txBody>
          <a:bodyPr>
            <a:normAutofit fontScale="92500" lnSpcReduction="20000"/>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Among the many sectors affected by climate change, agriculture is one of the most vulnerable.</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kern="0" dirty="0">
                <a:effectLst/>
                <a:latin typeface="Times New Roman" panose="02020603050405020304" pitchFamily="18" charset="0"/>
                <a:ea typeface="Calibri" panose="020F0502020204030204" pitchFamily="34" charset="0"/>
              </a:rPr>
              <a:t>The species Coffee Arabica, is particularly vulnerable to climate change, as it is highly sensitive to changes in temperature and precipitation.</a:t>
            </a:r>
          </a:p>
          <a:p>
            <a:pPr marL="285750" indent="-285750" algn="just">
              <a:buFont typeface="Wingdings" panose="05000000000000000000" pitchFamily="2" charset="2"/>
              <a:buChar char="Ø"/>
            </a:pPr>
            <a:endParaRPr lang="en-IN" sz="1800" kern="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IN" sz="1800" kern="0" dirty="0">
                <a:effectLst/>
                <a:latin typeface="Times New Roman" panose="02020603050405020304" pitchFamily="18" charset="0"/>
                <a:ea typeface="Calibri" panose="020F0502020204030204" pitchFamily="34" charset="0"/>
              </a:rPr>
              <a:t>Its cultivation zones are predicted to shrink significantly by 2030.</a:t>
            </a:r>
          </a:p>
          <a:p>
            <a:pPr algn="just"/>
            <a:endParaRPr lang="en-IN" sz="1800" kern="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The study, published in </a:t>
            </a:r>
            <a:r>
              <a:rPr lang="en-US" sz="1800" b="0" i="1"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Science Advances</a:t>
            </a:r>
            <a:r>
              <a:rPr lang="en-US" sz="1800" b="0" i="0" dirty="0">
                <a:solidFill>
                  <a:schemeClr val="tx1"/>
                </a:solidFill>
                <a:effectLst/>
                <a:latin typeface="Times New Roman" panose="02020603050405020304" pitchFamily="18" charset="0"/>
                <a:cs typeface="Times New Roman" panose="02020603050405020304" pitchFamily="18" charset="0"/>
              </a:rPr>
              <a:t>, found that 60% of the wild species of Arabica, the most popular cultivated coffee species</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 is under threat of extinction</a:t>
            </a:r>
            <a:r>
              <a:rPr lang="en-US" sz="1800" b="0" i="0" dirty="0">
                <a:solidFill>
                  <a:schemeClr val="tx1"/>
                </a:solidFill>
                <a:effectLst/>
                <a:latin typeface="Times New Roman" panose="02020603050405020304" pitchFamily="18" charset="0"/>
                <a:cs typeface="Times New Roman" panose="02020603050405020304" pitchFamily="18" charset="0"/>
              </a:rPr>
              <a: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Footer Placeholder 2">
            <a:extLst>
              <a:ext uri="{FF2B5EF4-FFF2-40B4-BE49-F238E27FC236}">
                <a16:creationId xmlns:a16="http://schemas.microsoft.com/office/drawing/2014/main" id="{27467EDF-6314-8829-5840-AF17F37FAE2E}"/>
              </a:ext>
            </a:extLst>
          </p:cNvPr>
          <p:cNvSpPr>
            <a:spLocks noGrp="1"/>
          </p:cNvSpPr>
          <p:nvPr>
            <p:ph type="ftr" sz="quarter" idx="11"/>
          </p:nvPr>
        </p:nvSpPr>
        <p:spPr/>
        <p:txBody>
          <a:bodyPr/>
          <a:lstStyle/>
          <a:p>
            <a:r>
              <a:rPr lang="en-US" dirty="0"/>
              <a:t>BY Shivani Bhatia</a:t>
            </a:r>
            <a:endParaRPr lang="en-IN" dirty="0"/>
          </a:p>
        </p:txBody>
      </p:sp>
      <p:sp>
        <p:nvSpPr>
          <p:cNvPr id="4" name="Slide Number Placeholder 3">
            <a:extLst>
              <a:ext uri="{FF2B5EF4-FFF2-40B4-BE49-F238E27FC236}">
                <a16:creationId xmlns:a16="http://schemas.microsoft.com/office/drawing/2014/main" id="{98F30E5F-1F94-D6BD-89F5-42BB729206D4}"/>
              </a:ext>
            </a:extLst>
          </p:cNvPr>
          <p:cNvSpPr>
            <a:spLocks noGrp="1"/>
          </p:cNvSpPr>
          <p:nvPr>
            <p:ph type="sldNum" sz="quarter" idx="12"/>
          </p:nvPr>
        </p:nvSpPr>
        <p:spPr/>
        <p:txBody>
          <a:bodyPr/>
          <a:lstStyle/>
          <a:p>
            <a:fld id="{2A9872AB-EF3B-49D1-AE73-C49AC1C5AF54}" type="slidenum">
              <a:rPr lang="en-IN" smtClean="0"/>
              <a:t>2</a:t>
            </a:fld>
            <a:endParaRPr lang="en-IN"/>
          </a:p>
        </p:txBody>
      </p:sp>
      <p:sp>
        <p:nvSpPr>
          <p:cNvPr id="9" name="Rectangle 8">
            <a:extLst>
              <a:ext uri="{FF2B5EF4-FFF2-40B4-BE49-F238E27FC236}">
                <a16:creationId xmlns:a16="http://schemas.microsoft.com/office/drawing/2014/main" id="{81025196-DD80-56C7-8317-11EC2ABD1144}"/>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5323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69B3-0186-F666-DEC2-5D2245400FE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 Objective 4</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C4461A6B-FF73-D986-74F9-EBA4B35E2617}"/>
              </a:ext>
            </a:extLst>
          </p:cNvPr>
          <p:cNvGraphicFramePr>
            <a:graphicFrameLocks noGrp="1"/>
          </p:cNvGraphicFramePr>
          <p:nvPr>
            <p:ph idx="1"/>
          </p:nvPr>
        </p:nvGraphicFramePr>
        <p:xfrm>
          <a:off x="3802547" y="2077783"/>
          <a:ext cx="4586905" cy="3847021"/>
        </p:xfrm>
        <a:graphic>
          <a:graphicData uri="http://schemas.openxmlformats.org/drawingml/2006/table">
            <a:tbl>
              <a:tblPr firstRow="1" lastRow="1">
                <a:tableStyleId>{5C22544A-7EE6-4342-B048-85BDC9FD1C3A}</a:tableStyleId>
              </a:tblPr>
              <a:tblGrid>
                <a:gridCol w="4586905">
                  <a:extLst>
                    <a:ext uri="{9D8B030D-6E8A-4147-A177-3AD203B41FA5}">
                      <a16:colId xmlns:a16="http://schemas.microsoft.com/office/drawing/2014/main" val="433666007"/>
                    </a:ext>
                  </a:extLst>
                </a:gridCol>
              </a:tblGrid>
              <a:tr h="318135">
                <a:tc>
                  <a:txBody>
                    <a:bodyPr/>
                    <a:lstStyle/>
                    <a:p>
                      <a:pPr>
                        <a:lnSpc>
                          <a:spcPct val="107000"/>
                        </a:lnSpc>
                        <a:spcAft>
                          <a:spcPts val="800"/>
                        </a:spcAft>
                      </a:pPr>
                      <a:r>
                        <a:rPr lang="en-IN" sz="1100" kern="100">
                          <a:effectLst/>
                        </a:rPr>
                        <a:t>Year                             Bearing Area</a:t>
                      </a:r>
                    </a:p>
                    <a:p>
                      <a:pPr>
                        <a:lnSpc>
                          <a:spcPct val="107000"/>
                        </a:lnSpc>
                        <a:spcAft>
                          <a:spcPts val="800"/>
                        </a:spcAft>
                      </a:pPr>
                      <a:r>
                        <a:rPr lang="en-IN" sz="1100" kern="100">
                          <a:effectLst/>
                        </a:rPr>
                        <a:t>                                      (Hectares)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304196"/>
                  </a:ext>
                </a:extLst>
              </a:tr>
              <a:tr h="158750">
                <a:tc>
                  <a:txBody>
                    <a:bodyPr/>
                    <a:lstStyle/>
                    <a:p>
                      <a:pPr>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1090753"/>
                  </a:ext>
                </a:extLst>
              </a:tr>
              <a:tr h="1994535">
                <a:tc>
                  <a:txBody>
                    <a:bodyPr/>
                    <a:lstStyle/>
                    <a:p>
                      <a:pPr>
                        <a:lnSpc>
                          <a:spcPct val="107000"/>
                        </a:lnSpc>
                        <a:spcAft>
                          <a:spcPts val="800"/>
                        </a:spcAft>
                      </a:pPr>
                      <a:r>
                        <a:rPr lang="en-IN" sz="1200" kern="100" dirty="0">
                          <a:effectLst/>
                        </a:rPr>
                        <a:t>2018-10-01    198811.155464</a:t>
                      </a:r>
                      <a:endParaRPr lang="en-IN" sz="1100" kern="100" dirty="0">
                        <a:effectLst/>
                      </a:endParaRPr>
                    </a:p>
                    <a:p>
                      <a:pPr>
                        <a:lnSpc>
                          <a:spcPct val="107000"/>
                        </a:lnSpc>
                        <a:spcAft>
                          <a:spcPts val="800"/>
                        </a:spcAft>
                      </a:pPr>
                      <a:r>
                        <a:rPr lang="en-IN" sz="1200" kern="100" dirty="0">
                          <a:effectLst/>
                        </a:rPr>
                        <a:t>2019-10-01    209988.615898</a:t>
                      </a:r>
                      <a:endParaRPr lang="en-IN" sz="1100" kern="100" dirty="0">
                        <a:effectLst/>
                      </a:endParaRPr>
                    </a:p>
                    <a:p>
                      <a:pPr>
                        <a:lnSpc>
                          <a:spcPct val="107000"/>
                        </a:lnSpc>
                        <a:spcAft>
                          <a:spcPts val="800"/>
                        </a:spcAft>
                      </a:pPr>
                      <a:r>
                        <a:rPr lang="en-IN" sz="1200" kern="100" dirty="0">
                          <a:effectLst/>
                        </a:rPr>
                        <a:t>2020-10-01    215476.558928</a:t>
                      </a:r>
                      <a:endParaRPr lang="en-IN" sz="1100" kern="100" dirty="0">
                        <a:effectLst/>
                      </a:endParaRPr>
                    </a:p>
                    <a:p>
                      <a:pPr>
                        <a:lnSpc>
                          <a:spcPct val="107000"/>
                        </a:lnSpc>
                        <a:spcAft>
                          <a:spcPts val="800"/>
                        </a:spcAft>
                      </a:pPr>
                      <a:r>
                        <a:rPr lang="en-IN" sz="1200" kern="100" dirty="0">
                          <a:effectLst/>
                        </a:rPr>
                        <a:t>2021-10-01    221127.122355</a:t>
                      </a:r>
                      <a:endParaRPr lang="en-IN" sz="1100" kern="100" dirty="0">
                        <a:effectLst/>
                      </a:endParaRPr>
                    </a:p>
                    <a:p>
                      <a:pPr>
                        <a:lnSpc>
                          <a:spcPct val="107000"/>
                        </a:lnSpc>
                        <a:spcAft>
                          <a:spcPts val="800"/>
                        </a:spcAft>
                      </a:pPr>
                      <a:r>
                        <a:rPr lang="en-IN" sz="1200" kern="100" dirty="0">
                          <a:effectLst/>
                        </a:rPr>
                        <a:t>2022-10-01    232513.706412</a:t>
                      </a:r>
                      <a:endParaRPr lang="en-IN" sz="1100" kern="100" dirty="0">
                        <a:effectLst/>
                      </a:endParaRPr>
                    </a:p>
                    <a:p>
                      <a:pPr>
                        <a:lnSpc>
                          <a:spcPct val="107000"/>
                        </a:lnSpc>
                        <a:spcAft>
                          <a:spcPts val="800"/>
                        </a:spcAft>
                      </a:pPr>
                      <a:r>
                        <a:rPr lang="en-IN" sz="1200" kern="100" dirty="0">
                          <a:effectLst/>
                        </a:rPr>
                        <a:t>2023-10-01    236100.578089</a:t>
                      </a:r>
                      <a:endParaRPr lang="en-IN" sz="1100" kern="100" dirty="0">
                        <a:effectLst/>
                      </a:endParaRPr>
                    </a:p>
                    <a:p>
                      <a:pPr>
                        <a:lnSpc>
                          <a:spcPct val="107000"/>
                        </a:lnSpc>
                        <a:spcAft>
                          <a:spcPts val="800"/>
                        </a:spcAft>
                      </a:pPr>
                      <a:r>
                        <a:rPr lang="en-IN" sz="1200" kern="100" dirty="0">
                          <a:effectLst/>
                        </a:rPr>
                        <a:t>2024-10-01    236567.375361</a:t>
                      </a:r>
                      <a:endParaRPr lang="en-IN" sz="1100" kern="100" dirty="0">
                        <a:effectLst/>
                      </a:endParaRPr>
                    </a:p>
                    <a:p>
                      <a:pPr>
                        <a:lnSpc>
                          <a:spcPct val="107000"/>
                        </a:lnSpc>
                        <a:spcAft>
                          <a:spcPts val="800"/>
                        </a:spcAft>
                      </a:pPr>
                      <a:r>
                        <a:rPr lang="en-IN" sz="1200" kern="100" dirty="0">
                          <a:effectLst/>
                        </a:rPr>
                        <a:t>2025-10-01    239128.128220</a:t>
                      </a:r>
                      <a:endParaRPr lang="en-IN" sz="1100" kern="100" dirty="0">
                        <a:effectLst/>
                      </a:endParaRPr>
                    </a:p>
                    <a:p>
                      <a:pPr>
                        <a:lnSpc>
                          <a:spcPct val="107000"/>
                        </a:lnSpc>
                        <a:spcAft>
                          <a:spcPts val="800"/>
                        </a:spcAft>
                      </a:pPr>
                      <a:r>
                        <a:rPr lang="en-IN" sz="1200" kern="100" dirty="0">
                          <a:effectLst/>
                        </a:rPr>
                        <a:t>2026-10-01    237900.591556</a:t>
                      </a:r>
                      <a:endParaRPr lang="en-IN" sz="1100" kern="100" dirty="0">
                        <a:effectLst/>
                      </a:endParaRPr>
                    </a:p>
                    <a:p>
                      <a:pPr>
                        <a:lnSpc>
                          <a:spcPct val="150000"/>
                        </a:lnSpc>
                        <a:spcAft>
                          <a:spcPts val="800"/>
                        </a:spcAft>
                      </a:pPr>
                      <a:r>
                        <a:rPr lang="en-IN" sz="1200" kern="100" dirty="0">
                          <a:effectLst/>
                        </a:rPr>
                        <a:t>2027-10-01    240129.439221</a:t>
                      </a:r>
                      <a:endParaRPr lang="en-IN" sz="1100" kern="100" dirty="0">
                        <a:effectLst/>
                      </a:endParaRPr>
                    </a:p>
                    <a:p>
                      <a:pPr>
                        <a:lnSpc>
                          <a:spcPct val="107000"/>
                        </a:lnSpc>
                        <a:spcAft>
                          <a:spcPts val="800"/>
                        </a:spcAf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480317"/>
                  </a:ext>
                </a:extLst>
              </a:tr>
            </a:tbl>
          </a:graphicData>
        </a:graphic>
      </p:graphicFrame>
      <p:sp>
        <p:nvSpPr>
          <p:cNvPr id="4" name="Footer Placeholder 3">
            <a:extLst>
              <a:ext uri="{FF2B5EF4-FFF2-40B4-BE49-F238E27FC236}">
                <a16:creationId xmlns:a16="http://schemas.microsoft.com/office/drawing/2014/main" id="{ECCCA3CE-6725-88B7-3AC5-283B609AEA5A}"/>
              </a:ext>
            </a:extLst>
          </p:cNvPr>
          <p:cNvSpPr>
            <a:spLocks noGrp="1"/>
          </p:cNvSpPr>
          <p:nvPr>
            <p:ph type="ftr" sz="quarter" idx="11"/>
          </p:nvPr>
        </p:nvSpPr>
        <p:spPr/>
        <p:txBody>
          <a:bodyPr/>
          <a:lstStyle/>
          <a:p>
            <a:r>
              <a:rPr lang="en-US" dirty="0"/>
              <a:t>Bearing Area Forecast in Hectares</a:t>
            </a:r>
            <a:endParaRPr lang="en-IN" dirty="0"/>
          </a:p>
        </p:txBody>
      </p:sp>
      <p:sp>
        <p:nvSpPr>
          <p:cNvPr id="5" name="Slide Number Placeholder 4">
            <a:extLst>
              <a:ext uri="{FF2B5EF4-FFF2-40B4-BE49-F238E27FC236}">
                <a16:creationId xmlns:a16="http://schemas.microsoft.com/office/drawing/2014/main" id="{E3F9DE03-5E85-CDC7-D297-EE292108A8C5}"/>
              </a:ext>
            </a:extLst>
          </p:cNvPr>
          <p:cNvSpPr>
            <a:spLocks noGrp="1"/>
          </p:cNvSpPr>
          <p:nvPr>
            <p:ph type="sldNum" sz="quarter" idx="12"/>
          </p:nvPr>
        </p:nvSpPr>
        <p:spPr/>
        <p:txBody>
          <a:bodyPr/>
          <a:lstStyle/>
          <a:p>
            <a:fld id="{2A9872AB-EF3B-49D1-AE73-C49AC1C5AF54}" type="slidenum">
              <a:rPr lang="en-IN" smtClean="0"/>
              <a:t>20</a:t>
            </a:fld>
            <a:endParaRPr lang="en-IN"/>
          </a:p>
        </p:txBody>
      </p:sp>
    </p:spTree>
    <p:extLst>
      <p:ext uri="{BB962C8B-B14F-4D97-AF65-F5344CB8AC3E}">
        <p14:creationId xmlns:p14="http://schemas.microsoft.com/office/powerpoint/2010/main" val="140698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5E12-4CB7-C1B3-4D37-F4AB048E931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Result Objective 4</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667FCF4-E2A1-F4E2-CD0F-C341E6BCE270}"/>
              </a:ext>
            </a:extLst>
          </p:cNvPr>
          <p:cNvSpPr>
            <a:spLocks noGrp="1"/>
          </p:cNvSpPr>
          <p:nvPr>
            <p:ph type="ftr" sz="quarter" idx="11"/>
          </p:nvPr>
        </p:nvSpPr>
        <p:spPr/>
        <p:txBody>
          <a:bodyPr/>
          <a:lstStyle/>
          <a:p>
            <a:r>
              <a:rPr lang="en-US" dirty="0"/>
              <a:t>Productivity Forecast For India in Kg/Hectare</a:t>
            </a:r>
            <a:endParaRPr lang="en-IN" dirty="0"/>
          </a:p>
        </p:txBody>
      </p:sp>
      <p:sp>
        <p:nvSpPr>
          <p:cNvPr id="5" name="Slide Number Placeholder 4">
            <a:extLst>
              <a:ext uri="{FF2B5EF4-FFF2-40B4-BE49-F238E27FC236}">
                <a16:creationId xmlns:a16="http://schemas.microsoft.com/office/drawing/2014/main" id="{8E9A979E-8DB8-D519-0058-202505945FC9}"/>
              </a:ext>
            </a:extLst>
          </p:cNvPr>
          <p:cNvSpPr>
            <a:spLocks noGrp="1"/>
          </p:cNvSpPr>
          <p:nvPr>
            <p:ph type="sldNum" sz="quarter" idx="12"/>
          </p:nvPr>
        </p:nvSpPr>
        <p:spPr/>
        <p:txBody>
          <a:bodyPr/>
          <a:lstStyle/>
          <a:p>
            <a:fld id="{2A9872AB-EF3B-49D1-AE73-C49AC1C5AF54}" type="slidenum">
              <a:rPr lang="en-IN" smtClean="0"/>
              <a:t>21</a:t>
            </a:fld>
            <a:endParaRPr lang="en-IN"/>
          </a:p>
        </p:txBody>
      </p:sp>
      <p:pic>
        <p:nvPicPr>
          <p:cNvPr id="6" name="Content Placeholder 5">
            <a:extLst>
              <a:ext uri="{FF2B5EF4-FFF2-40B4-BE49-F238E27FC236}">
                <a16:creationId xmlns:a16="http://schemas.microsoft.com/office/drawing/2014/main" id="{651C5425-135B-88AC-F208-FC06285FAC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8656" y="1825625"/>
            <a:ext cx="799468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734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2736-82FC-E8D3-BBE3-99F808D1ED9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C985F6-EE60-CE1E-F6B3-F30D2BBE675B}"/>
              </a:ext>
            </a:extLst>
          </p:cNvPr>
          <p:cNvSpPr>
            <a:spLocks noGrp="1"/>
          </p:cNvSpPr>
          <p:nvPr>
            <p:ph idx="1"/>
          </p:nvPr>
        </p:nvSpPr>
        <p:spPr/>
        <p:txBody>
          <a:bodyPr>
            <a:normAutofit fontScale="92500" lnSpcReduction="2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conclusion, this study highlights the significance of temperature as a crucial bioclimatic variable that greatly influences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Coffee arabica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production in India. The impressive AUC curve value of 0.976 further confirms the model's excellence in classification.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projected data for the years 2060-2080 paints a clear picture of an inevitable 3-degree Celsius temperature rise in India. This information is essential for understanding the potential future impact on coffee arabica production.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Moreover, utilizing GLM modelling on the current species occurrence locations, it is suggested that under the influence of four major bioclimatic variables, the occurrence of the species is highly likely to deviate by approximately 40 kilometres from its current location by 2060-2080. </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emphasizes the need to consider the potential geographical shifts that may occur in response to changing bioclimatic conditions.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Looking towards the short-term forecast, the Holt linear timeseries analysis indicates that over the next decade, the production and bearing area of coffee arabica are expected to increase. However, it is crucial to note that despite this growth, the concerning trends observed in temperature and precipitation patterns in India will undoubtedly lead to a drastic decrease in productivity (measured in kilograms per hectare).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C8BCF12-EEE9-BEBB-930A-C72A891D86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8AD2FB-EABE-2022-A9DC-4FFD2B37C322}"/>
              </a:ext>
            </a:extLst>
          </p:cNvPr>
          <p:cNvSpPr>
            <a:spLocks noGrp="1"/>
          </p:cNvSpPr>
          <p:nvPr>
            <p:ph type="sldNum" sz="quarter" idx="12"/>
          </p:nvPr>
        </p:nvSpPr>
        <p:spPr/>
        <p:txBody>
          <a:bodyPr/>
          <a:lstStyle/>
          <a:p>
            <a:fld id="{2A9872AB-EF3B-49D1-AE73-C49AC1C5AF54}" type="slidenum">
              <a:rPr lang="en-IN" smtClean="0"/>
              <a:t>22</a:t>
            </a:fld>
            <a:endParaRPr lang="en-IN"/>
          </a:p>
        </p:txBody>
      </p:sp>
    </p:spTree>
    <p:extLst>
      <p:ext uri="{BB962C8B-B14F-4D97-AF65-F5344CB8AC3E}">
        <p14:creationId xmlns:p14="http://schemas.microsoft.com/office/powerpoint/2010/main" val="409842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404B4F-14FF-50EA-C971-FF6997657E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913AC4-84F2-4402-B4B0-4280B46AC2FD}"/>
              </a:ext>
            </a:extLst>
          </p:cNvPr>
          <p:cNvSpPr>
            <a:spLocks noGrp="1"/>
          </p:cNvSpPr>
          <p:nvPr>
            <p:ph type="sldNum" sz="quarter" idx="12"/>
          </p:nvPr>
        </p:nvSpPr>
        <p:spPr/>
        <p:txBody>
          <a:bodyPr/>
          <a:lstStyle/>
          <a:p>
            <a:fld id="{2A9872AB-EF3B-49D1-AE73-C49AC1C5AF54}" type="slidenum">
              <a:rPr lang="en-IN" smtClean="0"/>
              <a:t>3</a:t>
            </a:fld>
            <a:endParaRPr lang="en-IN"/>
          </a:p>
        </p:txBody>
      </p:sp>
      <p:pic>
        <p:nvPicPr>
          <p:cNvPr id="6" name="Picture 5">
            <a:extLst>
              <a:ext uri="{FF2B5EF4-FFF2-40B4-BE49-F238E27FC236}">
                <a16:creationId xmlns:a16="http://schemas.microsoft.com/office/drawing/2014/main" id="{0ECA9F22-27CC-529C-23DE-3B6D567F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5" y="1"/>
            <a:ext cx="11295529" cy="6858000"/>
          </a:xfrm>
          <a:prstGeom prst="rect">
            <a:avLst/>
          </a:prstGeom>
        </p:spPr>
      </p:pic>
    </p:spTree>
    <p:extLst>
      <p:ext uri="{BB962C8B-B14F-4D97-AF65-F5344CB8AC3E}">
        <p14:creationId xmlns:p14="http://schemas.microsoft.com/office/powerpoint/2010/main" val="97647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73D1-304E-C4C4-124B-61BFDB07B581}"/>
              </a:ext>
            </a:extLst>
          </p:cNvPr>
          <p:cNvSpPr>
            <a:spLocks noGrp="1"/>
          </p:cNvSpPr>
          <p:nvPr>
            <p:ph type="title"/>
          </p:nvPr>
        </p:nvSpPr>
        <p:spPr>
          <a:xfrm>
            <a:off x="838200" y="682172"/>
            <a:ext cx="10515600" cy="897880"/>
          </a:xfrm>
        </p:spPr>
        <p:txBody>
          <a:bodyPr/>
          <a:lstStyle/>
          <a:p>
            <a:pPr algn="ctr"/>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7790C7-5EE0-3B52-727A-51B1D16473F0}"/>
              </a:ext>
            </a:extLst>
          </p:cNvPr>
          <p:cNvSpPr>
            <a:spLocks noGrp="1"/>
          </p:cNvSpPr>
          <p:nvPr>
            <p:ph idx="1"/>
          </p:nvPr>
        </p:nvSpPr>
        <p:spPr>
          <a:xfrm>
            <a:off x="913795" y="1580051"/>
            <a:ext cx="10353762" cy="4211150"/>
          </a:xfrm>
        </p:spPr>
        <p:txBody>
          <a:bodyPr>
            <a:normAutofit lnSpcReduction="10000"/>
          </a:bodyPr>
          <a:lstStyle/>
          <a:p>
            <a:pPr marL="342900" lvl="0" indent="-342900" algn="just">
              <a:lnSpc>
                <a:spcPct val="150000"/>
              </a:lnSpc>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Objective 1:</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Running Maxent model to find out impacting climatic variables for coffee arabica species occurrence and its possible distribution with all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bioclim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variables as impacting factor for projected year 2021-2040.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Objective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Projecting change in predictor variable i.e., annual temperature for year 2060-2080.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Objective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Generalized Linear Modelling for Karnataka region, predicting coffee arabica species distribution in state from high contributing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bioclim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Objective 4: Time-series analysis of predictor variables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Tmin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Precipitation) to comprehend trends for short-term climate forecast of the study area and ecologically relevant areas to species in the current scenario.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1B56F6EB-4BE5-93A9-DDF4-B03DD7E859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FABF7C-DB9C-F1C0-FA44-083597307A0F}"/>
              </a:ext>
            </a:extLst>
          </p:cNvPr>
          <p:cNvSpPr>
            <a:spLocks noGrp="1"/>
          </p:cNvSpPr>
          <p:nvPr>
            <p:ph type="sldNum" sz="quarter" idx="12"/>
          </p:nvPr>
        </p:nvSpPr>
        <p:spPr/>
        <p:txBody>
          <a:bodyPr/>
          <a:lstStyle/>
          <a:p>
            <a:fld id="{2A9872AB-EF3B-49D1-AE73-C49AC1C5AF54}" type="slidenum">
              <a:rPr lang="en-IN" smtClean="0"/>
              <a:t>4</a:t>
            </a:fld>
            <a:endParaRPr lang="en-IN"/>
          </a:p>
        </p:txBody>
      </p:sp>
      <p:sp>
        <p:nvSpPr>
          <p:cNvPr id="6" name="Rectangle 5">
            <a:extLst>
              <a:ext uri="{FF2B5EF4-FFF2-40B4-BE49-F238E27FC236}">
                <a16:creationId xmlns:a16="http://schemas.microsoft.com/office/drawing/2014/main" id="{7354CA49-73F0-DF19-ACB6-69386A7BCDC6}"/>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0739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DB87-F183-71DF-50C4-3A2471657AD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Methodology :Objective 1</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descr="Figure 1: Methodology for Maxent">
            <a:extLst>
              <a:ext uri="{FF2B5EF4-FFF2-40B4-BE49-F238E27FC236}">
                <a16:creationId xmlns:a16="http://schemas.microsoft.com/office/drawing/2014/main" id="{7541FBBE-1274-C918-B5B9-A4CB192D60B6}"/>
              </a:ext>
              <a:ext uri="{C183D7F6-B498-43B3-948B-1728B52AA6E4}">
                <adec:decorative xmlns:adec="http://schemas.microsoft.com/office/drawing/2017/decorative" val="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BFEC455-C31C-1D8A-83A4-D8E699C191E2}"/>
              </a:ext>
            </a:extLst>
          </p:cNvPr>
          <p:cNvSpPr>
            <a:spLocks noGrp="1"/>
          </p:cNvSpPr>
          <p:nvPr>
            <p:ph type="ftr" sz="quarter" idx="11"/>
          </p:nvPr>
        </p:nvSpPr>
        <p:spPr/>
        <p:txBody>
          <a:bodyPr/>
          <a:lstStyle/>
          <a:p>
            <a:r>
              <a:rPr lang="en-US" dirty="0"/>
              <a:t>Methodology for Maxent</a:t>
            </a:r>
            <a:endParaRPr lang="en-IN" dirty="0"/>
          </a:p>
        </p:txBody>
      </p:sp>
      <p:sp>
        <p:nvSpPr>
          <p:cNvPr id="5" name="Slide Number Placeholder 4">
            <a:extLst>
              <a:ext uri="{FF2B5EF4-FFF2-40B4-BE49-F238E27FC236}">
                <a16:creationId xmlns:a16="http://schemas.microsoft.com/office/drawing/2014/main" id="{3C106A53-52A5-5234-3E76-219F667A02A6}"/>
              </a:ext>
            </a:extLst>
          </p:cNvPr>
          <p:cNvSpPr>
            <a:spLocks noGrp="1"/>
          </p:cNvSpPr>
          <p:nvPr>
            <p:ph type="sldNum" sz="quarter" idx="12"/>
          </p:nvPr>
        </p:nvSpPr>
        <p:spPr/>
        <p:txBody>
          <a:bodyPr/>
          <a:lstStyle/>
          <a:p>
            <a:fld id="{2A9872AB-EF3B-49D1-AE73-C49AC1C5AF54}" type="slidenum">
              <a:rPr lang="en-IN" smtClean="0"/>
              <a:t>5</a:t>
            </a:fld>
            <a:endParaRPr lang="en-IN"/>
          </a:p>
        </p:txBody>
      </p:sp>
      <p:sp>
        <p:nvSpPr>
          <p:cNvPr id="7" name="Rectangle 6">
            <a:extLst>
              <a:ext uri="{FF2B5EF4-FFF2-40B4-BE49-F238E27FC236}">
                <a16:creationId xmlns:a16="http://schemas.microsoft.com/office/drawing/2014/main" id="{3E75B221-78D1-FC03-15A4-1747CC8176AD}"/>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6918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97A-5ED0-5A8B-0E88-34388A13A70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Methodology :Objective 2</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355E7146-E4AB-80AF-B778-5AB4CE4511CD}"/>
              </a:ext>
            </a:extLst>
          </p:cNvPr>
          <p:cNvGraphicFramePr>
            <a:graphicFrameLocks noGrp="1"/>
          </p:cNvGraphicFramePr>
          <p:nvPr>
            <p:ph idx="1"/>
            <p:extLst>
              <p:ext uri="{D42A27DB-BD31-4B8C-83A1-F6EECF244321}">
                <p14:modId xmlns:p14="http://schemas.microsoft.com/office/powerpoint/2010/main" val="9279273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E91DD81-1B66-3DCB-11BC-C61B768F18AF}"/>
              </a:ext>
            </a:extLst>
          </p:cNvPr>
          <p:cNvSpPr>
            <a:spLocks noGrp="1"/>
          </p:cNvSpPr>
          <p:nvPr>
            <p:ph type="ftr" sz="quarter" idx="11"/>
          </p:nvPr>
        </p:nvSpPr>
        <p:spPr/>
        <p:txBody>
          <a:bodyPr/>
          <a:lstStyle/>
          <a:p>
            <a:r>
              <a:rPr lang="en-US" dirty="0"/>
              <a:t>Methodology for projecting Annual Temperature in 2060-2080</a:t>
            </a:r>
            <a:endParaRPr lang="en-IN" dirty="0"/>
          </a:p>
        </p:txBody>
      </p:sp>
      <p:sp>
        <p:nvSpPr>
          <p:cNvPr id="5" name="Slide Number Placeholder 4">
            <a:extLst>
              <a:ext uri="{FF2B5EF4-FFF2-40B4-BE49-F238E27FC236}">
                <a16:creationId xmlns:a16="http://schemas.microsoft.com/office/drawing/2014/main" id="{F6998836-2A8D-08FF-2541-6DDD58F873A6}"/>
              </a:ext>
            </a:extLst>
          </p:cNvPr>
          <p:cNvSpPr>
            <a:spLocks noGrp="1"/>
          </p:cNvSpPr>
          <p:nvPr>
            <p:ph type="sldNum" sz="quarter" idx="12"/>
          </p:nvPr>
        </p:nvSpPr>
        <p:spPr/>
        <p:txBody>
          <a:bodyPr/>
          <a:lstStyle/>
          <a:p>
            <a:fld id="{2A9872AB-EF3B-49D1-AE73-C49AC1C5AF54}" type="slidenum">
              <a:rPr lang="en-IN" smtClean="0"/>
              <a:t>6</a:t>
            </a:fld>
            <a:endParaRPr lang="en-IN"/>
          </a:p>
        </p:txBody>
      </p:sp>
      <p:sp>
        <p:nvSpPr>
          <p:cNvPr id="7" name="Rectangle 6">
            <a:extLst>
              <a:ext uri="{FF2B5EF4-FFF2-40B4-BE49-F238E27FC236}">
                <a16:creationId xmlns:a16="http://schemas.microsoft.com/office/drawing/2014/main" id="{4A1E5C29-659C-33F4-0A3B-9204B71B7E0E}"/>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5959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399B-92C5-E29B-DC90-752C9CE328B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Methodology Objective 3</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C6E1947-D2DD-5B70-480D-1904EB1430A9}"/>
              </a:ext>
            </a:extLst>
          </p:cNvPr>
          <p:cNvSpPr>
            <a:spLocks noGrp="1"/>
          </p:cNvSpPr>
          <p:nvPr>
            <p:ph type="ftr" sz="quarter" idx="11"/>
          </p:nvPr>
        </p:nvSpPr>
        <p:spPr/>
        <p:txBody>
          <a:bodyPr/>
          <a:lstStyle/>
          <a:p>
            <a:r>
              <a:rPr lang="en-US" dirty="0"/>
              <a:t>Methodology for GLM modelling In Karnataka</a:t>
            </a:r>
            <a:endParaRPr lang="en-IN" dirty="0"/>
          </a:p>
        </p:txBody>
      </p:sp>
      <p:sp>
        <p:nvSpPr>
          <p:cNvPr id="5" name="Slide Number Placeholder 4">
            <a:extLst>
              <a:ext uri="{FF2B5EF4-FFF2-40B4-BE49-F238E27FC236}">
                <a16:creationId xmlns:a16="http://schemas.microsoft.com/office/drawing/2014/main" id="{75B6EDFA-3033-2C16-6DC7-039FC245F66E}"/>
              </a:ext>
            </a:extLst>
          </p:cNvPr>
          <p:cNvSpPr>
            <a:spLocks noGrp="1"/>
          </p:cNvSpPr>
          <p:nvPr>
            <p:ph type="sldNum" sz="quarter" idx="12"/>
          </p:nvPr>
        </p:nvSpPr>
        <p:spPr/>
        <p:txBody>
          <a:bodyPr/>
          <a:lstStyle/>
          <a:p>
            <a:fld id="{2A9872AB-EF3B-49D1-AE73-C49AC1C5AF54}" type="slidenum">
              <a:rPr lang="en-IN" smtClean="0"/>
              <a:t>7</a:t>
            </a:fld>
            <a:endParaRPr lang="en-IN"/>
          </a:p>
        </p:txBody>
      </p:sp>
      <p:graphicFrame>
        <p:nvGraphicFramePr>
          <p:cNvPr id="6" name="Content Placeholder 5">
            <a:extLst>
              <a:ext uri="{FF2B5EF4-FFF2-40B4-BE49-F238E27FC236}">
                <a16:creationId xmlns:a16="http://schemas.microsoft.com/office/drawing/2014/main" id="{523E18D2-8D3B-FCB4-429B-DA9EF6B3430F}"/>
              </a:ext>
            </a:extLst>
          </p:cNvPr>
          <p:cNvGraphicFramePr>
            <a:graphicFrameLocks noGrp="1"/>
          </p:cNvGraphicFramePr>
          <p:nvPr>
            <p:ph idx="1"/>
            <p:extLst>
              <p:ext uri="{D42A27DB-BD31-4B8C-83A1-F6EECF244321}">
                <p14:modId xmlns:p14="http://schemas.microsoft.com/office/powerpoint/2010/main" val="12870667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0244BADD-594A-0D18-C296-67BC1B138ED6}"/>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8827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85EC-A053-D2A7-E207-C890C300EA5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Methodology: Objective 4</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5F590B2-5346-BB03-FC5A-25FE864B8E09}"/>
              </a:ext>
            </a:extLst>
          </p:cNvPr>
          <p:cNvSpPr>
            <a:spLocks noGrp="1"/>
          </p:cNvSpPr>
          <p:nvPr>
            <p:ph type="ftr" sz="quarter" idx="11"/>
          </p:nvPr>
        </p:nvSpPr>
        <p:spPr/>
        <p:txBody>
          <a:bodyPr/>
          <a:lstStyle/>
          <a:p>
            <a:r>
              <a:rPr lang="en-US" dirty="0"/>
              <a:t>Methodology for Time Series Analysis</a:t>
            </a:r>
            <a:endParaRPr lang="en-IN" dirty="0"/>
          </a:p>
        </p:txBody>
      </p:sp>
      <p:sp>
        <p:nvSpPr>
          <p:cNvPr id="5" name="Slide Number Placeholder 4">
            <a:extLst>
              <a:ext uri="{FF2B5EF4-FFF2-40B4-BE49-F238E27FC236}">
                <a16:creationId xmlns:a16="http://schemas.microsoft.com/office/drawing/2014/main" id="{0278ECB5-5858-5DC0-B4DC-31B3D1F4AF17}"/>
              </a:ext>
            </a:extLst>
          </p:cNvPr>
          <p:cNvSpPr>
            <a:spLocks noGrp="1"/>
          </p:cNvSpPr>
          <p:nvPr>
            <p:ph type="sldNum" sz="quarter" idx="12"/>
          </p:nvPr>
        </p:nvSpPr>
        <p:spPr/>
        <p:txBody>
          <a:bodyPr/>
          <a:lstStyle/>
          <a:p>
            <a:fld id="{2A9872AB-EF3B-49D1-AE73-C49AC1C5AF54}" type="slidenum">
              <a:rPr lang="en-IN" smtClean="0"/>
              <a:t>8</a:t>
            </a:fld>
            <a:endParaRPr lang="en-IN"/>
          </a:p>
        </p:txBody>
      </p:sp>
      <p:graphicFrame>
        <p:nvGraphicFramePr>
          <p:cNvPr id="6" name="Content Placeholder 5">
            <a:extLst>
              <a:ext uri="{FF2B5EF4-FFF2-40B4-BE49-F238E27FC236}">
                <a16:creationId xmlns:a16="http://schemas.microsoft.com/office/drawing/2014/main" id="{9B2ADAE5-F034-6873-28FF-600EF3E272FF}"/>
              </a:ext>
            </a:extLst>
          </p:cNvPr>
          <p:cNvGraphicFramePr>
            <a:graphicFrameLocks noGrp="1"/>
          </p:cNvGraphicFramePr>
          <p:nvPr>
            <p:ph idx="1"/>
            <p:extLst>
              <p:ext uri="{D42A27DB-BD31-4B8C-83A1-F6EECF244321}">
                <p14:modId xmlns:p14="http://schemas.microsoft.com/office/powerpoint/2010/main" val="2018541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8359F98-738F-2005-C82E-80AE4BC944A7}"/>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9520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A7E554-7F3B-8084-2EDC-75311AE4FDC3}"/>
              </a:ext>
            </a:extLst>
          </p:cNvPr>
          <p:cNvSpPr>
            <a:spLocks noGrp="1"/>
          </p:cNvSpPr>
          <p:nvPr>
            <p:ph type="ftr" sz="quarter" idx="11"/>
          </p:nvPr>
        </p:nvSpPr>
        <p:spPr/>
        <p:txBody>
          <a:bodyPr/>
          <a:lstStyle/>
          <a:p>
            <a:r>
              <a:rPr lang="en-US" dirty="0"/>
              <a:t>Jackknife Test to Find Impacting Variable</a:t>
            </a:r>
            <a:endParaRPr lang="en-IN" dirty="0"/>
          </a:p>
        </p:txBody>
      </p:sp>
      <p:sp>
        <p:nvSpPr>
          <p:cNvPr id="5" name="Slide Number Placeholder 4">
            <a:extLst>
              <a:ext uri="{FF2B5EF4-FFF2-40B4-BE49-F238E27FC236}">
                <a16:creationId xmlns:a16="http://schemas.microsoft.com/office/drawing/2014/main" id="{7B8108C1-448D-0A1D-317F-2FDEEA56EB71}"/>
              </a:ext>
            </a:extLst>
          </p:cNvPr>
          <p:cNvSpPr>
            <a:spLocks noGrp="1"/>
          </p:cNvSpPr>
          <p:nvPr>
            <p:ph type="sldNum" sz="quarter" idx="12"/>
          </p:nvPr>
        </p:nvSpPr>
        <p:spPr/>
        <p:txBody>
          <a:bodyPr/>
          <a:lstStyle/>
          <a:p>
            <a:fld id="{2A9872AB-EF3B-49D1-AE73-C49AC1C5AF54}" type="slidenum">
              <a:rPr lang="en-IN" smtClean="0"/>
              <a:t>9</a:t>
            </a:fld>
            <a:endParaRPr lang="en-IN"/>
          </a:p>
        </p:txBody>
      </p:sp>
      <p:sp>
        <p:nvSpPr>
          <p:cNvPr id="6" name="Title 1">
            <a:extLst>
              <a:ext uri="{FF2B5EF4-FFF2-40B4-BE49-F238E27FC236}">
                <a16:creationId xmlns:a16="http://schemas.microsoft.com/office/drawing/2014/main" id="{4B6B6D77-0131-B74C-941E-EF7C08BD3AD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Results :Objective 1</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E408838-3E5E-2A9F-6F53-348EA3DC1F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538" y="1734231"/>
            <a:ext cx="5127839" cy="4351338"/>
          </a:xfrm>
          <a:prstGeom prst="rect">
            <a:avLst/>
          </a:prstGeom>
          <a:noFill/>
          <a:ln>
            <a:noFill/>
          </a:ln>
        </p:spPr>
      </p:pic>
      <p:sp>
        <p:nvSpPr>
          <p:cNvPr id="8" name="Rectangle 7">
            <a:extLst>
              <a:ext uri="{FF2B5EF4-FFF2-40B4-BE49-F238E27FC236}">
                <a16:creationId xmlns:a16="http://schemas.microsoft.com/office/drawing/2014/main" id="{D272581D-39DD-CA0C-71CA-6A04A8F0F4C7}"/>
              </a:ext>
            </a:extLst>
          </p:cNvPr>
          <p:cNvSpPr/>
          <p:nvPr/>
        </p:nvSpPr>
        <p:spPr>
          <a:xfrm>
            <a:off x="428171" y="515257"/>
            <a:ext cx="11248572" cy="5754914"/>
          </a:xfrm>
          <a:prstGeom prst="rect">
            <a:avLst/>
          </a:prstGeom>
          <a:noFill/>
          <a:ln w="222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79188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3754</TotalTime>
  <Words>805</Words>
  <Application>Microsoft Office PowerPoint</Application>
  <PresentationFormat>Widescreen</PresentationFormat>
  <Paragraphs>149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Forecasting Future of Coffee Arabica In India Amid Climate Change</vt:lpstr>
      <vt:lpstr>INTRODUCTION</vt:lpstr>
      <vt:lpstr>PowerPoint Presentation</vt:lpstr>
      <vt:lpstr>Objectives</vt:lpstr>
      <vt:lpstr>Methodology :Objective 1</vt:lpstr>
      <vt:lpstr>Methodology :Objective 2</vt:lpstr>
      <vt:lpstr>Methodology Objective 3</vt:lpstr>
      <vt:lpstr>Methodology: Objective 4</vt:lpstr>
      <vt:lpstr>PowerPoint Presentation</vt:lpstr>
      <vt:lpstr>Results :Objective 1</vt:lpstr>
      <vt:lpstr>Results : Objective 2</vt:lpstr>
      <vt:lpstr>Results : Objective 2</vt:lpstr>
      <vt:lpstr>Results :Objective 3 </vt:lpstr>
      <vt:lpstr>Results :Objective 3 </vt:lpstr>
      <vt:lpstr>Result Objective 3</vt:lpstr>
      <vt:lpstr>Result Objective 4</vt:lpstr>
      <vt:lpstr>Result Objective 4</vt:lpstr>
      <vt:lpstr>Result Objective 4</vt:lpstr>
      <vt:lpstr>Result Objective 4</vt:lpstr>
      <vt:lpstr>Result Objective 4</vt:lpstr>
      <vt:lpstr>Result Objective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Future of Coffee Arabica In India Amid Climate Change</dc:title>
  <dc:creator>Shivani Bhatia (Trainee)</dc:creator>
  <cp:lastModifiedBy>shivani bhatia</cp:lastModifiedBy>
  <cp:revision>2</cp:revision>
  <dcterms:created xsi:type="dcterms:W3CDTF">2023-05-31T18:59:46Z</dcterms:created>
  <dcterms:modified xsi:type="dcterms:W3CDTF">2024-07-31T09:49:26Z</dcterms:modified>
</cp:coreProperties>
</file>