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09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43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2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6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2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68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89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5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7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3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2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8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320F7A-CA79-44A7-9859-F5782EDB4C4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49C0A-8A3E-478C-8D19-17922457CB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5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qAUmjhJxGgHi5NMjQd6qeKMrEdNgQ?e=jAnMx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w/s!AqAUmjhJxGgHi5NWdW0eeeDghDDXow?e=Bqs5cJ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w/s!AqAUmjhJxGgHi5NURQrYOC9ipRvH9A?e=ffJeLo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hivanisingh535350.atlassian.net/projects/TN?selectedItem=com.atlassian.plugins.atlassian-connect-plugin:com.thed.zephyr.je__main-project-page#!/v2/testCases?projectId=10033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269A2F2-D92E-5235-5004-46C55DC7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4139E-33ED-13E0-8CDC-A758AD06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511278"/>
            <a:ext cx="7806813" cy="36772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Manual Testing Mastery: Case Study with Tutorials Ninja</a:t>
            </a:r>
            <a:b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By – Shivani Singh</a:t>
            </a:r>
            <a:endParaRPr lang="en-IN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4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5C97B-9153-8A8E-D007-5CA4BF523D6D}"/>
              </a:ext>
            </a:extLst>
          </p:cNvPr>
          <p:cNvSpPr txBox="1"/>
          <p:nvPr/>
        </p:nvSpPr>
        <p:spPr>
          <a:xfrm>
            <a:off x="7669161" y="58720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Copy of Test cases ^0 Bug Report ss.xlsx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46B60-C7A1-8EAB-FE2E-E252083CB453}"/>
              </a:ext>
            </a:extLst>
          </p:cNvPr>
          <p:cNvSpPr txBox="1"/>
          <p:nvPr/>
        </p:nvSpPr>
        <p:spPr>
          <a:xfrm>
            <a:off x="825909" y="5872004"/>
            <a:ext cx="665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Kindly find the attached Link for your 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3B61E-81BB-E543-B179-F9A61FAB1EFB}"/>
              </a:ext>
            </a:extLst>
          </p:cNvPr>
          <p:cNvSpPr txBox="1"/>
          <p:nvPr/>
        </p:nvSpPr>
        <p:spPr>
          <a:xfrm>
            <a:off x="599768" y="154999"/>
            <a:ext cx="688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Achievements and Highlights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5D535-498A-1FC9-E1FE-B6A8C3F928B2}"/>
              </a:ext>
            </a:extLst>
          </p:cNvPr>
          <p:cNvSpPr txBox="1"/>
          <p:nvPr/>
        </p:nvSpPr>
        <p:spPr>
          <a:xfrm>
            <a:off x="599768" y="524331"/>
            <a:ext cx="11356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Project Overview: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the Page Object Model (POM)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tools: Selenium, TestNG, Maven, and Extent Reports.</a:t>
            </a:r>
          </a:p>
          <a:p>
            <a:r>
              <a:rPr lang="en-US" b="1" dirty="0"/>
              <a:t>Test Coverage: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test coverage with comprehensive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critical functionalities like Wishlist, cart, and login.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Efficiency Gains: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maintenance efforts by using a modular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reusability and readability of test scripts.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50864-5CD3-DECB-FC85-BBEDE59DC4EB}"/>
              </a:ext>
            </a:extLst>
          </p:cNvPr>
          <p:cNvSpPr txBox="1"/>
          <p:nvPr/>
        </p:nvSpPr>
        <p:spPr>
          <a:xfrm>
            <a:off x="580102" y="3940651"/>
            <a:ext cx="108843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 Rates</a:t>
            </a:r>
            <a:r>
              <a:rPr lang="en-US" dirty="0"/>
              <a:t>: Achieved high pass rates across test scenarios.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Bug Detection</a:t>
            </a:r>
            <a:r>
              <a:rPr lang="en-US" dirty="0"/>
              <a:t>: Identified and resolved critical bugs early in the development cycle.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Feedback</a:t>
            </a:r>
            <a:r>
              <a:rPr lang="en-US" dirty="0"/>
              <a:t>: Received positive feedback on usability and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52472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DB12B-A389-2DE4-3094-B4B445E9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9F0DA-8C1A-4A56-E9AA-3938D232404E}"/>
              </a:ext>
            </a:extLst>
          </p:cNvPr>
          <p:cNvSpPr txBox="1"/>
          <p:nvPr/>
        </p:nvSpPr>
        <p:spPr>
          <a:xfrm>
            <a:off x="176982" y="5872004"/>
            <a:ext cx="7531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Kindly find the attached Link for your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133BE-376D-CBA2-4B36-CB117346E30F}"/>
              </a:ext>
            </a:extLst>
          </p:cNvPr>
          <p:cNvSpPr txBox="1"/>
          <p:nvPr/>
        </p:nvSpPr>
        <p:spPr>
          <a:xfrm>
            <a:off x="176982" y="93547"/>
            <a:ext cx="7305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Achievements and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56A5B-DD50-0427-58E9-9CE76C6575D4}"/>
              </a:ext>
            </a:extLst>
          </p:cNvPr>
          <p:cNvSpPr txBox="1"/>
          <p:nvPr/>
        </p:nvSpPr>
        <p:spPr>
          <a:xfrm>
            <a:off x="176982" y="524331"/>
            <a:ext cx="10781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Summary Report: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Name:</a:t>
            </a:r>
            <a:r>
              <a:rPr lang="en-US" dirty="0"/>
              <a:t> Tutorials Ninja – Wishlist &amp; Shopping Cart Functionality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Prepared By:</a:t>
            </a:r>
            <a:r>
              <a:rPr lang="en-US" dirty="0"/>
              <a:t> Shivani Singh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32E61-D6F1-0D34-025A-91F6888BBB03}"/>
              </a:ext>
            </a:extLst>
          </p:cNvPr>
          <p:cNvSpPr txBox="1"/>
          <p:nvPr/>
        </p:nvSpPr>
        <p:spPr>
          <a:xfrm>
            <a:off x="176982" y="1509113"/>
            <a:ext cx="107810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Case Execution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Number of Test Cases:</a:t>
            </a:r>
            <a:r>
              <a:rPr lang="en-US" dirty="0"/>
              <a:t> 75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Passed Test Cases:</a:t>
            </a:r>
            <a:r>
              <a:rPr lang="en-US" dirty="0"/>
              <a:t> 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Failed Test Cases:</a:t>
            </a:r>
            <a:r>
              <a:rPr lang="en-US" dirty="0"/>
              <a:t> 17</a:t>
            </a:r>
          </a:p>
          <a:p>
            <a:r>
              <a:rPr lang="en-US" b="1" dirty="0"/>
              <a:t>Defect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Critical Defects:</a:t>
            </a:r>
            <a:r>
              <a:rPr lang="en-US" dirty="0"/>
              <a:t>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Major Defects:</a:t>
            </a:r>
            <a:r>
              <a:rPr lang="en-US" dirty="0"/>
              <a:t>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Minor Defects:</a:t>
            </a:r>
            <a:r>
              <a:rPr lang="en-US" dirty="0"/>
              <a:t>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Defects:</a:t>
            </a:r>
            <a:r>
              <a:rPr lang="en-US" dirty="0"/>
              <a:t> 17</a:t>
            </a:r>
          </a:p>
          <a:p>
            <a:endParaRPr lang="en-US" dirty="0"/>
          </a:p>
          <a:p>
            <a:r>
              <a:rPr lang="en-US" b="1" dirty="0"/>
              <a:t>Objectives of the Report: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test case execution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bug report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the defects identified and their current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Suggestions for the next phase of testing.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A1866-FAC5-35C9-8097-66DB2BD672F0}"/>
              </a:ext>
            </a:extLst>
          </p:cNvPr>
          <p:cNvSpPr txBox="1"/>
          <p:nvPr/>
        </p:nvSpPr>
        <p:spPr>
          <a:xfrm>
            <a:off x="8175522" y="5872004"/>
            <a:ext cx="3524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Test Summary Report.docx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66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A6DB1-5950-8FE3-2314-E891C57AC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9614F-A605-9A88-0412-AED547BC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12" y="384413"/>
            <a:ext cx="9300513" cy="59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2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7B52-0599-088D-F2BA-FD8D73D92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AE64F4-6B37-F8E6-E428-A6789039EF5A}"/>
              </a:ext>
            </a:extLst>
          </p:cNvPr>
          <p:cNvSpPr txBox="1"/>
          <p:nvPr/>
        </p:nvSpPr>
        <p:spPr>
          <a:xfrm flipH="1">
            <a:off x="88490" y="6263148"/>
            <a:ext cx="638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Kindly find the attached Link for your reference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0AF4-18D1-E84B-42FE-58E68B9E1A0B}"/>
              </a:ext>
            </a:extLst>
          </p:cNvPr>
          <p:cNvSpPr txBox="1"/>
          <p:nvPr/>
        </p:nvSpPr>
        <p:spPr>
          <a:xfrm>
            <a:off x="7787149" y="6263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Test Plan of Tutorials Ninja (1).docx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A88A8-9A4C-DECF-0165-C0ECEE6C6B21}"/>
              </a:ext>
            </a:extLst>
          </p:cNvPr>
          <p:cNvSpPr txBox="1"/>
          <p:nvPr/>
        </p:nvSpPr>
        <p:spPr>
          <a:xfrm>
            <a:off x="88490" y="0"/>
            <a:ext cx="112874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Objectives of the Report: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Execution Status:</a:t>
            </a:r>
            <a:r>
              <a:rPr lang="en-US" dirty="0"/>
              <a:t> Provided a comprehensive overview of the test case execution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Bug Report Status:</a:t>
            </a:r>
            <a:r>
              <a:rPr lang="en-US" dirty="0"/>
              <a:t> Detailed the current status of identified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 Summary:</a:t>
            </a:r>
            <a:r>
              <a:rPr lang="en-US" dirty="0"/>
              <a:t> Summarized the defects and their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Suggestions:</a:t>
            </a:r>
            <a:r>
              <a:rPr lang="en-US" dirty="0"/>
              <a:t> Suggested next steps for the upcoming testing phase.</a:t>
            </a:r>
          </a:p>
          <a:p>
            <a:endParaRPr lang="en-US" dirty="0"/>
          </a:p>
          <a:p>
            <a:r>
              <a:rPr lang="en-US" b="1" dirty="0"/>
              <a:t>Key Achievements: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Test Coverage:</a:t>
            </a:r>
            <a:r>
              <a:rPr lang="en-US" dirty="0"/>
              <a:t> Successfully covered critical Wishlist and shopping cart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 Identification:</a:t>
            </a:r>
            <a:r>
              <a:rPr lang="en-US" dirty="0"/>
              <a:t> Identified and reported critical defects early in the development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Gains:</a:t>
            </a:r>
            <a:r>
              <a:rPr lang="en-US" dirty="0"/>
              <a:t> Achieved a high pass rate across test scenarios.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Reporting:</a:t>
            </a:r>
            <a:r>
              <a:rPr lang="en-US" dirty="0"/>
              <a:t> Documented test execution and defect status clearly and thoroughly.</a:t>
            </a:r>
          </a:p>
          <a:p>
            <a:r>
              <a:rPr lang="en-US" b="1" dirty="0"/>
              <a:t>Visual Enhancements: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Graphs and Charts:</a:t>
            </a:r>
            <a:r>
              <a:rPr lang="en-US" dirty="0"/>
              <a:t> Utilize bar charts or pie charts to visually represent the test case execution status and defect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Screenshots:</a:t>
            </a:r>
            <a:r>
              <a:rPr lang="en-US" dirty="0"/>
              <a:t> Include screenshots of the test execution results and defect logs for visual evidence of achievements.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Recap the key results and their impact on the project's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r>
              <a:rPr lang="en-US" dirty="0"/>
              <a:t> Outline the next phase of testing and improvements based on the identified defects.</a:t>
            </a:r>
          </a:p>
        </p:txBody>
      </p:sp>
    </p:spTree>
    <p:extLst>
      <p:ext uri="{BB962C8B-B14F-4D97-AF65-F5344CB8AC3E}">
        <p14:creationId xmlns:p14="http://schemas.microsoft.com/office/powerpoint/2010/main" val="23897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B53DE-7616-889B-4C6A-ADE1E603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F7E00-9A70-32F0-E849-48DC849B79C9}"/>
              </a:ext>
            </a:extLst>
          </p:cNvPr>
          <p:cNvSpPr txBox="1"/>
          <p:nvPr/>
        </p:nvSpPr>
        <p:spPr>
          <a:xfrm>
            <a:off x="186813" y="78659"/>
            <a:ext cx="1165122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Achievements: JIRA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Test Coverage: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Comprehensive testing of Wishlist and shopping cart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Verified various scenarios, including adding, removing, and updating Wishlist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Gains: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a high pass rate with 58 out of 75 test cases passing successfully.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maintenance efforts using a modular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 Identification: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and categorized defects based on severity (critical, major, minor).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detection of critical issues, ensuring system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Reporting: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documentation of test execution and defect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and thorough reporting for future reference and improvements.</a:t>
            </a:r>
          </a:p>
          <a:p>
            <a:r>
              <a:rPr lang="en-US" b="1" dirty="0"/>
              <a:t>Visual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Graphs and Charts: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charts or pie charts to visually represent the test case execution status and defect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statistics on pass/fail rates and defect severity for a clearer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Screenshots: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screenshots of the Zephyr Squad interface showing the test cases and their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 evidence of successful test execution and defect logs.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5682A-F6E7-8C1D-8B57-5076D737BAF0}"/>
              </a:ext>
            </a:extLst>
          </p:cNvPr>
          <p:cNvSpPr txBox="1"/>
          <p:nvPr/>
        </p:nvSpPr>
        <p:spPr>
          <a:xfrm>
            <a:off x="8996516" y="61866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Zephyr Squad - Jira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AD243-77E2-6D2A-1D9B-58B8467484B5}"/>
              </a:ext>
            </a:extLst>
          </p:cNvPr>
          <p:cNvSpPr txBox="1"/>
          <p:nvPr/>
        </p:nvSpPr>
        <p:spPr>
          <a:xfrm>
            <a:off x="1826342" y="6186636"/>
            <a:ext cx="754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Kindly find the attached Link for your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12495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7004-C1B5-6818-11D4-B1EE7D0D8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DBA49-0191-7F25-FF7B-055AFEEA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45" y="147026"/>
            <a:ext cx="4458913" cy="2682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49FD6-BD87-A17E-354C-DA9BE050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36" y="280960"/>
            <a:ext cx="4748982" cy="254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AC87D-D405-6CF8-77C4-A529A9814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71" y="3012812"/>
            <a:ext cx="9763432" cy="34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8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1D210-4385-4EA6-1A06-590044B9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D2EF2D-6F3B-AD35-557E-40E1B28E9592}"/>
              </a:ext>
            </a:extLst>
          </p:cNvPr>
          <p:cNvSpPr txBox="1"/>
          <p:nvPr/>
        </p:nvSpPr>
        <p:spPr>
          <a:xfrm>
            <a:off x="2153264" y="1081548"/>
            <a:ext cx="640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800" b="1" dirty="0"/>
          </a:p>
          <a:p>
            <a:r>
              <a:rPr lang="en-US" sz="4800" b="1" dirty="0"/>
              <a:t>Thank You for Watching!</a:t>
            </a:r>
          </a:p>
          <a:p>
            <a:r>
              <a:rPr lang="en-US" sz="4800" b="1" dirty="0"/>
              <a:t>I Appreciate Your Time and Attention</a:t>
            </a:r>
          </a:p>
        </p:txBody>
      </p:sp>
    </p:spTree>
    <p:extLst>
      <p:ext uri="{BB962C8B-B14F-4D97-AF65-F5344CB8AC3E}">
        <p14:creationId xmlns:p14="http://schemas.microsoft.com/office/powerpoint/2010/main" val="3562674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659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Century Gothic</vt:lpstr>
      <vt:lpstr>Wingdings 3</vt:lpstr>
      <vt:lpstr>Ion</vt:lpstr>
      <vt:lpstr>Manual Testing Mastery: Case Study with Tutorials Ninja By – Shivani Singh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puja jha</dc:creator>
  <cp:lastModifiedBy>puja jha</cp:lastModifiedBy>
  <cp:revision>2</cp:revision>
  <dcterms:created xsi:type="dcterms:W3CDTF">2025-02-05T07:10:56Z</dcterms:created>
  <dcterms:modified xsi:type="dcterms:W3CDTF">2025-02-05T08:11:15Z</dcterms:modified>
</cp:coreProperties>
</file>