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iG3AMLe0dm3bP7ZzAui2NC4zD/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E86D3A-54B7-40BC-927A-65817C477109}">
  <a:tblStyle styleId="{06E86D3A-54B7-40BC-927A-65817C477109}" styleName="Table_0">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F0E7"/>
          </a:solidFill>
        </a:fill>
      </a:tcStyle>
    </a:wholeTbl>
    <a:band1H>
      <a:tcTxStyle/>
      <a:tcStyle>
        <a:fill>
          <a:solidFill>
            <a:srgbClr val="CFDFCB"/>
          </a:solidFill>
        </a:fill>
      </a:tcStyle>
    </a:band1H>
    <a:band2H>
      <a:tcTxStyle/>
    </a:band2H>
    <a:band1V>
      <a:tcTxStyle/>
      <a:tcStyle>
        <a:fill>
          <a:solidFill>
            <a:srgbClr val="CFDFCB"/>
          </a:solidFill>
        </a:fill>
      </a:tcStyle>
    </a:band1V>
    <a:band2V>
      <a:tcTxStyle/>
    </a:band2V>
    <a:lastCol>
      <a:tcTxStyle b="on" i="off">
        <a:font>
          <a:latin typeface="Trebuchet MS"/>
          <a:ea typeface="Trebuchet MS"/>
          <a:cs typeface="Trebuchet MS"/>
        </a:font>
        <a:schemeClr val="lt1"/>
      </a:tcTxStyle>
      <a:tcStyle>
        <a:fill>
          <a:solidFill>
            <a:schemeClr val="accent2"/>
          </a:solidFill>
        </a:fill>
      </a:tcStyle>
    </a:lastCol>
    <a:firstCol>
      <a:tcTxStyle b="on" i="off">
        <a:font>
          <a:latin typeface="Trebuchet MS"/>
          <a:ea typeface="Trebuchet MS"/>
          <a:cs typeface="Trebuchet MS"/>
        </a:font>
        <a:schemeClr val="lt1"/>
      </a:tcTxStyle>
      <a:tcStyle>
        <a:fill>
          <a:solidFill>
            <a:schemeClr val="accent2"/>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2"/>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2"/>
          </a:solidFill>
        </a:fill>
      </a:tcStyle>
    </a:firstRow>
    <a:neCell>
      <a:tcTxStyle/>
    </a:neCell>
    <a:nwCell>
      <a:tcTxStyle/>
    </a:nwCell>
  </a:tblStyle>
  <a:tblStyle styleId="{23E9825C-B81F-4B2A-BDA8-4CF6A3F3B659}" styleName="Table_1">
    <a:wholeTbl>
      <a:tcTxStyle b="off" i="off">
        <a:font>
          <a:latin typeface="Trebuchet MS"/>
          <a:ea typeface="Trebuchet MS"/>
          <a:cs typeface="Trebuchet M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AE7"/>
          </a:solidFill>
        </a:fill>
      </a:tcStyle>
    </a:wholeTbl>
    <a:band1H>
      <a:tcTxStyle/>
      <a:tcStyle>
        <a:fill>
          <a:solidFill>
            <a:srgbClr val="F6D2CB"/>
          </a:solidFill>
        </a:fill>
      </a:tcStyle>
    </a:band1H>
    <a:band2H>
      <a:tcTxStyle/>
    </a:band2H>
    <a:band1V>
      <a:tcTxStyle/>
      <a:tcStyle>
        <a:fill>
          <a:solidFill>
            <a:srgbClr val="F6D2CB"/>
          </a:solidFill>
        </a:fill>
      </a:tcStyle>
    </a:band1V>
    <a:band2V>
      <a:tcTxStyle/>
    </a:band2V>
    <a:lastCol>
      <a:tcTxStyle b="on" i="off">
        <a:font>
          <a:latin typeface="Trebuchet MS"/>
          <a:ea typeface="Trebuchet MS"/>
          <a:cs typeface="Trebuchet MS"/>
        </a:font>
        <a:schemeClr val="lt1"/>
      </a:tcTxStyle>
      <a:tcStyle>
        <a:fill>
          <a:solidFill>
            <a:schemeClr val="accent4"/>
          </a:solidFill>
        </a:fill>
      </a:tcStyle>
    </a:lastCol>
    <a:firstCol>
      <a:tcTxStyle b="on" i="off">
        <a:font>
          <a:latin typeface="Trebuchet MS"/>
          <a:ea typeface="Trebuchet MS"/>
          <a:cs typeface="Trebuchet MS"/>
        </a:font>
        <a:schemeClr val="lt1"/>
      </a:tcTxStyle>
      <a:tcStyle>
        <a:fill>
          <a:solidFill>
            <a:schemeClr val="accent4"/>
          </a:solidFill>
        </a:fill>
      </a:tcStyle>
    </a:firstCol>
    <a:lastRow>
      <a:tcTxStyle b="on" i="off">
        <a:font>
          <a:latin typeface="Trebuchet MS"/>
          <a:ea typeface="Trebuchet MS"/>
          <a:cs typeface="Trebuchet M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Trebuchet MS"/>
          <a:ea typeface="Trebuchet MS"/>
          <a:cs typeface="Trebuchet M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 styleId="{383279E6-EC9C-4837-A14D-5646B1C440A9}" styleName="Table_2">
    <a:wholeTbl>
      <a:tcTxStyle b="off" i="off">
        <a:font>
          <a:latin typeface="Trebuchet MS"/>
          <a:ea typeface="Trebuchet MS"/>
          <a:cs typeface="Trebuchet MS"/>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9F0E7"/>
          </a:solidFill>
        </a:fill>
      </a:tcStyle>
    </a:band1H>
    <a:band2H>
      <a:tcTxStyle/>
    </a:band2H>
    <a:band1V>
      <a:tcTxStyle/>
      <a:tcStyle>
        <a:fill>
          <a:solidFill>
            <a:srgbClr val="E9F0E7"/>
          </a:solidFill>
        </a:fill>
      </a:tcStyle>
    </a:band1V>
    <a:band2V>
      <a:tcTx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Trebuchet MS"/>
          <a:ea typeface="Trebuchet MS"/>
          <a:cs typeface="Trebuchet MS"/>
        </a:font>
        <a:schemeClr val="lt1"/>
      </a:tcTxStyle>
      <a:tcStyle>
        <a:fill>
          <a:solidFill>
            <a:schemeClr val="accent2"/>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36"/>
          <p:cNvGrpSpPr/>
          <p:nvPr/>
        </p:nvGrpSpPr>
        <p:grpSpPr>
          <a:xfrm>
            <a:off x="0" y="-8467"/>
            <a:ext cx="12192000" cy="6866467"/>
            <a:chOff x="0" y="-8467"/>
            <a:chExt cx="12192000" cy="6866467"/>
          </a:xfrm>
        </p:grpSpPr>
        <p:cxnSp>
          <p:nvCxnSpPr>
            <p:cNvPr id="28" name="Google Shape;28;p36"/>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36"/>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3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3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36"/>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4" name="Google Shape;34;p3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5" name="Google Shape;35;p3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36"/>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6"/>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3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45"/>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5"/>
          <p:cNvSpPr/>
          <p:nvPr>
            <p:ph idx="2" type="pic"/>
          </p:nvPr>
        </p:nvSpPr>
        <p:spPr>
          <a:xfrm>
            <a:off x="677334" y="609600"/>
            <a:ext cx="8596668" cy="3845718"/>
          </a:xfrm>
          <a:prstGeom prst="rect">
            <a:avLst/>
          </a:prstGeom>
          <a:noFill/>
          <a:ln>
            <a:noFill/>
          </a:ln>
        </p:spPr>
      </p:sp>
      <p:sp>
        <p:nvSpPr>
          <p:cNvPr id="94" name="Google Shape;94;p45"/>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5" name="Google Shape;95;p4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8" name="Shape 98"/>
        <p:cNvGrpSpPr/>
        <p:nvPr/>
      </p:nvGrpSpPr>
      <p:grpSpPr>
        <a:xfrm>
          <a:off x="0" y="0"/>
          <a:ext cx="0" cy="0"/>
          <a:chOff x="0" y="0"/>
          <a:chExt cx="0" cy="0"/>
        </a:xfrm>
      </p:grpSpPr>
      <p:sp>
        <p:nvSpPr>
          <p:cNvPr id="99" name="Google Shape;99;p46"/>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6"/>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1" name="Google Shape;101;p4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4" name="Shape 104"/>
        <p:cNvGrpSpPr/>
        <p:nvPr/>
      </p:nvGrpSpPr>
      <p:grpSpPr>
        <a:xfrm>
          <a:off x="0" y="0"/>
          <a:ext cx="0" cy="0"/>
          <a:chOff x="0" y="0"/>
          <a:chExt cx="0" cy="0"/>
        </a:xfrm>
      </p:grpSpPr>
      <p:sp>
        <p:nvSpPr>
          <p:cNvPr id="105" name="Google Shape;105;p47"/>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47"/>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7" name="Google Shape;107;p47"/>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4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1" name="Google Shape;111;p47"/>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12" name="Google Shape;112;p47"/>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3" name="Shape 113"/>
        <p:cNvGrpSpPr/>
        <p:nvPr/>
      </p:nvGrpSpPr>
      <p:grpSpPr>
        <a:xfrm>
          <a:off x="0" y="0"/>
          <a:ext cx="0" cy="0"/>
          <a:chOff x="0" y="0"/>
          <a:chExt cx="0" cy="0"/>
        </a:xfrm>
      </p:grpSpPr>
      <p:sp>
        <p:nvSpPr>
          <p:cNvPr id="114" name="Google Shape;114;p48"/>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8"/>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6" name="Google Shape;116;p4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4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4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9" name="Shape 119"/>
        <p:cNvGrpSpPr/>
        <p:nvPr/>
      </p:nvGrpSpPr>
      <p:grpSpPr>
        <a:xfrm>
          <a:off x="0" y="0"/>
          <a:ext cx="0" cy="0"/>
          <a:chOff x="0" y="0"/>
          <a:chExt cx="0" cy="0"/>
        </a:xfrm>
      </p:grpSpPr>
      <p:sp>
        <p:nvSpPr>
          <p:cNvPr id="120" name="Google Shape;120;p49"/>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2" name="Google Shape;122;p4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3" name="Google Shape;123;p4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4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4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49"/>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
        <p:nvSpPr>
          <p:cNvPr id="127" name="Google Shape;127;p49"/>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8" name="Shape 128"/>
        <p:cNvGrpSpPr/>
        <p:nvPr/>
      </p:nvGrpSpPr>
      <p:grpSpPr>
        <a:xfrm>
          <a:off x="0" y="0"/>
          <a:ext cx="0" cy="0"/>
          <a:chOff x="0" y="0"/>
          <a:chExt cx="0" cy="0"/>
        </a:xfrm>
      </p:grpSpPr>
      <p:sp>
        <p:nvSpPr>
          <p:cNvPr id="129" name="Google Shape;129;p50"/>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5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1" name="Google Shape;131;p5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32" name="Google Shape;132;p5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5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5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5" name="Shape 135"/>
        <p:cNvGrpSpPr/>
        <p:nvPr/>
      </p:nvGrpSpPr>
      <p:grpSpPr>
        <a:xfrm>
          <a:off x="0" y="0"/>
          <a:ext cx="0" cy="0"/>
          <a:chOff x="0" y="0"/>
          <a:chExt cx="0" cy="0"/>
        </a:xfrm>
      </p:grpSpPr>
      <p:sp>
        <p:nvSpPr>
          <p:cNvPr id="136" name="Google Shape;136;p5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1"/>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8" name="Google Shape;138;p5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5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5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52"/>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52"/>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4" name="Google Shape;144;p5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5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3" name="Shape 43"/>
        <p:cNvGrpSpPr/>
        <p:nvPr/>
      </p:nvGrpSpPr>
      <p:grpSpPr>
        <a:xfrm>
          <a:off x="0" y="0"/>
          <a:ext cx="0" cy="0"/>
          <a:chOff x="0" y="0"/>
          <a:chExt cx="0" cy="0"/>
        </a:xfrm>
      </p:grpSpPr>
      <p:sp>
        <p:nvSpPr>
          <p:cNvPr id="44" name="Google Shape;44;p37"/>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accent1"/>
              </a:buClr>
              <a:buSzPts val="2800"/>
              <a:buFont typeface="Trebuchet MS"/>
              <a:buNone/>
              <a:defRPr/>
            </a:lvl1pPr>
            <a:lvl2pPr lvl="1" algn="l">
              <a:spcBef>
                <a:spcPts val="0"/>
              </a:spcBef>
              <a:spcAft>
                <a:spcPts val="0"/>
              </a:spcAft>
              <a:buClr>
                <a:schemeClr val="dk2"/>
              </a:buClr>
              <a:buSzPts val="2800"/>
              <a:buNone/>
              <a:defRPr/>
            </a:lvl2pPr>
            <a:lvl3pPr lvl="2" algn="l">
              <a:spcBef>
                <a:spcPts val="0"/>
              </a:spcBef>
              <a:spcAft>
                <a:spcPts val="0"/>
              </a:spcAft>
              <a:buClr>
                <a:schemeClr val="dk2"/>
              </a:buClr>
              <a:buSzPts val="2800"/>
              <a:buNone/>
              <a:defRPr/>
            </a:lvl3pPr>
            <a:lvl4pPr lvl="3" algn="l">
              <a:spcBef>
                <a:spcPts val="0"/>
              </a:spcBef>
              <a:spcAft>
                <a:spcPts val="0"/>
              </a:spcAft>
              <a:buClr>
                <a:schemeClr val="dk2"/>
              </a:buClr>
              <a:buSzPts val="2800"/>
              <a:buNone/>
              <a:defRPr/>
            </a:lvl4pPr>
            <a:lvl5pPr lvl="4" algn="l">
              <a:spcBef>
                <a:spcPts val="0"/>
              </a:spcBef>
              <a:spcAft>
                <a:spcPts val="0"/>
              </a:spcAft>
              <a:buClr>
                <a:schemeClr val="dk2"/>
              </a:buClr>
              <a:buSzPts val="2800"/>
              <a:buNone/>
              <a:defRPr/>
            </a:lvl5pPr>
            <a:lvl6pPr lvl="5" algn="l">
              <a:spcBef>
                <a:spcPts val="0"/>
              </a:spcBef>
              <a:spcAft>
                <a:spcPts val="0"/>
              </a:spcAft>
              <a:buClr>
                <a:schemeClr val="dk2"/>
              </a:buClr>
              <a:buSzPts val="2800"/>
              <a:buNone/>
              <a:defRPr/>
            </a:lvl6pPr>
            <a:lvl7pPr lvl="6" algn="l">
              <a:spcBef>
                <a:spcPts val="0"/>
              </a:spcBef>
              <a:spcAft>
                <a:spcPts val="0"/>
              </a:spcAft>
              <a:buClr>
                <a:schemeClr val="dk2"/>
              </a:buClr>
              <a:buSzPts val="2800"/>
              <a:buNone/>
              <a:defRPr/>
            </a:lvl7pPr>
            <a:lvl8pPr lvl="7" algn="l">
              <a:spcBef>
                <a:spcPts val="0"/>
              </a:spcBef>
              <a:spcAft>
                <a:spcPts val="0"/>
              </a:spcAft>
              <a:buClr>
                <a:schemeClr val="dk2"/>
              </a:buClr>
              <a:buSzPts val="2800"/>
              <a:buNone/>
              <a:defRPr/>
            </a:lvl8pPr>
            <a:lvl9pPr lvl="8" algn="l">
              <a:spcBef>
                <a:spcPts val="0"/>
              </a:spcBef>
              <a:spcAft>
                <a:spcPts val="0"/>
              </a:spcAft>
              <a:buClr>
                <a:schemeClr val="dk2"/>
              </a:buClr>
              <a:buSzPts val="2800"/>
              <a:buNone/>
              <a:defRPr/>
            </a:lvl9pPr>
          </a:lstStyle>
          <a:p/>
        </p:txBody>
      </p:sp>
      <p:sp>
        <p:nvSpPr>
          <p:cNvPr id="45" name="Google Shape;45;p37"/>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spcBef>
                <a:spcPts val="0"/>
              </a:spcBef>
              <a:spcAft>
                <a:spcPts val="0"/>
              </a:spcAft>
              <a:buSzPts val="1800"/>
              <a:buChar char="●"/>
              <a:defRPr/>
            </a:lvl1pPr>
            <a:lvl2pPr indent="-317500" lvl="1" marL="914400" algn="l">
              <a:spcBef>
                <a:spcPts val="2135"/>
              </a:spcBef>
              <a:spcAft>
                <a:spcPts val="0"/>
              </a:spcAft>
              <a:buSzPts val="1400"/>
              <a:buChar char="○"/>
              <a:defRPr/>
            </a:lvl2pPr>
            <a:lvl3pPr indent="-317500" lvl="2" marL="1371600" algn="l">
              <a:spcBef>
                <a:spcPts val="2135"/>
              </a:spcBef>
              <a:spcAft>
                <a:spcPts val="0"/>
              </a:spcAft>
              <a:buSzPts val="1400"/>
              <a:buChar char="■"/>
              <a:defRPr/>
            </a:lvl3pPr>
            <a:lvl4pPr indent="-317500" lvl="3" marL="1828800" algn="l">
              <a:spcBef>
                <a:spcPts val="2135"/>
              </a:spcBef>
              <a:spcAft>
                <a:spcPts val="0"/>
              </a:spcAft>
              <a:buSzPts val="1400"/>
              <a:buChar char="●"/>
              <a:defRPr/>
            </a:lvl4pPr>
            <a:lvl5pPr indent="-317500" lvl="4" marL="2286000" algn="l">
              <a:spcBef>
                <a:spcPts val="2135"/>
              </a:spcBef>
              <a:spcAft>
                <a:spcPts val="0"/>
              </a:spcAft>
              <a:buSzPts val="1400"/>
              <a:buChar char="○"/>
              <a:defRPr/>
            </a:lvl5pPr>
            <a:lvl6pPr indent="-317500" lvl="5" marL="2743200" algn="l">
              <a:spcBef>
                <a:spcPts val="2135"/>
              </a:spcBef>
              <a:spcAft>
                <a:spcPts val="0"/>
              </a:spcAft>
              <a:buSzPts val="1400"/>
              <a:buChar char="■"/>
              <a:defRPr/>
            </a:lvl6pPr>
            <a:lvl7pPr indent="-317500" lvl="6" marL="3200400" algn="l">
              <a:spcBef>
                <a:spcPts val="2135"/>
              </a:spcBef>
              <a:spcAft>
                <a:spcPts val="0"/>
              </a:spcAft>
              <a:buSzPts val="1400"/>
              <a:buChar char="●"/>
              <a:defRPr/>
            </a:lvl7pPr>
            <a:lvl8pPr indent="-317500" lvl="7" marL="3657600" algn="l">
              <a:spcBef>
                <a:spcPts val="2135"/>
              </a:spcBef>
              <a:spcAft>
                <a:spcPts val="0"/>
              </a:spcAft>
              <a:buSzPts val="1400"/>
              <a:buChar char="○"/>
              <a:defRPr/>
            </a:lvl8pPr>
            <a:lvl9pPr indent="-317500" lvl="8" marL="4114800" algn="l">
              <a:spcBef>
                <a:spcPts val="2135"/>
              </a:spcBef>
              <a:spcAft>
                <a:spcPts val="2135"/>
              </a:spcAft>
              <a:buSzPts val="1400"/>
              <a:buChar char="■"/>
              <a:defRPr/>
            </a:lvl9pPr>
          </a:lstStyle>
          <a:p/>
        </p:txBody>
      </p:sp>
      <p:sp>
        <p:nvSpPr>
          <p:cNvPr id="46" name="Google Shape;46;p3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chemeClr val="accent1"/>
              </a:buClr>
              <a:buSzPts val="900"/>
              <a:buFont typeface="Trebuchet MS"/>
              <a:buNone/>
              <a:defRPr sz="900">
                <a:solidFill>
                  <a:schemeClr val="accent1"/>
                </a:solidFill>
                <a:latin typeface="Trebuchet MS"/>
                <a:ea typeface="Trebuchet MS"/>
                <a:cs typeface="Trebuchet MS"/>
                <a:sym typeface="Trebuchet MS"/>
              </a:defRPr>
            </a:lvl1pPr>
            <a:lvl2pPr indent="0" lvl="1" marL="0" algn="r">
              <a:buClr>
                <a:schemeClr val="accent1"/>
              </a:buClr>
              <a:buSzPts val="900"/>
              <a:buFont typeface="Trebuchet MS"/>
              <a:buNone/>
              <a:defRPr sz="900">
                <a:solidFill>
                  <a:schemeClr val="accent1"/>
                </a:solidFill>
                <a:latin typeface="Trebuchet MS"/>
                <a:ea typeface="Trebuchet MS"/>
                <a:cs typeface="Trebuchet MS"/>
                <a:sym typeface="Trebuchet MS"/>
              </a:defRPr>
            </a:lvl2pPr>
            <a:lvl3pPr indent="0" lvl="2" marL="0" algn="r">
              <a:buClr>
                <a:schemeClr val="accent1"/>
              </a:buClr>
              <a:buSzPts val="900"/>
              <a:buFont typeface="Trebuchet MS"/>
              <a:buNone/>
              <a:defRPr sz="900">
                <a:solidFill>
                  <a:schemeClr val="accent1"/>
                </a:solidFill>
                <a:latin typeface="Trebuchet MS"/>
                <a:ea typeface="Trebuchet MS"/>
                <a:cs typeface="Trebuchet MS"/>
                <a:sym typeface="Trebuchet MS"/>
              </a:defRPr>
            </a:lvl3pPr>
            <a:lvl4pPr indent="0" lvl="3" marL="0" algn="r">
              <a:buClr>
                <a:schemeClr val="accent1"/>
              </a:buClr>
              <a:buSzPts val="900"/>
              <a:buFont typeface="Trebuchet MS"/>
              <a:buNone/>
              <a:defRPr sz="900">
                <a:solidFill>
                  <a:schemeClr val="accent1"/>
                </a:solidFill>
                <a:latin typeface="Trebuchet MS"/>
                <a:ea typeface="Trebuchet MS"/>
                <a:cs typeface="Trebuchet MS"/>
                <a:sym typeface="Trebuchet MS"/>
              </a:defRPr>
            </a:lvl4pPr>
            <a:lvl5pPr indent="0" lvl="4" marL="0" algn="r">
              <a:buClr>
                <a:schemeClr val="accent1"/>
              </a:buClr>
              <a:buSzPts val="900"/>
              <a:buFont typeface="Trebuchet MS"/>
              <a:buNone/>
              <a:defRPr sz="900">
                <a:solidFill>
                  <a:schemeClr val="accent1"/>
                </a:solidFill>
                <a:latin typeface="Trebuchet MS"/>
                <a:ea typeface="Trebuchet MS"/>
                <a:cs typeface="Trebuchet MS"/>
                <a:sym typeface="Trebuchet MS"/>
              </a:defRPr>
            </a:lvl5pPr>
            <a:lvl6pPr indent="0" lvl="5" marL="0" algn="r">
              <a:buClr>
                <a:schemeClr val="accent1"/>
              </a:buClr>
              <a:buSzPts val="900"/>
              <a:buFont typeface="Trebuchet MS"/>
              <a:buNone/>
              <a:defRPr sz="900">
                <a:solidFill>
                  <a:schemeClr val="accent1"/>
                </a:solidFill>
                <a:latin typeface="Trebuchet MS"/>
                <a:ea typeface="Trebuchet MS"/>
                <a:cs typeface="Trebuchet MS"/>
                <a:sym typeface="Trebuchet MS"/>
              </a:defRPr>
            </a:lvl6pPr>
            <a:lvl7pPr indent="0" lvl="6" marL="0" algn="r">
              <a:buClr>
                <a:schemeClr val="accent1"/>
              </a:buClr>
              <a:buSzPts val="900"/>
              <a:buFont typeface="Trebuchet MS"/>
              <a:buNone/>
              <a:defRPr sz="900">
                <a:solidFill>
                  <a:schemeClr val="accent1"/>
                </a:solidFill>
                <a:latin typeface="Trebuchet MS"/>
                <a:ea typeface="Trebuchet MS"/>
                <a:cs typeface="Trebuchet MS"/>
                <a:sym typeface="Trebuchet MS"/>
              </a:defRPr>
            </a:lvl7pPr>
            <a:lvl8pPr indent="0" lvl="7" marL="0" algn="r">
              <a:buClr>
                <a:schemeClr val="accent1"/>
              </a:buClr>
              <a:buSzPts val="900"/>
              <a:buFont typeface="Trebuchet MS"/>
              <a:buNone/>
              <a:defRPr sz="900">
                <a:solidFill>
                  <a:schemeClr val="accent1"/>
                </a:solidFill>
                <a:latin typeface="Trebuchet MS"/>
                <a:ea typeface="Trebuchet MS"/>
                <a:cs typeface="Trebuchet MS"/>
                <a:sym typeface="Trebuchet MS"/>
              </a:defRPr>
            </a:lvl8pPr>
            <a:lvl9pPr indent="0" lvl="8" marL="0" algn="r">
              <a:buClr>
                <a:schemeClr val="accent1"/>
              </a:buClr>
              <a:buSzPts val="900"/>
              <a:buFont typeface="Trebuchet MS"/>
              <a:buNone/>
              <a:defRPr sz="900">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3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41"/>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1"/>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65" name="Google Shape;65;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4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2"/>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1" name="Google Shape;71;p42"/>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2" name="Google Shape;72;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4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3"/>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8" name="Google Shape;78;p43"/>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43"/>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80" name="Google Shape;80;p43"/>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1" name="Google Shape;81;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4" name="Shape 84"/>
        <p:cNvGrpSpPr/>
        <p:nvPr/>
      </p:nvGrpSpPr>
      <p:grpSpPr>
        <a:xfrm>
          <a:off x="0" y="0"/>
          <a:ext cx="0" cy="0"/>
          <a:chOff x="0" y="0"/>
          <a:chExt cx="0" cy="0"/>
        </a:xfrm>
      </p:grpSpPr>
      <p:sp>
        <p:nvSpPr>
          <p:cNvPr id="85" name="Google Shape;85;p44"/>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4"/>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7" name="Google Shape;87;p44"/>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8" name="Google Shape;88;p4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5"/>
          <p:cNvGrpSpPr/>
          <p:nvPr/>
        </p:nvGrpSpPr>
        <p:grpSpPr>
          <a:xfrm>
            <a:off x="0" y="-8467"/>
            <a:ext cx="12192000" cy="6866467"/>
            <a:chOff x="0" y="-8467"/>
            <a:chExt cx="12192000" cy="6866467"/>
          </a:xfrm>
        </p:grpSpPr>
        <p:cxnSp>
          <p:nvCxnSpPr>
            <p:cNvPr id="11" name="Google Shape;11;p3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3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3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3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3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7" name="Google Shape;17;p3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8" name="Google Shape;18;p3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3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5"/>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3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youtube.com/watch?v=Z1RJmh_OqeA" TargetMode="External"/><Relationship Id="rId4" Type="http://schemas.openxmlformats.org/officeDocument/2006/relationships/hyperlink" Target="https://www.ncbi.nlm.nih.gov/pmc/articles/PMC9509260/" TargetMode="External"/><Relationship Id="rId5" Type="http://schemas.openxmlformats.org/officeDocument/2006/relationships/hyperlink" Target="https://www.semanticscholar.org/paper/Medical-Handwritten-Prescription-Recognition-Using-Achkar-Ghayad/3fff5b7c44431728c6cd36b7a164697c02d83acc" TargetMode="External"/><Relationship Id="rId6" Type="http://schemas.openxmlformats.org/officeDocument/2006/relationships/hyperlink" Target="https://www.semanticscholar.org/paper/Medical-Handwritten-Prescription-Recognition-Using-Achkar-Ghayad/3fff5b7c44431728c6cd36b7a164697c02d83acc" TargetMode="External"/><Relationship Id="rId7" Type="http://schemas.openxmlformats.org/officeDocument/2006/relationships/hyperlink" Target="https://www.sciencedirect.com/topics/earth-and-planetary-sciences/crop-yiel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9.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7.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nvSpPr>
        <p:spPr>
          <a:xfrm>
            <a:off x="0" y="339869"/>
            <a:ext cx="12192000" cy="1453452"/>
          </a:xfrm>
          <a:prstGeom prst="rect">
            <a:avLst/>
          </a:prstGeom>
          <a:noFill/>
          <a:ln>
            <a:noFill/>
          </a:ln>
        </p:spPr>
        <p:txBody>
          <a:bodyPr anchorCtr="0" anchor="t" bIns="121900" lIns="121900" spcFirstLastPara="1" rIns="121900" wrap="square" tIns="121900">
            <a:noAutofit/>
          </a:bodyPr>
          <a:lstStyle/>
          <a:p>
            <a:pPr indent="0" lvl="0" marL="0" marR="0" rtl="0" algn="ctr">
              <a:lnSpc>
                <a:spcPct val="150000"/>
              </a:lnSpc>
              <a:spcBef>
                <a:spcPts val="0"/>
              </a:spcBef>
              <a:spcAft>
                <a:spcPts val="0"/>
              </a:spcAft>
              <a:buNone/>
            </a:pPr>
            <a:r>
              <a:rPr b="1" i="0" lang="en-US" sz="2135" u="none" cap="none" strike="noStrike">
                <a:solidFill>
                  <a:schemeClr val="dk1"/>
                </a:solidFill>
                <a:latin typeface="Times New Roman"/>
                <a:ea typeface="Times New Roman"/>
                <a:cs typeface="Times New Roman"/>
                <a:sym typeface="Times New Roman"/>
              </a:rPr>
              <a:t>Gokaraju Rangaraju Institute of Engineering and Technology</a:t>
            </a:r>
            <a:endParaRPr b="1" i="0" sz="2135"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(Autonomous)</a:t>
            </a:r>
            <a:br>
              <a:rPr b="1" i="0" lang="en-US" sz="2400" u="none" cap="none" strike="noStrike">
                <a:solidFill>
                  <a:schemeClr val="dk1"/>
                </a:solidFill>
                <a:latin typeface="Times New Roman"/>
                <a:ea typeface="Times New Roman"/>
                <a:cs typeface="Times New Roman"/>
                <a:sym typeface="Times New Roman"/>
              </a:rPr>
            </a:br>
            <a:r>
              <a:rPr b="1" i="0" lang="en-US" sz="2400" u="none" cap="none" strike="noStrike">
                <a:solidFill>
                  <a:schemeClr val="dk1"/>
                </a:solidFill>
                <a:latin typeface="Times New Roman"/>
                <a:ea typeface="Times New Roman"/>
                <a:cs typeface="Times New Roman"/>
                <a:sym typeface="Times New Roman"/>
              </a:rPr>
              <a:t>Department of Information Technology</a:t>
            </a:r>
            <a:endParaRPr b="1" i="0" sz="2400" u="none" cap="none" strike="noStrike">
              <a:solidFill>
                <a:schemeClr val="dk1"/>
              </a:solidFill>
              <a:latin typeface="Times New Roman"/>
              <a:ea typeface="Times New Roman"/>
              <a:cs typeface="Times New Roman"/>
              <a:sym typeface="Times New Roman"/>
            </a:endParaRPr>
          </a:p>
        </p:txBody>
      </p:sp>
      <p:pic>
        <p:nvPicPr>
          <p:cNvPr id="152" name="Google Shape;152;p1"/>
          <p:cNvPicPr preferRelativeResize="0"/>
          <p:nvPr/>
        </p:nvPicPr>
        <p:blipFill rotWithShape="1">
          <a:blip r:embed="rId3">
            <a:alphaModFix/>
          </a:blip>
          <a:srcRect b="0" l="0" r="0" t="0"/>
          <a:stretch/>
        </p:blipFill>
        <p:spPr>
          <a:xfrm>
            <a:off x="475336" y="364242"/>
            <a:ext cx="1363299" cy="1189161"/>
          </a:xfrm>
          <a:prstGeom prst="rect">
            <a:avLst/>
          </a:prstGeom>
          <a:noFill/>
          <a:ln>
            <a:noFill/>
          </a:ln>
        </p:spPr>
      </p:pic>
      <p:sp>
        <p:nvSpPr>
          <p:cNvPr id="153" name="Google Shape;153;p1"/>
          <p:cNvSpPr txBox="1"/>
          <p:nvPr/>
        </p:nvSpPr>
        <p:spPr>
          <a:xfrm>
            <a:off x="-475335" y="1817694"/>
            <a:ext cx="12191999" cy="1715956"/>
          </a:xfrm>
          <a:prstGeom prst="rect">
            <a:avLst/>
          </a:prstGeom>
          <a:noFill/>
          <a:ln>
            <a:noFill/>
          </a:ln>
        </p:spPr>
        <p:txBody>
          <a:bodyPr anchorCtr="0" anchor="t" bIns="121900" lIns="121900" spcFirstLastPara="1" rIns="121900" wrap="square" tIns="121900">
            <a:noAutofit/>
          </a:bodyPr>
          <a:lstStyle/>
          <a:p>
            <a:pPr indent="0" lvl="0" marL="0" marR="0" rtl="0" algn="ctr">
              <a:lnSpc>
                <a:spcPct val="150000"/>
              </a:lnSpc>
              <a:spcBef>
                <a:spcPts val="0"/>
              </a:spcBef>
              <a:spcAft>
                <a:spcPts val="0"/>
              </a:spcAft>
              <a:buNone/>
            </a:pPr>
            <a:r>
              <a:rPr b="1" i="1" lang="en-US" sz="2400" u="none" cap="none" strike="noStrike">
                <a:solidFill>
                  <a:schemeClr val="dk1"/>
                </a:solidFill>
                <a:latin typeface="Times New Roman"/>
                <a:ea typeface="Times New Roman"/>
                <a:cs typeface="Times New Roman"/>
                <a:sym typeface="Times New Roman"/>
              </a:rPr>
              <a:t>A Major Project on</a:t>
            </a:r>
            <a:endParaRPr/>
          </a:p>
          <a:p>
            <a:pPr indent="0" lvl="0" marL="0" marR="0" rtl="0" algn="ctr">
              <a:lnSpc>
                <a:spcPct val="150000"/>
              </a:lnSpc>
              <a:spcBef>
                <a:spcPts val="0"/>
              </a:spcBef>
              <a:spcAft>
                <a:spcPts val="0"/>
              </a:spcAft>
              <a:buNone/>
            </a:pPr>
            <a:r>
              <a:rPr b="1" i="0" lang="en-US" sz="3200" u="none" cap="none" strike="noStrike">
                <a:solidFill>
                  <a:schemeClr val="dk1"/>
                </a:solidFill>
                <a:latin typeface="Times New Roman"/>
                <a:ea typeface="Times New Roman"/>
                <a:cs typeface="Times New Roman"/>
                <a:sym typeface="Times New Roman"/>
              </a:rPr>
              <a:t>AGRICULTURE YIELD PREDICTION SYSTEM USING MACHINE LEARNING ALGORITHMS</a:t>
            </a:r>
            <a:endParaRPr/>
          </a:p>
        </p:txBody>
      </p:sp>
      <p:sp>
        <p:nvSpPr>
          <p:cNvPr id="154" name="Google Shape;154;p1"/>
          <p:cNvSpPr txBox="1"/>
          <p:nvPr/>
        </p:nvSpPr>
        <p:spPr>
          <a:xfrm>
            <a:off x="475336" y="4465888"/>
            <a:ext cx="3320000" cy="1882400"/>
          </a:xfrm>
          <a:prstGeom prst="rect">
            <a:avLst/>
          </a:prstGeom>
          <a:noFill/>
          <a:ln>
            <a:noFill/>
          </a:ln>
        </p:spPr>
        <p:txBody>
          <a:bodyPr anchorCtr="0" anchor="t" bIns="121900" lIns="121900" spcFirstLastPara="1" rIns="121900" wrap="square" tIns="121900">
            <a:noAutofit/>
          </a:bodyPr>
          <a:lstStyle/>
          <a:p>
            <a:pPr indent="0" lvl="0" marL="0" marR="0" rtl="0" algn="l">
              <a:lnSpc>
                <a:spcPct val="15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Guide</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J. ALEKHYA</a:t>
            </a:r>
            <a:endParaRPr/>
          </a:p>
        </p:txBody>
      </p:sp>
      <p:sp>
        <p:nvSpPr>
          <p:cNvPr id="155" name="Google Shape;155;p1"/>
          <p:cNvSpPr txBox="1"/>
          <p:nvPr/>
        </p:nvSpPr>
        <p:spPr>
          <a:xfrm>
            <a:off x="6644044" y="4235882"/>
            <a:ext cx="5072620" cy="2282249"/>
          </a:xfrm>
          <a:prstGeom prst="rect">
            <a:avLst/>
          </a:prstGeom>
          <a:noFill/>
          <a:ln>
            <a:noFill/>
          </a:ln>
        </p:spPr>
        <p:txBody>
          <a:bodyPr anchorCtr="0" anchor="t" bIns="121900" lIns="121900" spcFirstLastPara="1" rIns="121900" wrap="square" tIns="121900">
            <a:noAutofit/>
          </a:bodyPr>
          <a:lstStyle/>
          <a:p>
            <a:pPr indent="0" lvl="0" marL="0" marR="0" rtl="0" algn="l">
              <a:lnSpc>
                <a:spcPct val="150000"/>
              </a:lnSpc>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Team Members</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(21241A12J7)  T.Archana</a:t>
            </a:r>
            <a:endParaRPr/>
          </a:p>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(21241A12D3) B.Shivani</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en-US" sz="2400" u="none" cap="none" strike="noStrike">
                <a:solidFill>
                  <a:schemeClr val="dk1"/>
                </a:solidFill>
                <a:latin typeface="Times New Roman"/>
                <a:ea typeface="Times New Roman"/>
                <a:cs typeface="Times New Roman"/>
                <a:sym typeface="Times New Roman"/>
              </a:rPr>
              <a:t>(21241A12E4)  E.Reena</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0"/>
          <p:cNvSpPr txBox="1"/>
          <p:nvPr>
            <p:ph type="title"/>
          </p:nvPr>
        </p:nvSpPr>
        <p:spPr>
          <a:xfrm>
            <a:off x="415600" y="593367"/>
            <a:ext cx="11360800" cy="7636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accent1"/>
              </a:buClr>
              <a:buSzPts val="2800"/>
              <a:buFont typeface="Times New Roman"/>
              <a:buNone/>
            </a:pPr>
            <a:r>
              <a:rPr b="1" lang="en-US" sz="4800">
                <a:latin typeface="Times New Roman"/>
                <a:ea typeface="Times New Roman"/>
                <a:cs typeface="Times New Roman"/>
                <a:sym typeface="Times New Roman"/>
              </a:rPr>
              <a:t>References</a:t>
            </a:r>
            <a:endParaRPr b="1" sz="4800">
              <a:latin typeface="Times New Roman"/>
              <a:ea typeface="Times New Roman"/>
              <a:cs typeface="Times New Roman"/>
              <a:sym typeface="Times New Roman"/>
            </a:endParaRPr>
          </a:p>
        </p:txBody>
      </p:sp>
      <p:sp>
        <p:nvSpPr>
          <p:cNvPr id="215" name="Google Shape;215;p10"/>
          <p:cNvSpPr txBox="1"/>
          <p:nvPr>
            <p:ph idx="1" type="body"/>
          </p:nvPr>
        </p:nvSpPr>
        <p:spPr>
          <a:xfrm>
            <a:off x="543194" y="1603888"/>
            <a:ext cx="8520600" cy="3416400"/>
          </a:xfrm>
          <a:prstGeom prst="rect">
            <a:avLst/>
          </a:prstGeom>
          <a:noFill/>
          <a:ln>
            <a:noFill/>
          </a:ln>
        </p:spPr>
        <p:txBody>
          <a:bodyPr anchorCtr="0" anchor="t" bIns="91425" lIns="91425" spcFirstLastPara="1" rIns="91425" wrap="square" tIns="91425">
            <a:noAutofit/>
          </a:bodyPr>
          <a:lstStyle/>
          <a:p>
            <a:pPr indent="-457200" lvl="0" marL="571500" rtl="0" algn="l">
              <a:lnSpc>
                <a:spcPct val="115000"/>
              </a:lnSpc>
              <a:spcBef>
                <a:spcPts val="0"/>
              </a:spcBef>
              <a:spcAft>
                <a:spcPts val="0"/>
              </a:spcAft>
              <a:buClr>
                <a:schemeClr val="dk1"/>
              </a:buClr>
              <a:buSzPts val="1800"/>
              <a:buFont typeface="Arial"/>
              <a:buAutoNum type="arabicPeriod"/>
            </a:pPr>
            <a:r>
              <a:rPr lang="en-US" sz="2130" u="sng">
                <a:solidFill>
                  <a:schemeClr val="hlink"/>
                </a:solidFill>
                <a:latin typeface="Times New Roman"/>
                <a:ea typeface="Times New Roman"/>
                <a:cs typeface="Times New Roman"/>
                <a:sym typeface="Times New Roman"/>
                <a:hlinkClick r:id="rId3"/>
              </a:rPr>
              <a:t>https://www.youtube.com/watch?v=Z1RJmh_OqeA</a:t>
            </a:r>
            <a:endParaRPr sz="2130" u="sng">
              <a:latin typeface="Times New Roman"/>
              <a:ea typeface="Times New Roman"/>
              <a:cs typeface="Times New Roman"/>
              <a:sym typeface="Times New Roman"/>
            </a:endParaRPr>
          </a:p>
          <a:p>
            <a:pPr indent="-342900" lvl="0" marL="571500" rtl="0" algn="l">
              <a:lnSpc>
                <a:spcPct val="115000"/>
              </a:lnSpc>
              <a:spcBef>
                <a:spcPts val="0"/>
              </a:spcBef>
              <a:spcAft>
                <a:spcPts val="0"/>
              </a:spcAft>
              <a:buClr>
                <a:schemeClr val="dk1"/>
              </a:buClr>
              <a:buSzPts val="1800"/>
              <a:buFont typeface="Trebuchet MS"/>
              <a:buNone/>
            </a:pPr>
            <a:r>
              <a:t/>
            </a:r>
            <a:endParaRPr sz="2130" u="sng">
              <a:solidFill>
                <a:srgbClr val="0000FF"/>
              </a:solidFill>
              <a:latin typeface="Times New Roman"/>
              <a:ea typeface="Times New Roman"/>
              <a:cs typeface="Times New Roman"/>
              <a:sym typeface="Times New Roman"/>
              <a:hlinkClick r:id="rId4">
                <a:extLst>
                  <a:ext uri="{A12FA001-AC4F-418D-AE19-62706E023703}">
                    <ahyp:hlinkClr val="tx"/>
                  </a:ext>
                </a:extLst>
              </a:hlinkClick>
            </a:endParaRPr>
          </a:p>
          <a:p>
            <a:pPr indent="-457200" lvl="0" marL="571500" rtl="0" algn="l">
              <a:lnSpc>
                <a:spcPct val="115000"/>
              </a:lnSpc>
              <a:spcBef>
                <a:spcPts val="0"/>
              </a:spcBef>
              <a:spcAft>
                <a:spcPts val="0"/>
              </a:spcAft>
              <a:buClr>
                <a:schemeClr val="dk1"/>
              </a:buClr>
              <a:buSzPts val="1800"/>
              <a:buFont typeface="Arial"/>
              <a:buAutoNum type="arabicPeriod"/>
            </a:pPr>
            <a:r>
              <a:rPr lang="en-US" sz="2130" u="sng">
                <a:solidFill>
                  <a:srgbClr val="0000FF"/>
                </a:solidFill>
                <a:latin typeface="Times New Roman"/>
                <a:ea typeface="Times New Roman"/>
                <a:cs typeface="Times New Roman"/>
                <a:sym typeface="Times New Roman"/>
                <a:hlinkClick r:id="rId5">
                  <a:extLst>
                    <a:ext uri="{A12FA001-AC4F-418D-AE19-62706E023703}">
                      <ahyp:hlinkClr val="tx"/>
                    </a:ext>
                  </a:extLst>
                </a:hlinkClick>
              </a:rPr>
              <a:t>https://ieeexplore.ieee.org/abstract/document/9432236/</a:t>
            </a:r>
            <a:endParaRPr/>
          </a:p>
          <a:p>
            <a:pPr indent="-342900" lvl="0" marL="571500" rtl="0" algn="l">
              <a:lnSpc>
                <a:spcPct val="115000"/>
              </a:lnSpc>
              <a:spcBef>
                <a:spcPts val="0"/>
              </a:spcBef>
              <a:spcAft>
                <a:spcPts val="0"/>
              </a:spcAft>
              <a:buClr>
                <a:schemeClr val="dk1"/>
              </a:buClr>
              <a:buSzPts val="1800"/>
              <a:buFont typeface="Trebuchet MS"/>
              <a:buNone/>
            </a:pPr>
            <a:r>
              <a:t/>
            </a:r>
            <a:endParaRPr sz="2130" u="sng">
              <a:solidFill>
                <a:srgbClr val="0000FF"/>
              </a:solidFill>
              <a:latin typeface="Times New Roman"/>
              <a:ea typeface="Times New Roman"/>
              <a:cs typeface="Times New Roman"/>
              <a:sym typeface="Times New Roman"/>
              <a:hlinkClick r:id="rId6">
                <a:extLst>
                  <a:ext uri="{A12FA001-AC4F-418D-AE19-62706E023703}">
                    <ahyp:hlinkClr val="tx"/>
                  </a:ext>
                </a:extLst>
              </a:hlinkClick>
            </a:endParaRPr>
          </a:p>
          <a:p>
            <a:pPr indent="-457200" lvl="0" marL="571500" rtl="0" algn="l">
              <a:lnSpc>
                <a:spcPct val="115000"/>
              </a:lnSpc>
              <a:spcBef>
                <a:spcPts val="0"/>
              </a:spcBef>
              <a:spcAft>
                <a:spcPts val="0"/>
              </a:spcAft>
              <a:buClr>
                <a:schemeClr val="dk1"/>
              </a:buClr>
              <a:buSzPts val="1800"/>
              <a:buFont typeface="Arial"/>
              <a:buAutoNum type="arabicPeriod"/>
            </a:pPr>
            <a:r>
              <a:rPr lang="en-US" sz="2000" u="sng">
                <a:solidFill>
                  <a:srgbClr val="0000FF"/>
                </a:solidFill>
                <a:latin typeface="Times New Roman"/>
                <a:ea typeface="Times New Roman"/>
                <a:cs typeface="Times New Roman"/>
                <a:sym typeface="Times New Roman"/>
                <a:hlinkClick r:id="rId7">
                  <a:extLst>
                    <a:ext uri="{A12FA001-AC4F-418D-AE19-62706E023703}">
                      <ahyp:hlinkClr val="tx"/>
                    </a:ext>
                  </a:extLst>
                </a:hlinkClick>
              </a:rPr>
              <a:t>https://www.sciencedirect.com/topics/earth-and-planetary-sciences/crop-yield</a:t>
            </a:r>
            <a:endParaRPr sz="2000">
              <a:solidFill>
                <a:srgbClr val="000000"/>
              </a:solidFill>
            </a:endParaRPr>
          </a:p>
          <a:p>
            <a:pPr indent="0" lvl="0" marL="114300" rtl="0" algn="l">
              <a:lnSpc>
                <a:spcPct val="115000"/>
              </a:lnSpc>
              <a:spcBef>
                <a:spcPts val="0"/>
              </a:spcBef>
              <a:spcAft>
                <a:spcPts val="0"/>
              </a:spcAft>
              <a:buClr>
                <a:schemeClr val="dk1"/>
              </a:buClr>
              <a:buSzPts val="1800"/>
              <a:buNone/>
            </a:pPr>
            <a:br>
              <a:rPr lang="en-US" sz="2000">
                <a:solidFill>
                  <a:srgbClr val="0000FF"/>
                </a:solidFill>
                <a:latin typeface="Times New Roman"/>
                <a:ea typeface="Times New Roman"/>
                <a:cs typeface="Times New Roman"/>
                <a:sym typeface="Times New Roman"/>
              </a:rPr>
            </a:br>
            <a:endParaRPr sz="2000">
              <a:solidFill>
                <a:srgbClr val="0000FF"/>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1"/>
          <p:cNvSpPr txBox="1"/>
          <p:nvPr>
            <p:ph type="title"/>
          </p:nvPr>
        </p:nvSpPr>
        <p:spPr>
          <a:xfrm>
            <a:off x="550012" y="2375081"/>
            <a:ext cx="8596668" cy="196327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6600"/>
              <a:buFont typeface="Times New Roman"/>
              <a:buNone/>
            </a:pPr>
            <a:r>
              <a:rPr b="1" lang="en-US" sz="6600">
                <a:latin typeface="Times New Roman"/>
                <a:ea typeface="Times New Roman"/>
                <a:cs typeface="Times New Roman"/>
                <a:sym typeface="Times New Roman"/>
              </a:rPr>
              <a:t>Literature Survey</a:t>
            </a:r>
            <a:endParaRPr b="1" sz="66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aphicFrame>
        <p:nvGraphicFramePr>
          <p:cNvPr id="225" name="Google Shape;225;p12"/>
          <p:cNvGraphicFramePr/>
          <p:nvPr/>
        </p:nvGraphicFramePr>
        <p:xfrm>
          <a:off x="2032000" y="719666"/>
          <a:ext cx="3000000" cy="3000000"/>
        </p:xfrm>
        <a:graphic>
          <a:graphicData uri="http://schemas.openxmlformats.org/drawingml/2006/table">
            <a:tbl>
              <a:tblPr bandRow="1" firstRow="1">
                <a:noFill/>
                <a:tableStyleId>{06E86D3A-54B7-40BC-927A-65817C477109}</a:tableStyleId>
              </a:tblPr>
              <a:tblGrid>
                <a:gridCol w="1354675"/>
                <a:gridCol w="1354675"/>
                <a:gridCol w="1354675"/>
                <a:gridCol w="1354675"/>
                <a:gridCol w="1354675"/>
                <a:gridCol w="1354675"/>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226" name="Google Shape;226;p12"/>
          <p:cNvGraphicFramePr/>
          <p:nvPr/>
        </p:nvGraphicFramePr>
        <p:xfrm>
          <a:off x="2032000" y="719666"/>
          <a:ext cx="3000000" cy="3000000"/>
        </p:xfrm>
        <a:graphic>
          <a:graphicData uri="http://schemas.openxmlformats.org/drawingml/2006/table">
            <a:tbl>
              <a:tblPr bandRow="1" firstRow="1">
                <a:noFill/>
                <a:tableStyleId>{23E9825C-B81F-4B2A-BDA8-4CF6A3F3B659}</a:tableStyleId>
              </a:tblPr>
              <a:tblGrid>
                <a:gridCol w="1354675"/>
                <a:gridCol w="1354675"/>
                <a:gridCol w="1354675"/>
                <a:gridCol w="1354675"/>
                <a:gridCol w="1354675"/>
                <a:gridCol w="1354675"/>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227" name="Google Shape;227;p12"/>
          <p:cNvGraphicFramePr/>
          <p:nvPr/>
        </p:nvGraphicFramePr>
        <p:xfrm>
          <a:off x="-2" y="0"/>
          <a:ext cx="3000000" cy="3000000"/>
        </p:xfrm>
        <a:graphic>
          <a:graphicData uri="http://schemas.openxmlformats.org/drawingml/2006/table">
            <a:tbl>
              <a:tblPr bandRow="1" firstRow="1">
                <a:noFill/>
                <a:tableStyleId>{383279E6-EC9C-4837-A14D-5646B1C440A9}</a:tableStyleId>
              </a:tblPr>
              <a:tblGrid>
                <a:gridCol w="2032000"/>
                <a:gridCol w="2032000"/>
                <a:gridCol w="2032000"/>
                <a:gridCol w="2032000"/>
                <a:gridCol w="2032000"/>
                <a:gridCol w="2032000"/>
              </a:tblGrid>
              <a:tr h="2286000">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Title</a:t>
                      </a:r>
                      <a:endParaRPr/>
                    </a:p>
                  </a:txBody>
                  <a:tcPr marT="45725" marB="45725" marR="91450" marL="91450" anchor="ctr"/>
                </a:tc>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Author &amp; </a:t>
                      </a:r>
                      <a:endParaRPr/>
                    </a:p>
                    <a:p>
                      <a:pPr indent="0" lvl="0" marL="0" marR="0" rtl="0" algn="ctr">
                        <a:spcBef>
                          <a:spcPts val="0"/>
                        </a:spcBef>
                        <a:spcAft>
                          <a:spcPts val="0"/>
                        </a:spcAft>
                        <a:buNone/>
                      </a:pPr>
                      <a:r>
                        <a:rPr lang="en-US" sz="1800" u="sng">
                          <a:latin typeface="Times New Roman"/>
                          <a:ea typeface="Times New Roman"/>
                          <a:cs typeface="Times New Roman"/>
                          <a:sym typeface="Times New Roman"/>
                        </a:rPr>
                        <a:t>Year of Publication</a:t>
                      </a:r>
                      <a:endParaRPr/>
                    </a:p>
                  </a:txBody>
                  <a:tcPr marT="45725" marB="45725" marR="91450" marL="91450" anchor="ctr"/>
                </a:tc>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Objectives</a:t>
                      </a:r>
                      <a:endParaRPr/>
                    </a:p>
                  </a:txBody>
                  <a:tcPr marT="45725" marB="45725" marR="91450" marL="91450" anchor="ctr"/>
                </a:tc>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Gaps Identified</a:t>
                      </a:r>
                      <a:endParaRPr/>
                    </a:p>
                  </a:txBody>
                  <a:tcPr marT="45725" marB="45725" marR="91450" marL="91450" anchor="ctr"/>
                </a:tc>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Methodology</a:t>
                      </a:r>
                      <a:endParaRPr/>
                    </a:p>
                  </a:txBody>
                  <a:tcPr marT="45725" marB="45725" marR="91450" marL="91450" anchor="ctr"/>
                </a:tc>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Result</a:t>
                      </a:r>
                      <a:endParaRPr/>
                    </a:p>
                  </a:txBody>
                  <a:tcPr marT="45725" marB="45725" marR="91450" marL="91450" anchor="ctr"/>
                </a:tc>
              </a:tr>
              <a:tr h="228600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Machine Learning: Applications in Indian Agriculture</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Karandeep Kaur, 2016</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Explore machine learning applications to improve agricultural practices.</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Limited adoption of modern technologies by farmers</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Sensor-based systems and ML algorithms for precision farming.</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Potential of ML in addressing challenges and promoting precision farming.</a:t>
                      </a:r>
                      <a:endParaRPr/>
                    </a:p>
                  </a:txBody>
                  <a:tcPr marT="45725" marB="45725" marR="91450" marL="91450"/>
                </a:tc>
              </a:tr>
              <a:tr h="228600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Impacts of population growth, economic development, and technical change on global food production and consumption</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Uwe A. Schneider et al., 2011</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Assess food production under scenarios of population growth and technical changes.</a:t>
                      </a:r>
                      <a:endParaRPr/>
                    </a:p>
                  </a:txBody>
                  <a:tcPr marT="45725" marB="45725" marR="91450" marL="91450" anchor="ctr"/>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Rising food demand with limited resources.</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Modeled scenarios using population, land, and water data.</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Population growth increases food production; resource limitations raise costs.</a:t>
                      </a:r>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graphicFrame>
        <p:nvGraphicFramePr>
          <p:cNvPr id="232" name="Google Shape;232;p13"/>
          <p:cNvGraphicFramePr/>
          <p:nvPr/>
        </p:nvGraphicFramePr>
        <p:xfrm>
          <a:off x="2032000" y="719666"/>
          <a:ext cx="3000000" cy="3000000"/>
        </p:xfrm>
        <a:graphic>
          <a:graphicData uri="http://schemas.openxmlformats.org/drawingml/2006/table">
            <a:tbl>
              <a:tblPr bandRow="1" firstRow="1">
                <a:noFill/>
                <a:tableStyleId>{06E86D3A-54B7-40BC-927A-65817C477109}</a:tableStyleId>
              </a:tblPr>
              <a:tblGrid>
                <a:gridCol w="1354675"/>
                <a:gridCol w="1354675"/>
                <a:gridCol w="1354675"/>
                <a:gridCol w="1354675"/>
                <a:gridCol w="1354675"/>
                <a:gridCol w="1354675"/>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233" name="Google Shape;233;p13"/>
          <p:cNvGraphicFramePr/>
          <p:nvPr/>
        </p:nvGraphicFramePr>
        <p:xfrm>
          <a:off x="2032000" y="719666"/>
          <a:ext cx="3000000" cy="3000000"/>
        </p:xfrm>
        <a:graphic>
          <a:graphicData uri="http://schemas.openxmlformats.org/drawingml/2006/table">
            <a:tbl>
              <a:tblPr bandRow="1" firstRow="1">
                <a:noFill/>
                <a:tableStyleId>{23E9825C-B81F-4B2A-BDA8-4CF6A3F3B659}</a:tableStyleId>
              </a:tblPr>
              <a:tblGrid>
                <a:gridCol w="1354675"/>
                <a:gridCol w="1354675"/>
                <a:gridCol w="1354675"/>
                <a:gridCol w="1354675"/>
                <a:gridCol w="1354675"/>
                <a:gridCol w="1354675"/>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234" name="Google Shape;234;p13"/>
          <p:cNvGraphicFramePr/>
          <p:nvPr/>
        </p:nvGraphicFramePr>
        <p:xfrm>
          <a:off x="-2" y="0"/>
          <a:ext cx="3000000" cy="3000000"/>
        </p:xfrm>
        <a:graphic>
          <a:graphicData uri="http://schemas.openxmlformats.org/drawingml/2006/table">
            <a:tbl>
              <a:tblPr bandRow="1" firstRow="1">
                <a:noFill/>
                <a:tableStyleId>{383279E6-EC9C-4837-A14D-5646B1C440A9}</a:tableStyleId>
              </a:tblPr>
              <a:tblGrid>
                <a:gridCol w="2032000"/>
                <a:gridCol w="2032000"/>
                <a:gridCol w="2032000"/>
                <a:gridCol w="2032000"/>
                <a:gridCol w="2032000"/>
                <a:gridCol w="2032000"/>
              </a:tblGrid>
              <a:tr h="2286000">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Title</a:t>
                      </a:r>
                      <a:endParaRPr/>
                    </a:p>
                  </a:txBody>
                  <a:tcPr marT="45725" marB="45725" marR="91450" marL="91450" anchor="ctr"/>
                </a:tc>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Author &amp; </a:t>
                      </a:r>
                      <a:endParaRPr/>
                    </a:p>
                    <a:p>
                      <a:pPr indent="0" lvl="0" marL="0" marR="0" rtl="0" algn="ctr">
                        <a:spcBef>
                          <a:spcPts val="0"/>
                        </a:spcBef>
                        <a:spcAft>
                          <a:spcPts val="0"/>
                        </a:spcAft>
                        <a:buNone/>
                      </a:pPr>
                      <a:r>
                        <a:rPr lang="en-US" sz="1800" u="sng">
                          <a:latin typeface="Times New Roman"/>
                          <a:ea typeface="Times New Roman"/>
                          <a:cs typeface="Times New Roman"/>
                          <a:sym typeface="Times New Roman"/>
                        </a:rPr>
                        <a:t>Year of Publication</a:t>
                      </a:r>
                      <a:endParaRPr/>
                    </a:p>
                  </a:txBody>
                  <a:tcPr marT="45725" marB="45725" marR="91450" marL="91450" anchor="ctr"/>
                </a:tc>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Objectives</a:t>
                      </a:r>
                      <a:endParaRPr/>
                    </a:p>
                  </a:txBody>
                  <a:tcPr marT="45725" marB="45725" marR="91450" marL="91450" anchor="ctr"/>
                </a:tc>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Gaps Identified</a:t>
                      </a:r>
                      <a:endParaRPr/>
                    </a:p>
                  </a:txBody>
                  <a:tcPr marT="45725" marB="45725" marR="91450" marL="91450" anchor="ctr"/>
                </a:tc>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Methodology</a:t>
                      </a:r>
                      <a:endParaRPr/>
                    </a:p>
                  </a:txBody>
                  <a:tcPr marT="45725" marB="45725" marR="91450" marL="91450" anchor="ctr"/>
                </a:tc>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Result</a:t>
                      </a:r>
                      <a:endParaRPr/>
                    </a:p>
                  </a:txBody>
                  <a:tcPr marT="45725" marB="45725" marR="91450" marL="91450" anchor="ctr"/>
                </a:tc>
              </a:tr>
              <a:tr h="228600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 Review on Data Mining Techniques for Fertilizer Recommendation</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Jignasha M. Jethva, Nikhil Gondaliya, Vinita Shah, 2018</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Overview of data mining techniques for precise fertilizer recommendations</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Excess or deficient fertilizer use harms yield. </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Analysis of data mining frameworks on soil datasets.</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Importance of data mining in efficient fertilizer application.</a:t>
                      </a:r>
                      <a:endParaRPr/>
                    </a:p>
                  </a:txBody>
                  <a:tcPr marT="45725" marB="45725" marR="91450" marL="91450"/>
                </a:tc>
              </a:tr>
              <a:tr h="228600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 Survey on Data Mining Techniques in Agriculture</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M.C.S. Geetha, 2015</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Study the role of data mining in agriculture for better decision-making.</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Lack of consolidated knowledge in agricultural applications.</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Literature review of data mining techniques in farming.</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Insights into current practices and applications of data mining.</a:t>
                      </a:r>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aphicFrame>
        <p:nvGraphicFramePr>
          <p:cNvPr id="239" name="Google Shape;239;p14"/>
          <p:cNvGraphicFramePr/>
          <p:nvPr/>
        </p:nvGraphicFramePr>
        <p:xfrm>
          <a:off x="2032000" y="719666"/>
          <a:ext cx="3000000" cy="3000000"/>
        </p:xfrm>
        <a:graphic>
          <a:graphicData uri="http://schemas.openxmlformats.org/drawingml/2006/table">
            <a:tbl>
              <a:tblPr bandRow="1" firstRow="1">
                <a:noFill/>
                <a:tableStyleId>{06E86D3A-54B7-40BC-927A-65817C477109}</a:tableStyleId>
              </a:tblPr>
              <a:tblGrid>
                <a:gridCol w="1354675"/>
                <a:gridCol w="1354675"/>
                <a:gridCol w="1354675"/>
                <a:gridCol w="1354675"/>
                <a:gridCol w="1354675"/>
                <a:gridCol w="1354675"/>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240" name="Google Shape;240;p14"/>
          <p:cNvGraphicFramePr/>
          <p:nvPr/>
        </p:nvGraphicFramePr>
        <p:xfrm>
          <a:off x="2032000" y="719666"/>
          <a:ext cx="3000000" cy="3000000"/>
        </p:xfrm>
        <a:graphic>
          <a:graphicData uri="http://schemas.openxmlformats.org/drawingml/2006/table">
            <a:tbl>
              <a:tblPr bandRow="1" firstRow="1">
                <a:noFill/>
                <a:tableStyleId>{23E9825C-B81F-4B2A-BDA8-4CF6A3F3B659}</a:tableStyleId>
              </a:tblPr>
              <a:tblGrid>
                <a:gridCol w="1354675"/>
                <a:gridCol w="1354675"/>
                <a:gridCol w="1354675"/>
                <a:gridCol w="1354675"/>
                <a:gridCol w="1354675"/>
                <a:gridCol w="1354675"/>
              </a:tblGrid>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graphicFrame>
        <p:nvGraphicFramePr>
          <p:cNvPr id="241" name="Google Shape;241;p14"/>
          <p:cNvGraphicFramePr/>
          <p:nvPr/>
        </p:nvGraphicFramePr>
        <p:xfrm>
          <a:off x="-2" y="0"/>
          <a:ext cx="3000000" cy="3000000"/>
        </p:xfrm>
        <a:graphic>
          <a:graphicData uri="http://schemas.openxmlformats.org/drawingml/2006/table">
            <a:tbl>
              <a:tblPr bandRow="1" firstRow="1">
                <a:noFill/>
                <a:tableStyleId>{383279E6-EC9C-4837-A14D-5646B1C440A9}</a:tableStyleId>
              </a:tblPr>
              <a:tblGrid>
                <a:gridCol w="2032000"/>
                <a:gridCol w="2032000"/>
                <a:gridCol w="2032000"/>
                <a:gridCol w="2032000"/>
                <a:gridCol w="2032000"/>
                <a:gridCol w="2032000"/>
              </a:tblGrid>
              <a:tr h="2286000">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Title</a:t>
                      </a:r>
                      <a:endParaRPr/>
                    </a:p>
                  </a:txBody>
                  <a:tcPr marT="45725" marB="45725" marR="91450" marL="91450" anchor="ctr"/>
                </a:tc>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Author &amp; </a:t>
                      </a:r>
                      <a:endParaRPr/>
                    </a:p>
                    <a:p>
                      <a:pPr indent="0" lvl="0" marL="0" marR="0" rtl="0" algn="ctr">
                        <a:spcBef>
                          <a:spcPts val="0"/>
                        </a:spcBef>
                        <a:spcAft>
                          <a:spcPts val="0"/>
                        </a:spcAft>
                        <a:buNone/>
                      </a:pPr>
                      <a:r>
                        <a:rPr lang="en-US" sz="1800" u="sng">
                          <a:latin typeface="Times New Roman"/>
                          <a:ea typeface="Times New Roman"/>
                          <a:cs typeface="Times New Roman"/>
                          <a:sym typeface="Times New Roman"/>
                        </a:rPr>
                        <a:t>Year of Publication</a:t>
                      </a:r>
                      <a:endParaRPr/>
                    </a:p>
                  </a:txBody>
                  <a:tcPr marT="45725" marB="45725" marR="91450" marL="91450" anchor="ctr"/>
                </a:tc>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Objectives</a:t>
                      </a:r>
                      <a:endParaRPr/>
                    </a:p>
                  </a:txBody>
                  <a:tcPr marT="45725" marB="45725" marR="91450" marL="91450" anchor="ctr"/>
                </a:tc>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Gaps Identified</a:t>
                      </a:r>
                      <a:endParaRPr/>
                    </a:p>
                  </a:txBody>
                  <a:tcPr marT="45725" marB="45725" marR="91450" marL="91450" anchor="ctr"/>
                </a:tc>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Methodology</a:t>
                      </a:r>
                      <a:endParaRPr/>
                    </a:p>
                  </a:txBody>
                  <a:tcPr marT="45725" marB="45725" marR="91450" marL="91450" anchor="ctr"/>
                </a:tc>
                <a:tc>
                  <a:txBody>
                    <a:bodyPr/>
                    <a:lstStyle/>
                    <a:p>
                      <a:pPr indent="0" lvl="0" marL="0" marR="0" rtl="0" algn="ctr">
                        <a:spcBef>
                          <a:spcPts val="0"/>
                        </a:spcBef>
                        <a:spcAft>
                          <a:spcPts val="0"/>
                        </a:spcAft>
                        <a:buNone/>
                      </a:pPr>
                      <a:r>
                        <a:rPr lang="en-US" sz="1800" u="sng">
                          <a:latin typeface="Times New Roman"/>
                          <a:ea typeface="Times New Roman"/>
                          <a:cs typeface="Times New Roman"/>
                          <a:sym typeface="Times New Roman"/>
                        </a:rPr>
                        <a:t>Result</a:t>
                      </a:r>
                      <a:endParaRPr/>
                    </a:p>
                  </a:txBody>
                  <a:tcPr marT="45725" marB="45725" marR="91450" marL="91450" anchor="ctr"/>
                </a:tc>
              </a:tr>
              <a:tr h="228600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Machine Learning Facilitated Rice Prediction in Bangladesh</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Mohammad Motiur Rahman, Naheena Haq, Rashedur M Rahman, 2015</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Explore the relationship between weather variables and crop yield using machine learning.</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Lack of clarity on dependence among weather factors and crop yield.</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Used SOM to group data, followed by chi-square tests for dependency.</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Extreme weather conditions are key drivers of crop growth and yield.</a:t>
                      </a:r>
                      <a:endParaRPr/>
                    </a:p>
                  </a:txBody>
                  <a:tcPr marT="45725" marB="45725" marR="91450" marL="91450"/>
                </a:tc>
              </a:tr>
              <a:tr h="2286000">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Support Vector Machine-Based Classification Scheme of Maize Crop</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Suhas S Athani, CH Tejeshwar, 2017</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Develop an automated system to classify weeds from crops using image data.</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Limited feature extraction techniques for improving classification.</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SVM applied to texture features of maize images to classify weed/crop.</a:t>
                      </a:r>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Achieved 72% accuracy; scope for further exploration of feature extraction techniques.</a:t>
                      </a:r>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5"/>
          <p:cNvSpPr txBox="1"/>
          <p:nvPr>
            <p:ph type="title"/>
          </p:nvPr>
        </p:nvSpPr>
        <p:spPr>
          <a:xfrm>
            <a:off x="642609" y="2155162"/>
            <a:ext cx="8596668" cy="196327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6600"/>
              <a:buFont typeface="Times New Roman"/>
              <a:buNone/>
            </a:pPr>
            <a:r>
              <a:rPr b="1" lang="en-US" sz="6600">
                <a:latin typeface="Times New Roman"/>
                <a:ea typeface="Times New Roman"/>
                <a:cs typeface="Times New Roman"/>
                <a:sym typeface="Times New Roman"/>
              </a:rPr>
              <a:t>Design</a:t>
            </a:r>
            <a:endParaRPr b="1" sz="66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6"/>
          <p:cNvSpPr txBox="1"/>
          <p:nvPr>
            <p:ph type="title"/>
          </p:nvPr>
        </p:nvSpPr>
        <p:spPr>
          <a:xfrm>
            <a:off x="677334" y="609600"/>
            <a:ext cx="8495241" cy="74731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USECASE DIAGRAM</a:t>
            </a:r>
            <a:endParaRPr/>
          </a:p>
        </p:txBody>
      </p:sp>
      <p:pic>
        <p:nvPicPr>
          <p:cNvPr id="252" name="Google Shape;252;p16"/>
          <p:cNvPicPr preferRelativeResize="0"/>
          <p:nvPr/>
        </p:nvPicPr>
        <p:blipFill rotWithShape="1">
          <a:blip r:embed="rId3">
            <a:alphaModFix/>
          </a:blip>
          <a:srcRect b="0" l="0" r="0" t="0"/>
          <a:stretch/>
        </p:blipFill>
        <p:spPr>
          <a:xfrm>
            <a:off x="1175657" y="1356911"/>
            <a:ext cx="6428014" cy="52023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7"/>
          <p:cNvSpPr txBox="1"/>
          <p:nvPr>
            <p:ph type="title"/>
          </p:nvPr>
        </p:nvSpPr>
        <p:spPr>
          <a:xfrm>
            <a:off x="706362" y="696686"/>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CLASS DIAGRAM</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258" name="Google Shape;258;p17"/>
          <p:cNvPicPr preferRelativeResize="0"/>
          <p:nvPr/>
        </p:nvPicPr>
        <p:blipFill rotWithShape="1">
          <a:blip r:embed="rId3">
            <a:alphaModFix/>
          </a:blip>
          <a:srcRect b="0" l="0" r="0" t="0"/>
          <a:stretch/>
        </p:blipFill>
        <p:spPr>
          <a:xfrm>
            <a:off x="706362" y="1248227"/>
            <a:ext cx="7502905" cy="549365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SEQUENCE DIAGRAM</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264" name="Google Shape;264;p18"/>
          <p:cNvPicPr preferRelativeResize="0"/>
          <p:nvPr/>
        </p:nvPicPr>
        <p:blipFill rotWithShape="1">
          <a:blip r:embed="rId3">
            <a:alphaModFix/>
          </a:blip>
          <a:srcRect b="0" l="0" r="0" t="0"/>
          <a:stretch/>
        </p:blipFill>
        <p:spPr>
          <a:xfrm>
            <a:off x="473820" y="1270000"/>
            <a:ext cx="9003695" cy="518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9"/>
          <p:cNvSpPr txBox="1"/>
          <p:nvPr>
            <p:ph type="title"/>
          </p:nvPr>
        </p:nvSpPr>
        <p:spPr>
          <a:xfrm>
            <a:off x="677334" y="609600"/>
            <a:ext cx="8409516" cy="132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ACTIVITY DIAGRAM</a:t>
            </a:r>
            <a:br>
              <a:rPr lang="en-US">
                <a:latin typeface="Times New Roman"/>
                <a:ea typeface="Times New Roman"/>
                <a:cs typeface="Times New Roman"/>
                <a:sym typeface="Times New Roman"/>
              </a:rPr>
            </a:b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270" name="Google Shape;270;p19"/>
          <p:cNvPicPr preferRelativeResize="0"/>
          <p:nvPr/>
        </p:nvPicPr>
        <p:blipFill rotWithShape="1">
          <a:blip r:embed="rId3">
            <a:alphaModFix/>
          </a:blip>
          <a:srcRect b="0" l="0" r="0" t="0"/>
          <a:stretch/>
        </p:blipFill>
        <p:spPr>
          <a:xfrm>
            <a:off x="885372" y="1404937"/>
            <a:ext cx="7085012" cy="52925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
          <p:cNvSpPr txBox="1"/>
          <p:nvPr>
            <p:ph type="title"/>
          </p:nvPr>
        </p:nvSpPr>
        <p:spPr>
          <a:xfrm>
            <a:off x="584819" y="314981"/>
            <a:ext cx="11191580" cy="7636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accent1"/>
              </a:buClr>
              <a:buSzPct val="64814"/>
              <a:buFont typeface="Times New Roman"/>
              <a:buNone/>
            </a:pPr>
            <a:r>
              <a:rPr b="1" lang="en-US" sz="4800">
                <a:latin typeface="Times New Roman"/>
                <a:ea typeface="Times New Roman"/>
                <a:cs typeface="Times New Roman"/>
                <a:sym typeface="Times New Roman"/>
              </a:rPr>
              <a:t>Contents</a:t>
            </a:r>
            <a:endParaRPr/>
          </a:p>
        </p:txBody>
      </p:sp>
      <p:sp>
        <p:nvSpPr>
          <p:cNvPr id="161" name="Google Shape;161;p2"/>
          <p:cNvSpPr txBox="1"/>
          <p:nvPr>
            <p:ph idx="1" type="body"/>
          </p:nvPr>
        </p:nvSpPr>
        <p:spPr>
          <a:xfrm>
            <a:off x="584819" y="1494502"/>
            <a:ext cx="11191581" cy="5048516"/>
          </a:xfrm>
          <a:prstGeom prst="rect">
            <a:avLst/>
          </a:prstGeom>
          <a:noFill/>
          <a:ln>
            <a:noFill/>
          </a:ln>
        </p:spPr>
        <p:txBody>
          <a:bodyPr anchorCtr="0" anchor="t" bIns="91425" lIns="91425" spcFirstLastPara="1" rIns="91425" wrap="square" tIns="91425">
            <a:normAutofit/>
          </a:bodyPr>
          <a:lstStyle/>
          <a:p>
            <a:pPr indent="-457200" lvl="0" marL="609600" rtl="0" algn="l">
              <a:spcBef>
                <a:spcPts val="165"/>
              </a:spcBef>
              <a:spcAft>
                <a:spcPts val="0"/>
              </a:spcAft>
              <a:buSzPts val="1800"/>
              <a:buFont typeface="Noto Sans Symbols"/>
              <a:buChar char="❖"/>
            </a:pPr>
            <a:r>
              <a:rPr lang="en-US" sz="2665">
                <a:solidFill>
                  <a:schemeClr val="dk1"/>
                </a:solidFill>
                <a:latin typeface="Times New Roman"/>
                <a:ea typeface="Times New Roman"/>
                <a:cs typeface="Times New Roman"/>
                <a:sym typeface="Times New Roman"/>
              </a:rPr>
              <a:t>Abstract</a:t>
            </a:r>
            <a:endParaRPr/>
          </a:p>
          <a:p>
            <a:pPr indent="-457200" lvl="0" marL="609600" rtl="0" algn="l">
              <a:spcBef>
                <a:spcPts val="330"/>
              </a:spcBef>
              <a:spcAft>
                <a:spcPts val="0"/>
              </a:spcAft>
              <a:buSzPts val="1800"/>
              <a:buFont typeface="Noto Sans Symbols"/>
              <a:buChar char="❖"/>
            </a:pPr>
            <a:r>
              <a:rPr lang="en-US" sz="2665">
                <a:solidFill>
                  <a:schemeClr val="dk1"/>
                </a:solidFill>
                <a:latin typeface="Times New Roman"/>
                <a:ea typeface="Times New Roman"/>
                <a:cs typeface="Times New Roman"/>
                <a:sym typeface="Times New Roman"/>
              </a:rPr>
              <a:t>Aim and Scope</a:t>
            </a:r>
            <a:endParaRPr/>
          </a:p>
          <a:p>
            <a:pPr indent="-457200" lvl="0" marL="609600" rtl="0" algn="l">
              <a:spcBef>
                <a:spcPts val="330"/>
              </a:spcBef>
              <a:spcAft>
                <a:spcPts val="0"/>
              </a:spcAft>
              <a:buSzPts val="1800"/>
              <a:buFont typeface="Noto Sans Symbols"/>
              <a:buChar char="❖"/>
            </a:pPr>
            <a:r>
              <a:rPr lang="en-US" sz="2665">
                <a:solidFill>
                  <a:schemeClr val="dk1"/>
                </a:solidFill>
                <a:latin typeface="Times New Roman"/>
                <a:ea typeface="Times New Roman"/>
                <a:cs typeface="Times New Roman"/>
                <a:sym typeface="Times New Roman"/>
              </a:rPr>
              <a:t>Existing System</a:t>
            </a:r>
            <a:endParaRPr/>
          </a:p>
          <a:p>
            <a:pPr indent="-457200" lvl="0" marL="609600" rtl="0" algn="l">
              <a:spcBef>
                <a:spcPts val="330"/>
              </a:spcBef>
              <a:spcAft>
                <a:spcPts val="0"/>
              </a:spcAft>
              <a:buSzPts val="1800"/>
              <a:buFont typeface="Noto Sans Symbols"/>
              <a:buChar char="❖"/>
            </a:pPr>
            <a:r>
              <a:rPr lang="en-US" sz="2665">
                <a:solidFill>
                  <a:schemeClr val="dk1"/>
                </a:solidFill>
                <a:latin typeface="Times New Roman"/>
                <a:ea typeface="Times New Roman"/>
                <a:cs typeface="Times New Roman"/>
                <a:sym typeface="Times New Roman"/>
              </a:rPr>
              <a:t>Proposed System</a:t>
            </a:r>
            <a:endParaRPr/>
          </a:p>
          <a:p>
            <a:pPr indent="-457200" lvl="0" marL="609600" rtl="0" algn="l">
              <a:spcBef>
                <a:spcPts val="330"/>
              </a:spcBef>
              <a:spcAft>
                <a:spcPts val="0"/>
              </a:spcAft>
              <a:buSzPts val="1800"/>
              <a:buFont typeface="Noto Sans Symbols"/>
              <a:buChar char="❖"/>
            </a:pPr>
            <a:r>
              <a:rPr lang="en-US" sz="2665">
                <a:solidFill>
                  <a:schemeClr val="dk1"/>
                </a:solidFill>
                <a:latin typeface="Times New Roman"/>
                <a:ea typeface="Times New Roman"/>
                <a:cs typeface="Times New Roman"/>
                <a:sym typeface="Times New Roman"/>
              </a:rPr>
              <a:t>System Specifications</a:t>
            </a:r>
            <a:endParaRPr/>
          </a:p>
          <a:p>
            <a:pPr indent="-457200" lvl="0" marL="609600" rtl="0" algn="l">
              <a:spcBef>
                <a:spcPts val="330"/>
              </a:spcBef>
              <a:spcAft>
                <a:spcPts val="0"/>
              </a:spcAft>
              <a:buSzPts val="1800"/>
              <a:buFont typeface="Noto Sans Symbols"/>
              <a:buChar char="❖"/>
            </a:pPr>
            <a:r>
              <a:rPr lang="en-US" sz="2665">
                <a:solidFill>
                  <a:schemeClr val="dk1"/>
                </a:solidFill>
                <a:latin typeface="Times New Roman"/>
                <a:ea typeface="Times New Roman"/>
                <a:cs typeface="Times New Roman"/>
                <a:sym typeface="Times New Roman"/>
              </a:rPr>
              <a:t>References</a:t>
            </a:r>
            <a:endParaRPr/>
          </a:p>
          <a:p>
            <a:pPr indent="-457200" lvl="0" marL="609600" rtl="0" algn="l">
              <a:spcBef>
                <a:spcPts val="330"/>
              </a:spcBef>
              <a:spcAft>
                <a:spcPts val="0"/>
              </a:spcAft>
              <a:buSzPts val="1800"/>
              <a:buFont typeface="Noto Sans Symbols"/>
              <a:buChar char="❖"/>
            </a:pPr>
            <a:r>
              <a:rPr lang="en-US" sz="2665">
                <a:solidFill>
                  <a:schemeClr val="dk1"/>
                </a:solidFill>
                <a:latin typeface="Times New Roman"/>
                <a:ea typeface="Times New Roman"/>
                <a:cs typeface="Times New Roman"/>
                <a:sym typeface="Times New Roman"/>
              </a:rPr>
              <a:t>Literature Survey</a:t>
            </a:r>
            <a:endParaRPr/>
          </a:p>
          <a:p>
            <a:pPr indent="-457200" lvl="0" marL="609600" rtl="0" algn="l">
              <a:spcBef>
                <a:spcPts val="330"/>
              </a:spcBef>
              <a:spcAft>
                <a:spcPts val="0"/>
              </a:spcAft>
              <a:buSzPts val="1800"/>
              <a:buFont typeface="Noto Sans Symbols"/>
              <a:buChar char="❖"/>
            </a:pPr>
            <a:r>
              <a:rPr lang="en-US" sz="2665">
                <a:latin typeface="Times New Roman"/>
                <a:ea typeface="Times New Roman"/>
                <a:cs typeface="Times New Roman"/>
                <a:sym typeface="Times New Roman"/>
              </a:rPr>
              <a:t>Design</a:t>
            </a:r>
            <a:endParaRPr/>
          </a:p>
          <a:p>
            <a:pPr indent="-457200" lvl="0" marL="609600" rtl="0" algn="l">
              <a:spcBef>
                <a:spcPts val="330"/>
              </a:spcBef>
              <a:spcAft>
                <a:spcPts val="0"/>
              </a:spcAft>
              <a:buSzPts val="1800"/>
              <a:buFont typeface="Noto Sans Symbols"/>
              <a:buChar char="❖"/>
            </a:pPr>
            <a:r>
              <a:rPr lang="en-US" sz="2665">
                <a:solidFill>
                  <a:schemeClr val="dk1"/>
                </a:solidFill>
                <a:latin typeface="Times New Roman"/>
                <a:ea typeface="Times New Roman"/>
                <a:cs typeface="Times New Roman"/>
                <a:sym typeface="Times New Roman"/>
              </a:rPr>
              <a:t>Source Code</a:t>
            </a:r>
            <a:endParaRPr/>
          </a:p>
          <a:p>
            <a:pPr indent="-457200" lvl="0" marL="609600" rtl="0" algn="l">
              <a:spcBef>
                <a:spcPts val="330"/>
              </a:spcBef>
              <a:spcAft>
                <a:spcPts val="0"/>
              </a:spcAft>
              <a:buSzPts val="1800"/>
              <a:buFont typeface="Noto Sans Symbols"/>
              <a:buChar char="❖"/>
            </a:pPr>
            <a:r>
              <a:rPr lang="en-US" sz="2665">
                <a:latin typeface="Times New Roman"/>
                <a:ea typeface="Times New Roman"/>
                <a:cs typeface="Times New Roman"/>
                <a:sym typeface="Times New Roman"/>
              </a:rPr>
              <a:t>Final Output</a:t>
            </a:r>
            <a:endParaRPr sz="2665">
              <a:solidFill>
                <a:schemeClr val="dk1"/>
              </a:solidFill>
              <a:latin typeface="Times New Roman"/>
              <a:ea typeface="Times New Roman"/>
              <a:cs typeface="Times New Roman"/>
              <a:sym typeface="Times New Roman"/>
            </a:endParaRPr>
          </a:p>
          <a:p>
            <a:pPr indent="-342900" lvl="0" marL="609600" rtl="0" algn="l">
              <a:spcBef>
                <a:spcPts val="330"/>
              </a:spcBef>
              <a:spcAft>
                <a:spcPts val="0"/>
              </a:spcAft>
              <a:buSzPts val="1800"/>
              <a:buFont typeface="Noto Sans Symbols"/>
              <a:buNone/>
            </a:pPr>
            <a:r>
              <a:t/>
            </a:r>
            <a:endParaRPr sz="2665">
              <a:solidFill>
                <a:schemeClr val="dk1"/>
              </a:solidFill>
              <a:latin typeface="Times New Roman"/>
              <a:ea typeface="Times New Roman"/>
              <a:cs typeface="Times New Roman"/>
              <a:sym typeface="Times New Roman"/>
            </a:endParaRPr>
          </a:p>
          <a:p>
            <a:pPr indent="-342900" lvl="0" marL="609600" rtl="0" algn="l">
              <a:spcBef>
                <a:spcPts val="330"/>
              </a:spcBef>
              <a:spcAft>
                <a:spcPts val="0"/>
              </a:spcAft>
              <a:buSzPts val="1800"/>
              <a:buFont typeface="Noto Sans Symbols"/>
              <a:buNone/>
            </a:pPr>
            <a:r>
              <a:t/>
            </a:r>
            <a:endParaRPr sz="2665">
              <a:solidFill>
                <a:schemeClr val="dk1"/>
              </a:solidFill>
              <a:latin typeface="Times New Roman"/>
              <a:ea typeface="Times New Roman"/>
              <a:cs typeface="Times New Roman"/>
              <a:sym typeface="Times New Roman"/>
            </a:endParaRPr>
          </a:p>
          <a:p>
            <a:pPr indent="-342900" lvl="0" marL="609600" rtl="0" algn="l">
              <a:lnSpc>
                <a:spcPct val="100000"/>
              </a:lnSpc>
              <a:spcBef>
                <a:spcPts val="165"/>
              </a:spcBef>
              <a:spcAft>
                <a:spcPts val="0"/>
              </a:spcAft>
              <a:buSzPts val="1800"/>
              <a:buFont typeface="Arial"/>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0"/>
          <p:cNvSpPr txBox="1"/>
          <p:nvPr>
            <p:ph type="title"/>
          </p:nvPr>
        </p:nvSpPr>
        <p:spPr>
          <a:xfrm>
            <a:off x="642610" y="2447365"/>
            <a:ext cx="8596668" cy="196327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6600"/>
              <a:buFont typeface="Times New Roman"/>
              <a:buNone/>
            </a:pPr>
            <a:r>
              <a:rPr b="1" lang="en-US" sz="6600">
                <a:latin typeface="Times New Roman"/>
                <a:ea typeface="Times New Roman"/>
                <a:cs typeface="Times New Roman"/>
                <a:sym typeface="Times New Roman"/>
              </a:rPr>
              <a:t>Source Code</a:t>
            </a:r>
            <a:endParaRPr b="1" sz="66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1"/>
          <p:cNvSpPr txBox="1"/>
          <p:nvPr/>
        </p:nvSpPr>
        <p:spPr>
          <a:xfrm>
            <a:off x="5013434" y="861773"/>
            <a:ext cx="6096000" cy="762901"/>
          </a:xfrm>
          <a:prstGeom prst="rect">
            <a:avLst/>
          </a:prstGeom>
          <a:noFill/>
          <a:ln>
            <a:noFill/>
          </a:ln>
        </p:spPr>
        <p:txBody>
          <a:bodyPr anchorCtr="0" anchor="t" bIns="45700" lIns="91425" spcFirstLastPara="1" rIns="91425" wrap="square" tIns="45700">
            <a:spAutoFit/>
          </a:bodyPr>
          <a:lstStyle/>
          <a:p>
            <a:pPr indent="0" lvl="0" marL="0" marR="0" rtl="0" algn="l">
              <a:lnSpc>
                <a:spcPct val="106000"/>
              </a:lnSpc>
              <a:spcBef>
                <a:spcPts val="0"/>
              </a:spcBef>
              <a:spcAft>
                <a:spcPts val="0"/>
              </a:spcAft>
              <a:buNone/>
            </a:pPr>
            <a:r>
              <a:t/>
            </a:r>
            <a:endParaRPr b="1" sz="1800">
              <a:solidFill>
                <a:schemeClr val="dk1"/>
              </a:solidFill>
              <a:latin typeface="Times New Roman"/>
              <a:ea typeface="Times New Roman"/>
              <a:cs typeface="Times New Roman"/>
              <a:sym typeface="Times New Roman"/>
            </a:endParaRPr>
          </a:p>
          <a:p>
            <a:pPr indent="0" lvl="0" marL="0" marR="0" rtl="0" algn="l">
              <a:lnSpc>
                <a:spcPct val="106000"/>
              </a:lnSpc>
              <a:spcBef>
                <a:spcPts val="800"/>
              </a:spcBef>
              <a:spcAft>
                <a:spcPts val="0"/>
              </a:spcAft>
              <a:buNone/>
            </a:pPr>
            <a:r>
              <a:t/>
            </a:r>
            <a:endParaRPr b="1" sz="1800">
              <a:solidFill>
                <a:schemeClr val="dk1"/>
              </a:solidFill>
              <a:latin typeface="Times New Roman"/>
              <a:ea typeface="Times New Roman"/>
              <a:cs typeface="Times New Roman"/>
              <a:sym typeface="Times New Roman"/>
            </a:endParaRPr>
          </a:p>
        </p:txBody>
      </p:sp>
      <p:sp>
        <p:nvSpPr>
          <p:cNvPr id="281" name="Google Shape;281;p21"/>
          <p:cNvSpPr txBox="1"/>
          <p:nvPr/>
        </p:nvSpPr>
        <p:spPr>
          <a:xfrm>
            <a:off x="146804" y="853595"/>
            <a:ext cx="12052880" cy="510497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Times New Roman"/>
              <a:ea typeface="Times New Roman"/>
              <a:cs typeface="Times New Roman"/>
              <a:sym typeface="Times New Roman"/>
            </a:endParaRPr>
          </a:p>
        </p:txBody>
      </p:sp>
      <p:sp>
        <p:nvSpPr>
          <p:cNvPr id="282" name="Google Shape;282;p21"/>
          <p:cNvSpPr txBox="1"/>
          <p:nvPr/>
        </p:nvSpPr>
        <p:spPr>
          <a:xfrm>
            <a:off x="370687" y="254090"/>
            <a:ext cx="710499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accent1"/>
                </a:solidFill>
                <a:latin typeface="Times New Roman"/>
                <a:ea typeface="Times New Roman"/>
                <a:cs typeface="Times New Roman"/>
                <a:sym typeface="Times New Roman"/>
              </a:rPr>
              <a:t>Importing Modules</a:t>
            </a:r>
            <a:endParaRPr sz="28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Trebuchet MS"/>
              <a:ea typeface="Trebuchet MS"/>
              <a:cs typeface="Trebuchet MS"/>
              <a:sym typeface="Trebuchet MS"/>
            </a:endParaRPr>
          </a:p>
        </p:txBody>
      </p:sp>
      <p:pic>
        <p:nvPicPr>
          <p:cNvPr id="283" name="Google Shape;283;p21"/>
          <p:cNvPicPr preferRelativeResize="0"/>
          <p:nvPr/>
        </p:nvPicPr>
        <p:blipFill rotWithShape="1">
          <a:blip r:embed="rId3">
            <a:alphaModFix/>
          </a:blip>
          <a:srcRect b="0" l="0" r="0" t="0"/>
          <a:stretch/>
        </p:blipFill>
        <p:spPr>
          <a:xfrm>
            <a:off x="777766" y="1243223"/>
            <a:ext cx="7611346" cy="40599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2"/>
          <p:cNvSpPr txBox="1"/>
          <p:nvPr/>
        </p:nvSpPr>
        <p:spPr>
          <a:xfrm>
            <a:off x="694662" y="693939"/>
            <a:ext cx="10957164" cy="510497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800"/>
              <a:buFont typeface="Arial"/>
              <a:buNone/>
            </a:pPr>
            <a:r>
              <a:t/>
            </a:r>
            <a:endParaRPr b="1" sz="2800">
              <a:solidFill>
                <a:schemeClr val="dk1"/>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dk1"/>
              </a:buClr>
              <a:buSzPts val="2800"/>
              <a:buFont typeface="Arial"/>
              <a:buNone/>
            </a:pPr>
            <a:r>
              <a:t/>
            </a:r>
            <a:endParaRPr b="1" sz="2800">
              <a:solidFill>
                <a:schemeClr val="dk1"/>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Trebuchet MS"/>
              <a:ea typeface="Trebuchet MS"/>
              <a:cs typeface="Trebuchet MS"/>
              <a:sym typeface="Trebuchet MS"/>
            </a:endParaRPr>
          </a:p>
        </p:txBody>
      </p:sp>
      <p:pic>
        <p:nvPicPr>
          <p:cNvPr id="289" name="Google Shape;289;p22"/>
          <p:cNvPicPr preferRelativeResize="0"/>
          <p:nvPr/>
        </p:nvPicPr>
        <p:blipFill rotWithShape="1">
          <a:blip r:embed="rId3">
            <a:alphaModFix/>
          </a:blip>
          <a:srcRect b="0" l="0" r="0" t="0"/>
          <a:stretch/>
        </p:blipFill>
        <p:spPr>
          <a:xfrm>
            <a:off x="1034919" y="87992"/>
            <a:ext cx="6115504" cy="3231284"/>
          </a:xfrm>
          <a:prstGeom prst="rect">
            <a:avLst/>
          </a:prstGeom>
          <a:noFill/>
          <a:ln>
            <a:noFill/>
          </a:ln>
        </p:spPr>
      </p:pic>
      <p:pic>
        <p:nvPicPr>
          <p:cNvPr id="290" name="Google Shape;290;p22"/>
          <p:cNvPicPr preferRelativeResize="0"/>
          <p:nvPr/>
        </p:nvPicPr>
        <p:blipFill rotWithShape="1">
          <a:blip r:embed="rId4">
            <a:alphaModFix/>
          </a:blip>
          <a:srcRect b="32374" l="0" r="0" t="0"/>
          <a:stretch/>
        </p:blipFill>
        <p:spPr>
          <a:xfrm>
            <a:off x="1034919" y="4256578"/>
            <a:ext cx="6115504" cy="2148285"/>
          </a:xfrm>
          <a:prstGeom prst="rect">
            <a:avLst/>
          </a:prstGeom>
          <a:noFill/>
          <a:ln>
            <a:noFill/>
          </a:ln>
        </p:spPr>
      </p:pic>
      <p:sp>
        <p:nvSpPr>
          <p:cNvPr id="291" name="Google Shape;291;p22"/>
          <p:cNvSpPr txBox="1"/>
          <p:nvPr/>
        </p:nvSpPr>
        <p:spPr>
          <a:xfrm>
            <a:off x="540174" y="3538724"/>
            <a:ext cx="710499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accent1"/>
                </a:solidFill>
                <a:latin typeface="Times New Roman"/>
                <a:ea typeface="Times New Roman"/>
                <a:cs typeface="Times New Roman"/>
                <a:sym typeface="Times New Roman"/>
              </a:rPr>
              <a:t>Data Visualization</a:t>
            </a:r>
            <a:endParaRPr sz="2800">
              <a:solidFill>
                <a:schemeClr val="accent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3"/>
          <p:cNvSpPr txBox="1"/>
          <p:nvPr/>
        </p:nvSpPr>
        <p:spPr>
          <a:xfrm>
            <a:off x="471464" y="267965"/>
            <a:ext cx="6096000" cy="55643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2800">
                <a:solidFill>
                  <a:schemeClr val="accent1"/>
                </a:solidFill>
                <a:latin typeface="Times New Roman"/>
                <a:ea typeface="Times New Roman"/>
                <a:cs typeface="Times New Roman"/>
                <a:sym typeface="Times New Roman"/>
              </a:rPr>
              <a:t>Data Preprocessing</a:t>
            </a:r>
            <a:endParaRPr sz="2800">
              <a:solidFill>
                <a:schemeClr val="accent1"/>
              </a:solidFill>
              <a:latin typeface="Calibri"/>
              <a:ea typeface="Calibri"/>
              <a:cs typeface="Calibri"/>
              <a:sym typeface="Calibri"/>
            </a:endParaRPr>
          </a:p>
        </p:txBody>
      </p:sp>
      <p:sp>
        <p:nvSpPr>
          <p:cNvPr id="297" name="Google Shape;297;p23"/>
          <p:cNvSpPr txBox="1"/>
          <p:nvPr/>
        </p:nvSpPr>
        <p:spPr>
          <a:xfrm>
            <a:off x="3048000" y="3236285"/>
            <a:ext cx="6096000" cy="39068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1800">
                <a:solidFill>
                  <a:schemeClr val="dk1"/>
                </a:solidFill>
                <a:latin typeface="Times New Roman"/>
                <a:ea typeface="Times New Roman"/>
                <a:cs typeface="Times New Roman"/>
                <a:sym typeface="Times New Roman"/>
              </a:rPr>
              <a:t>Prepare Dataset Objects</a:t>
            </a:r>
            <a:endParaRPr sz="1400">
              <a:solidFill>
                <a:schemeClr val="dk1"/>
              </a:solidFill>
              <a:latin typeface="Calibri"/>
              <a:ea typeface="Calibri"/>
              <a:cs typeface="Calibri"/>
              <a:sym typeface="Calibri"/>
            </a:endParaRPr>
          </a:p>
        </p:txBody>
      </p:sp>
      <p:pic>
        <p:nvPicPr>
          <p:cNvPr id="298" name="Google Shape;298;p23"/>
          <p:cNvPicPr preferRelativeResize="0"/>
          <p:nvPr/>
        </p:nvPicPr>
        <p:blipFill rotWithShape="1">
          <a:blip r:embed="rId3">
            <a:alphaModFix/>
          </a:blip>
          <a:srcRect b="0" l="0" r="0" t="0"/>
          <a:stretch/>
        </p:blipFill>
        <p:spPr>
          <a:xfrm>
            <a:off x="1100137" y="1010317"/>
            <a:ext cx="6229577" cy="3248407"/>
          </a:xfrm>
          <a:prstGeom prst="rect">
            <a:avLst/>
          </a:prstGeom>
          <a:noFill/>
          <a:ln>
            <a:noFill/>
          </a:ln>
        </p:spPr>
      </p:pic>
      <p:pic>
        <p:nvPicPr>
          <p:cNvPr id="299" name="Google Shape;299;p23"/>
          <p:cNvPicPr preferRelativeResize="0"/>
          <p:nvPr/>
        </p:nvPicPr>
        <p:blipFill rotWithShape="1">
          <a:blip r:embed="rId4">
            <a:alphaModFix/>
          </a:blip>
          <a:srcRect b="0" l="0" r="0" t="0"/>
          <a:stretch/>
        </p:blipFill>
        <p:spPr>
          <a:xfrm>
            <a:off x="1100137" y="4272792"/>
            <a:ext cx="6229576" cy="246198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nvSpPr>
        <p:spPr>
          <a:xfrm>
            <a:off x="375520" y="453994"/>
            <a:ext cx="10957164" cy="510497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2800"/>
              <a:buFont typeface="Arial"/>
              <a:buNone/>
            </a:pPr>
            <a:r>
              <a:rPr b="1" lang="en-US" sz="2800">
                <a:solidFill>
                  <a:schemeClr val="accent1"/>
                </a:solidFill>
                <a:latin typeface="Times New Roman"/>
                <a:ea typeface="Times New Roman"/>
                <a:cs typeface="Times New Roman"/>
                <a:sym typeface="Times New Roman"/>
              </a:rPr>
              <a:t>Model Training</a:t>
            </a:r>
            <a:endParaRPr sz="2800">
              <a:solidFill>
                <a:schemeClr val="accent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1" sz="2800">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800"/>
              <a:buFont typeface="Arial"/>
              <a:buNone/>
            </a:pPr>
            <a:r>
              <a:t/>
            </a:r>
            <a:endParaRPr b="1" sz="2800">
              <a:solidFill>
                <a:schemeClr val="dk1"/>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Trebuchet MS"/>
              <a:ea typeface="Trebuchet MS"/>
              <a:cs typeface="Trebuchet MS"/>
              <a:sym typeface="Trebuchet MS"/>
            </a:endParaRPr>
          </a:p>
        </p:txBody>
      </p:sp>
      <p:pic>
        <p:nvPicPr>
          <p:cNvPr id="305" name="Google Shape;305;p24"/>
          <p:cNvPicPr preferRelativeResize="0"/>
          <p:nvPr/>
        </p:nvPicPr>
        <p:blipFill rotWithShape="1">
          <a:blip r:embed="rId3">
            <a:alphaModFix/>
          </a:blip>
          <a:srcRect b="0" l="0" r="0" t="0"/>
          <a:stretch/>
        </p:blipFill>
        <p:spPr>
          <a:xfrm>
            <a:off x="859316" y="1160685"/>
            <a:ext cx="8080572" cy="439828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25"/>
          <p:cNvPicPr preferRelativeResize="0"/>
          <p:nvPr/>
        </p:nvPicPr>
        <p:blipFill rotWithShape="1">
          <a:blip r:embed="rId3">
            <a:alphaModFix/>
          </a:blip>
          <a:srcRect b="0" l="0" r="0" t="0"/>
          <a:stretch/>
        </p:blipFill>
        <p:spPr>
          <a:xfrm>
            <a:off x="836613" y="884143"/>
            <a:ext cx="7813902" cy="429419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6"/>
          <p:cNvSpPr txBox="1"/>
          <p:nvPr/>
        </p:nvSpPr>
        <p:spPr>
          <a:xfrm>
            <a:off x="694662" y="693939"/>
            <a:ext cx="10957164" cy="510497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800"/>
              <a:buFont typeface="Arial"/>
              <a:buNone/>
            </a:pPr>
            <a:r>
              <a:t/>
            </a:r>
            <a:endParaRPr b="1" sz="2800">
              <a:solidFill>
                <a:schemeClr val="dk1"/>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dk1"/>
              </a:buClr>
              <a:buSzPts val="2800"/>
              <a:buFont typeface="Arial"/>
              <a:buNone/>
            </a:pPr>
            <a:r>
              <a:t/>
            </a:r>
            <a:endParaRPr b="1" sz="2800">
              <a:solidFill>
                <a:schemeClr val="dk1"/>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Trebuchet MS"/>
              <a:ea typeface="Trebuchet MS"/>
              <a:cs typeface="Trebuchet MS"/>
              <a:sym typeface="Trebuchet MS"/>
            </a:endParaRPr>
          </a:p>
        </p:txBody>
      </p:sp>
      <p:pic>
        <p:nvPicPr>
          <p:cNvPr id="316" name="Google Shape;316;p26"/>
          <p:cNvPicPr preferRelativeResize="0"/>
          <p:nvPr/>
        </p:nvPicPr>
        <p:blipFill rotWithShape="1">
          <a:blip r:embed="rId3">
            <a:alphaModFix/>
          </a:blip>
          <a:srcRect b="0" l="0" r="0" t="0"/>
          <a:stretch/>
        </p:blipFill>
        <p:spPr>
          <a:xfrm>
            <a:off x="897165" y="123999"/>
            <a:ext cx="7131182" cy="3497195"/>
          </a:xfrm>
          <a:prstGeom prst="rect">
            <a:avLst/>
          </a:prstGeom>
          <a:noFill/>
          <a:ln>
            <a:noFill/>
          </a:ln>
        </p:spPr>
      </p:pic>
      <p:pic>
        <p:nvPicPr>
          <p:cNvPr id="317" name="Google Shape;317;p26"/>
          <p:cNvPicPr preferRelativeResize="0"/>
          <p:nvPr/>
        </p:nvPicPr>
        <p:blipFill rotWithShape="1">
          <a:blip r:embed="rId4">
            <a:alphaModFix/>
          </a:blip>
          <a:srcRect b="15808" l="0" r="0" t="0"/>
          <a:stretch/>
        </p:blipFill>
        <p:spPr>
          <a:xfrm>
            <a:off x="897165" y="3246427"/>
            <a:ext cx="7131183" cy="312242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id="322" name="Google Shape;322;p27"/>
          <p:cNvPicPr preferRelativeResize="0"/>
          <p:nvPr/>
        </p:nvPicPr>
        <p:blipFill rotWithShape="1">
          <a:blip r:embed="rId3">
            <a:alphaModFix/>
          </a:blip>
          <a:srcRect b="0" l="0" r="0" t="0"/>
          <a:stretch/>
        </p:blipFill>
        <p:spPr>
          <a:xfrm>
            <a:off x="979080" y="709651"/>
            <a:ext cx="7007663" cy="352440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8"/>
          <p:cNvSpPr txBox="1"/>
          <p:nvPr/>
        </p:nvSpPr>
        <p:spPr>
          <a:xfrm>
            <a:off x="462434" y="454035"/>
            <a:ext cx="10868447" cy="59499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2800"/>
              <a:buFont typeface="Arial"/>
              <a:buNone/>
            </a:pPr>
            <a:r>
              <a:rPr b="1" lang="en-US" sz="2800">
                <a:solidFill>
                  <a:schemeClr val="accent1"/>
                </a:solidFill>
                <a:latin typeface="Times New Roman"/>
                <a:ea typeface="Times New Roman"/>
                <a:cs typeface="Times New Roman"/>
                <a:sym typeface="Times New Roman"/>
              </a:rPr>
              <a:t>Training</a:t>
            </a:r>
            <a:endParaRPr sz="2800">
              <a:solidFill>
                <a:schemeClr val="accent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b="1" sz="2800">
              <a:solidFill>
                <a:schemeClr val="dk1"/>
              </a:solidFill>
              <a:latin typeface="Times New Roman"/>
              <a:ea typeface="Times New Roman"/>
              <a:cs typeface="Times New Roman"/>
              <a:sym typeface="Times New Roman"/>
            </a:endParaRPr>
          </a:p>
          <a:p>
            <a:pPr indent="0" lvl="0" marL="0" marR="0" rtl="0" algn="l">
              <a:lnSpc>
                <a:spcPct val="90000"/>
              </a:lnSpc>
              <a:spcBef>
                <a:spcPts val="1000"/>
              </a:spcBef>
              <a:spcAft>
                <a:spcPts val="0"/>
              </a:spcAft>
              <a:buClr>
                <a:schemeClr val="dk1"/>
              </a:buClr>
              <a:buSzPts val="2800"/>
              <a:buFont typeface="Arial"/>
              <a:buNone/>
            </a:pPr>
            <a:r>
              <a:t/>
            </a:r>
            <a:endParaRPr b="1" sz="2800">
              <a:solidFill>
                <a:schemeClr val="dk1"/>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dk1"/>
              </a:buClr>
              <a:buSzPts val="2800"/>
              <a:buFont typeface="Arial"/>
              <a:buNone/>
            </a:pPr>
            <a:r>
              <a:t/>
            </a:r>
            <a:endParaRPr b="1" sz="2800">
              <a:solidFill>
                <a:schemeClr val="dk1"/>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dk1"/>
              </a:buClr>
              <a:buSzPts val="2800"/>
              <a:buFont typeface="Arial"/>
              <a:buNone/>
            </a:pPr>
            <a:r>
              <a:t/>
            </a:r>
            <a:endParaRPr b="1" sz="2800">
              <a:solidFill>
                <a:schemeClr val="dk1"/>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Trebuchet MS"/>
              <a:ea typeface="Trebuchet MS"/>
              <a:cs typeface="Trebuchet MS"/>
              <a:sym typeface="Trebuchet MS"/>
            </a:endParaRPr>
          </a:p>
        </p:txBody>
      </p:sp>
      <p:pic>
        <p:nvPicPr>
          <p:cNvPr id="328" name="Google Shape;328;p28"/>
          <p:cNvPicPr preferRelativeResize="0"/>
          <p:nvPr/>
        </p:nvPicPr>
        <p:blipFill rotWithShape="1">
          <a:blip r:embed="rId3">
            <a:alphaModFix/>
          </a:blip>
          <a:srcRect b="0" l="0" r="0" t="0"/>
          <a:stretch/>
        </p:blipFill>
        <p:spPr>
          <a:xfrm>
            <a:off x="861119" y="1256363"/>
            <a:ext cx="8059738" cy="40259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9"/>
          <p:cNvSpPr txBox="1"/>
          <p:nvPr/>
        </p:nvSpPr>
        <p:spPr>
          <a:xfrm>
            <a:off x="694662" y="693939"/>
            <a:ext cx="10957164" cy="510497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b="1" sz="2800">
              <a:solidFill>
                <a:schemeClr val="dk1"/>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dk1"/>
              </a:buClr>
              <a:buSzPts val="2800"/>
              <a:buFont typeface="Arial"/>
              <a:buNone/>
            </a:pPr>
            <a:r>
              <a:t/>
            </a:r>
            <a:endParaRPr b="1" sz="2800">
              <a:solidFill>
                <a:schemeClr val="dk1"/>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dk1"/>
              </a:buClr>
              <a:buSzPts val="2800"/>
              <a:buFont typeface="Arial"/>
              <a:buNone/>
            </a:pPr>
            <a:r>
              <a:t/>
            </a:r>
            <a:endParaRPr b="1" sz="2800">
              <a:solidFill>
                <a:schemeClr val="dk1"/>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dk1"/>
              </a:buClr>
              <a:buSzPts val="2800"/>
              <a:buFont typeface="Arial"/>
              <a:buNone/>
            </a:pPr>
            <a:r>
              <a:t/>
            </a:r>
            <a:endParaRPr b="1" sz="2800">
              <a:solidFill>
                <a:schemeClr val="dk1"/>
              </a:solidFill>
              <a:latin typeface="Trebuchet MS"/>
              <a:ea typeface="Trebuchet MS"/>
              <a:cs typeface="Trebuchet MS"/>
              <a:sym typeface="Trebuchet MS"/>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Trebuchet MS"/>
              <a:ea typeface="Trebuchet MS"/>
              <a:cs typeface="Trebuchet MS"/>
              <a:sym typeface="Trebuchet MS"/>
            </a:endParaRPr>
          </a:p>
        </p:txBody>
      </p:sp>
      <p:pic>
        <p:nvPicPr>
          <p:cNvPr id="334" name="Google Shape;334;p29"/>
          <p:cNvPicPr preferRelativeResize="0"/>
          <p:nvPr/>
        </p:nvPicPr>
        <p:blipFill rotWithShape="1">
          <a:blip r:embed="rId3">
            <a:alphaModFix/>
          </a:blip>
          <a:srcRect b="0" l="0" r="0" t="0"/>
          <a:stretch/>
        </p:blipFill>
        <p:spPr>
          <a:xfrm>
            <a:off x="830460" y="963261"/>
            <a:ext cx="8505745" cy="456633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
          <p:cNvSpPr txBox="1"/>
          <p:nvPr>
            <p:ph type="title"/>
          </p:nvPr>
        </p:nvSpPr>
        <p:spPr>
          <a:xfrm>
            <a:off x="455961" y="384367"/>
            <a:ext cx="11320439" cy="7636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accent1"/>
              </a:buClr>
              <a:buSzPct val="64814"/>
              <a:buFont typeface="Times New Roman"/>
              <a:buNone/>
            </a:pPr>
            <a:r>
              <a:rPr b="1" lang="en-US" sz="4800">
                <a:latin typeface="Times New Roman"/>
                <a:ea typeface="Times New Roman"/>
                <a:cs typeface="Times New Roman"/>
                <a:sym typeface="Times New Roman"/>
              </a:rPr>
              <a:t>Abstract</a:t>
            </a:r>
            <a:endParaRPr/>
          </a:p>
        </p:txBody>
      </p:sp>
      <p:sp>
        <p:nvSpPr>
          <p:cNvPr id="167" name="Google Shape;167;p3"/>
          <p:cNvSpPr txBox="1"/>
          <p:nvPr>
            <p:ph idx="1" type="body"/>
          </p:nvPr>
        </p:nvSpPr>
        <p:spPr>
          <a:xfrm>
            <a:off x="456355" y="1485900"/>
            <a:ext cx="9015892" cy="4469423"/>
          </a:xfrm>
          <a:prstGeom prst="rect">
            <a:avLst/>
          </a:prstGeom>
          <a:noFill/>
          <a:ln>
            <a:noFill/>
          </a:ln>
        </p:spPr>
        <p:txBody>
          <a:bodyPr anchorCtr="0" anchor="t" bIns="91425" lIns="91425" spcFirstLastPara="1" rIns="91425" wrap="square" tIns="91425">
            <a:normAutofit fontScale="25000" lnSpcReduction="20000"/>
          </a:bodyPr>
          <a:lstStyle/>
          <a:p>
            <a:pPr indent="0" lvl="0" marL="152400" rtl="0" algn="just">
              <a:lnSpc>
                <a:spcPct val="107000"/>
              </a:lnSpc>
              <a:spcBef>
                <a:spcPts val="0"/>
              </a:spcBef>
              <a:spcAft>
                <a:spcPts val="0"/>
              </a:spcAft>
              <a:buSzPct val="81818"/>
              <a:buNone/>
            </a:pPr>
            <a:r>
              <a:rPr lang="en-US" sz="8800">
                <a:latin typeface="Times New Roman"/>
                <a:ea typeface="Times New Roman"/>
                <a:cs typeface="Times New Roman"/>
                <a:sym typeface="Times New Roman"/>
              </a:rPr>
              <a:t>India, as an agrarian nation, relies heavily on agriculture for its economic stability, but the sector faces challenges due to climate change and environmental factors. Machine learning offers a practical solution to these issues, with crop yield prediction playing a vital role. By analyzing historical data such as weather, soil properties, and past crop yields, this project utilizes the Random Forest algorithm, a popular supervised learning method, to predict crop yields. These predictions can help farmers estimate potential yield before cultivation, aiding in better planning and resource management.</a:t>
            </a:r>
            <a:endParaRPr/>
          </a:p>
          <a:p>
            <a:pPr indent="0" lvl="0" marL="152400" rtl="0" algn="just">
              <a:lnSpc>
                <a:spcPct val="107000"/>
              </a:lnSpc>
              <a:spcBef>
                <a:spcPts val="800"/>
              </a:spcBef>
              <a:spcAft>
                <a:spcPts val="0"/>
              </a:spcAft>
              <a:buSzPct val="81818"/>
              <a:buNone/>
            </a:pPr>
            <a:r>
              <a:t/>
            </a:r>
            <a:endParaRPr sz="8800">
              <a:latin typeface="Times New Roman"/>
              <a:ea typeface="Times New Roman"/>
              <a:cs typeface="Times New Roman"/>
              <a:sym typeface="Times New Roman"/>
            </a:endParaRPr>
          </a:p>
          <a:p>
            <a:pPr indent="0" lvl="0" marL="152400" rtl="0" algn="just">
              <a:lnSpc>
                <a:spcPct val="107000"/>
              </a:lnSpc>
              <a:spcBef>
                <a:spcPts val="800"/>
              </a:spcBef>
              <a:spcAft>
                <a:spcPts val="0"/>
              </a:spcAft>
              <a:buSzPct val="81818"/>
              <a:buNone/>
            </a:pPr>
            <a:r>
              <a:rPr lang="en-US" sz="8800">
                <a:latin typeface="Times New Roman"/>
                <a:ea typeface="Times New Roman"/>
                <a:cs typeface="Times New Roman"/>
                <a:sym typeface="Times New Roman"/>
              </a:rPr>
              <a:t>The project will also provide crop recommendations based on factors like pH levels, rainfall, and crop type, helping farmers choose high-yield crops suitable for specific conditions. The final outcome will be a web application that not only predicts crop yield but also suggests optimal crops, empowering farmers to maximize productivity and efficiency in their agricultural practices</a:t>
            </a:r>
            <a:r>
              <a:rPr lang="en-US" sz="8000">
                <a:latin typeface="Times New Roman"/>
                <a:ea typeface="Times New Roman"/>
                <a:cs typeface="Times New Roman"/>
                <a:sym typeface="Times New Roman"/>
              </a:rPr>
              <a:t>.</a:t>
            </a:r>
            <a:endParaRPr/>
          </a:p>
          <a:p>
            <a:pPr indent="0" lvl="0" marL="152400" rtl="0" algn="l">
              <a:lnSpc>
                <a:spcPct val="107000"/>
              </a:lnSpc>
              <a:spcBef>
                <a:spcPts val="800"/>
              </a:spcBef>
              <a:spcAft>
                <a:spcPts val="0"/>
              </a:spcAft>
              <a:buSzPct val="171428"/>
              <a:buNone/>
            </a:pPr>
            <a:r>
              <a:t/>
            </a:r>
            <a:endParaRPr sz="4200">
              <a:latin typeface="Times New Roman"/>
              <a:ea typeface="Times New Roman"/>
              <a:cs typeface="Times New Roman"/>
              <a:sym typeface="Times New Roman"/>
            </a:endParaRPr>
          </a:p>
          <a:p>
            <a:pPr indent="0" lvl="0" marL="152400" rtl="0" algn="l">
              <a:lnSpc>
                <a:spcPct val="107000"/>
              </a:lnSpc>
              <a:spcBef>
                <a:spcPts val="800"/>
              </a:spcBef>
              <a:spcAft>
                <a:spcPts val="0"/>
              </a:spcAft>
              <a:buSzPct val="180000"/>
              <a:buNone/>
            </a:pPr>
            <a:r>
              <a:t/>
            </a:r>
            <a:endParaRPr sz="4000">
              <a:latin typeface="Times New Roman"/>
              <a:ea typeface="Times New Roman"/>
              <a:cs typeface="Times New Roman"/>
              <a:sym typeface="Times New Roman"/>
            </a:endParaRPr>
          </a:p>
          <a:p>
            <a:pPr indent="0" lvl="0" marL="152400" rtl="0" algn="l">
              <a:lnSpc>
                <a:spcPct val="107000"/>
              </a:lnSpc>
              <a:spcBef>
                <a:spcPts val="800"/>
              </a:spcBef>
              <a:spcAft>
                <a:spcPts val="800"/>
              </a:spcAft>
              <a:buSzPct val="338028"/>
              <a:buNone/>
            </a:pPr>
            <a:r>
              <a:t/>
            </a:r>
            <a:endParaRPr sz="2130">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30"/>
          <p:cNvPicPr preferRelativeResize="0"/>
          <p:nvPr/>
        </p:nvPicPr>
        <p:blipFill rotWithShape="1">
          <a:blip r:embed="rId3">
            <a:alphaModFix/>
          </a:blip>
          <a:srcRect b="0" l="0" r="0" t="0"/>
          <a:stretch/>
        </p:blipFill>
        <p:spPr>
          <a:xfrm>
            <a:off x="917801" y="537457"/>
            <a:ext cx="8385856" cy="1248263"/>
          </a:xfrm>
          <a:prstGeom prst="rect">
            <a:avLst/>
          </a:prstGeom>
          <a:noFill/>
          <a:ln>
            <a:noFill/>
          </a:ln>
        </p:spPr>
      </p:pic>
      <p:pic>
        <p:nvPicPr>
          <p:cNvPr id="340" name="Google Shape;340;p30"/>
          <p:cNvPicPr preferRelativeResize="0"/>
          <p:nvPr/>
        </p:nvPicPr>
        <p:blipFill rotWithShape="1">
          <a:blip r:embed="rId4">
            <a:alphaModFix/>
          </a:blip>
          <a:srcRect b="0" l="0" r="0" t="0"/>
          <a:stretch/>
        </p:blipFill>
        <p:spPr>
          <a:xfrm>
            <a:off x="917802" y="1813807"/>
            <a:ext cx="8385856" cy="478169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31"/>
          <p:cNvPicPr preferRelativeResize="0"/>
          <p:nvPr/>
        </p:nvPicPr>
        <p:blipFill rotWithShape="1">
          <a:blip r:embed="rId3">
            <a:alphaModFix/>
          </a:blip>
          <a:srcRect b="0" l="0" r="0" t="0"/>
          <a:stretch/>
        </p:blipFill>
        <p:spPr>
          <a:xfrm>
            <a:off x="798286" y="685800"/>
            <a:ext cx="8263123" cy="4466771"/>
          </a:xfrm>
          <a:prstGeom prst="rect">
            <a:avLst/>
          </a:prstGeom>
          <a:noFill/>
          <a:ln>
            <a:noFill/>
          </a:ln>
        </p:spPr>
      </p:pic>
      <p:pic>
        <p:nvPicPr>
          <p:cNvPr id="346" name="Google Shape;346;p31"/>
          <p:cNvPicPr preferRelativeResize="0"/>
          <p:nvPr/>
        </p:nvPicPr>
        <p:blipFill rotWithShape="1">
          <a:blip r:embed="rId4">
            <a:alphaModFix/>
          </a:blip>
          <a:srcRect b="0" l="0" r="0" t="0"/>
          <a:stretch/>
        </p:blipFill>
        <p:spPr>
          <a:xfrm>
            <a:off x="798286" y="5152571"/>
            <a:ext cx="8263123" cy="1171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2"/>
          <p:cNvSpPr txBox="1"/>
          <p:nvPr/>
        </p:nvSpPr>
        <p:spPr>
          <a:xfrm>
            <a:off x="369863" y="340537"/>
            <a:ext cx="6096000" cy="556434"/>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2800">
                <a:solidFill>
                  <a:schemeClr val="accent1"/>
                </a:solidFill>
                <a:latin typeface="Times New Roman"/>
                <a:ea typeface="Times New Roman"/>
                <a:cs typeface="Times New Roman"/>
                <a:sym typeface="Times New Roman"/>
              </a:rPr>
              <a:t>Final Output</a:t>
            </a:r>
            <a:endParaRPr sz="2800">
              <a:solidFill>
                <a:schemeClr val="accent1"/>
              </a:solidFill>
              <a:latin typeface="Calibri"/>
              <a:ea typeface="Calibri"/>
              <a:cs typeface="Calibri"/>
              <a:sym typeface="Calibri"/>
            </a:endParaRPr>
          </a:p>
        </p:txBody>
      </p:sp>
      <p:pic>
        <p:nvPicPr>
          <p:cNvPr id="352" name="Google Shape;352;p32"/>
          <p:cNvPicPr preferRelativeResize="0"/>
          <p:nvPr/>
        </p:nvPicPr>
        <p:blipFill rotWithShape="1">
          <a:blip r:embed="rId3">
            <a:alphaModFix/>
          </a:blip>
          <a:srcRect b="0" l="0" r="0" t="0"/>
          <a:stretch/>
        </p:blipFill>
        <p:spPr>
          <a:xfrm>
            <a:off x="1140588" y="1187257"/>
            <a:ext cx="7074498" cy="5201537"/>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33"/>
          <p:cNvPicPr preferRelativeResize="0"/>
          <p:nvPr/>
        </p:nvPicPr>
        <p:blipFill rotWithShape="1">
          <a:blip r:embed="rId3">
            <a:alphaModFix/>
          </a:blip>
          <a:srcRect b="0" l="0" r="0" t="0"/>
          <a:stretch/>
        </p:blipFill>
        <p:spPr>
          <a:xfrm>
            <a:off x="1031874" y="1027340"/>
            <a:ext cx="7422067" cy="403814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4"/>
          <p:cNvSpPr txBox="1"/>
          <p:nvPr>
            <p:ph type="ctrTitle"/>
          </p:nvPr>
        </p:nvSpPr>
        <p:spPr>
          <a:xfrm>
            <a:off x="970039" y="2404531"/>
            <a:ext cx="7766936" cy="1646302"/>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1"/>
              </a:buClr>
              <a:buSzPts val="8000"/>
              <a:buFont typeface="Times New Roman"/>
              <a:buNone/>
            </a:pPr>
            <a:r>
              <a:rPr b="1" lang="en-US" sz="8000">
                <a:latin typeface="Times New Roman"/>
                <a:ea typeface="Times New Roman"/>
                <a:cs typeface="Times New Roman"/>
                <a:sym typeface="Times New Roman"/>
              </a:rPr>
              <a:t>THANK YOU!</a:t>
            </a:r>
            <a:endParaRPr b="1" sz="8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4"/>
          <p:cNvSpPr txBox="1"/>
          <p:nvPr>
            <p:ph type="title"/>
          </p:nvPr>
        </p:nvSpPr>
        <p:spPr>
          <a:xfrm>
            <a:off x="464411" y="432740"/>
            <a:ext cx="11340264" cy="943267"/>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Clr>
                <a:schemeClr val="accent1"/>
              </a:buClr>
              <a:buSzPts val="2800"/>
              <a:buFont typeface="Times New Roman"/>
              <a:buNone/>
            </a:pPr>
            <a:r>
              <a:rPr b="1" lang="en-US" sz="4300">
                <a:latin typeface="Times New Roman"/>
                <a:ea typeface="Times New Roman"/>
                <a:cs typeface="Times New Roman"/>
                <a:sym typeface="Times New Roman"/>
              </a:rPr>
              <a:t>Aim</a:t>
            </a:r>
            <a:endParaRPr b="1" sz="4300">
              <a:latin typeface="Times New Roman"/>
              <a:ea typeface="Times New Roman"/>
              <a:cs typeface="Times New Roman"/>
              <a:sym typeface="Times New Roman"/>
            </a:endParaRPr>
          </a:p>
        </p:txBody>
      </p:sp>
      <p:sp>
        <p:nvSpPr>
          <p:cNvPr id="173" name="Google Shape;173;p4"/>
          <p:cNvSpPr txBox="1"/>
          <p:nvPr>
            <p:ph idx="1" type="body"/>
          </p:nvPr>
        </p:nvSpPr>
        <p:spPr>
          <a:xfrm>
            <a:off x="357042" y="1112546"/>
            <a:ext cx="9152718" cy="1598414"/>
          </a:xfrm>
          <a:prstGeom prst="rect">
            <a:avLst/>
          </a:prstGeom>
          <a:noFill/>
          <a:ln>
            <a:noFill/>
          </a:ln>
        </p:spPr>
        <p:txBody>
          <a:bodyPr anchorCtr="0" anchor="t" bIns="121900" lIns="121900" spcFirstLastPara="1" rIns="121900" wrap="square" tIns="121900">
            <a:noAutofit/>
          </a:bodyPr>
          <a:lstStyle/>
          <a:p>
            <a:pPr indent="-457200" lvl="0" marL="609600" rtl="0" algn="just">
              <a:spcBef>
                <a:spcPts val="0"/>
              </a:spcBef>
              <a:spcAft>
                <a:spcPts val="0"/>
              </a:spcAft>
              <a:buSzPts val="2860"/>
              <a:buFont typeface="Arial"/>
              <a:buChar char="•"/>
            </a:pPr>
            <a:r>
              <a:rPr lang="en-US" sz="2200">
                <a:solidFill>
                  <a:srgbClr val="000000"/>
                </a:solidFill>
                <a:latin typeface="Times New Roman"/>
                <a:ea typeface="Times New Roman"/>
                <a:cs typeface="Times New Roman"/>
                <a:sym typeface="Times New Roman"/>
              </a:rPr>
              <a:t>The project aims to develop a system that predicts crop yields and provides crop recommendations using historical data and environmental factors. By analyzing conditions like weather and soil, the system will help farmers make informed decisions. This will enable better resource optimization and improved profitability. A web application will deliver these insights to farmers.</a:t>
            </a:r>
            <a:endParaRPr sz="2200">
              <a:solidFill>
                <a:srgbClr val="000000"/>
              </a:solidFill>
              <a:latin typeface="Times New Roman"/>
              <a:ea typeface="Times New Roman"/>
              <a:cs typeface="Times New Roman"/>
              <a:sym typeface="Times New Roman"/>
            </a:endParaRPr>
          </a:p>
          <a:p>
            <a:pPr indent="0" lvl="0" marL="152400" rtl="0" algn="just">
              <a:lnSpc>
                <a:spcPct val="150000"/>
              </a:lnSpc>
              <a:spcBef>
                <a:spcPts val="0"/>
              </a:spcBef>
              <a:spcAft>
                <a:spcPts val="0"/>
              </a:spcAft>
              <a:buClr>
                <a:srgbClr val="000000"/>
              </a:buClr>
              <a:buSzPts val="1800"/>
              <a:buNone/>
            </a:pPr>
            <a:r>
              <a:t/>
            </a:r>
            <a:endParaRPr sz="2130">
              <a:solidFill>
                <a:srgbClr val="000000"/>
              </a:solidFill>
              <a:latin typeface="Times New Roman"/>
              <a:ea typeface="Times New Roman"/>
              <a:cs typeface="Times New Roman"/>
              <a:sym typeface="Times New Roman"/>
            </a:endParaRPr>
          </a:p>
        </p:txBody>
      </p:sp>
      <p:sp>
        <p:nvSpPr>
          <p:cNvPr id="174" name="Google Shape;174;p4"/>
          <p:cNvSpPr txBox="1"/>
          <p:nvPr/>
        </p:nvSpPr>
        <p:spPr>
          <a:xfrm>
            <a:off x="425868" y="4147040"/>
            <a:ext cx="9083891" cy="1598414"/>
          </a:xfrm>
          <a:prstGeom prst="rect">
            <a:avLst/>
          </a:prstGeom>
          <a:noFill/>
          <a:ln>
            <a:noFill/>
          </a:ln>
        </p:spPr>
        <p:txBody>
          <a:bodyPr anchorCtr="0" anchor="t" bIns="121900" lIns="121900" spcFirstLastPara="1" rIns="121900" wrap="square" tIns="121900">
            <a:noAutofit/>
          </a:bodyPr>
          <a:lstStyle/>
          <a:p>
            <a:pPr indent="-342900" lvl="0" marL="495300" marR="0" rtl="0" algn="just">
              <a:lnSpc>
                <a:spcPct val="100000"/>
              </a:lnSpc>
              <a:spcBef>
                <a:spcPts val="0"/>
              </a:spcBef>
              <a:spcAft>
                <a:spcPts val="0"/>
              </a:spcAft>
              <a:buClr>
                <a:schemeClr val="accent1"/>
              </a:buClr>
              <a:buSzPts val="2860"/>
              <a:buFont typeface="Arial"/>
              <a:buChar char="•"/>
            </a:pPr>
            <a:r>
              <a:rPr b="0" i="0" lang="en-US" sz="2200" u="none" cap="none" strike="noStrike">
                <a:solidFill>
                  <a:schemeClr val="dk2"/>
                </a:solidFill>
                <a:latin typeface="Times New Roman"/>
                <a:ea typeface="Times New Roman"/>
                <a:cs typeface="Times New Roman"/>
                <a:sym typeface="Times New Roman"/>
              </a:rPr>
              <a:t>The project scope includes gathering historical data on weather, soil, and crop yields to predict future yields using the Random Forest algorithm. It will also offer crop recommendations based on environmental factors like pH and rainfall. A web application will deliver these insights, helping farmers optimize resources and increase profitability.</a:t>
            </a:r>
            <a:endParaRPr/>
          </a:p>
          <a:p>
            <a:pPr indent="0" lvl="0" marL="152400" marR="0" rtl="0" algn="just">
              <a:lnSpc>
                <a:spcPct val="150000"/>
              </a:lnSpc>
              <a:spcBef>
                <a:spcPts val="0"/>
              </a:spcBef>
              <a:spcAft>
                <a:spcPts val="0"/>
              </a:spcAft>
              <a:buClr>
                <a:srgbClr val="000000"/>
              </a:buClr>
              <a:buSzPts val="1800"/>
              <a:buFont typeface="Arial"/>
              <a:buNone/>
            </a:pPr>
            <a:r>
              <a:t/>
            </a:r>
            <a:endParaRPr b="0" i="0" sz="2130" u="none" cap="none" strike="noStrike">
              <a:solidFill>
                <a:srgbClr val="000000"/>
              </a:solidFill>
              <a:latin typeface="Times New Roman"/>
              <a:ea typeface="Times New Roman"/>
              <a:cs typeface="Times New Roman"/>
              <a:sym typeface="Times New Roman"/>
            </a:endParaRPr>
          </a:p>
        </p:txBody>
      </p:sp>
      <p:sp>
        <p:nvSpPr>
          <p:cNvPr id="175" name="Google Shape;175;p4"/>
          <p:cNvSpPr txBox="1"/>
          <p:nvPr/>
        </p:nvSpPr>
        <p:spPr>
          <a:xfrm>
            <a:off x="425868" y="3429000"/>
            <a:ext cx="11340264" cy="917917"/>
          </a:xfrm>
          <a:prstGeom prst="rect">
            <a:avLst/>
          </a:prstGeom>
          <a:noFill/>
          <a:ln>
            <a:noFill/>
          </a:ln>
        </p:spPr>
        <p:txBody>
          <a:bodyPr anchorCtr="0" anchor="t" bIns="121900" lIns="121900" spcFirstLastPara="1" rIns="121900" wrap="square" tIns="121900">
            <a:noAutofit/>
          </a:bodyPr>
          <a:lstStyle/>
          <a:p>
            <a:pPr indent="0" lvl="0" marL="0" marR="0" rtl="0" algn="l">
              <a:lnSpc>
                <a:spcPct val="90000"/>
              </a:lnSpc>
              <a:spcBef>
                <a:spcPts val="0"/>
              </a:spcBef>
              <a:spcAft>
                <a:spcPts val="0"/>
              </a:spcAft>
              <a:buClr>
                <a:schemeClr val="accent1"/>
              </a:buClr>
              <a:buSzPts val="2800"/>
              <a:buFont typeface="Times New Roman"/>
              <a:buNone/>
            </a:pPr>
            <a:r>
              <a:rPr b="1" lang="en-US" sz="4300">
                <a:solidFill>
                  <a:schemeClr val="accent1"/>
                </a:solidFill>
                <a:latin typeface="Times New Roman"/>
                <a:ea typeface="Times New Roman"/>
                <a:cs typeface="Times New Roman"/>
                <a:sym typeface="Times New Roman"/>
              </a:rPr>
              <a:t>Scope</a:t>
            </a:r>
            <a:endParaRPr/>
          </a:p>
          <a:p>
            <a:pPr indent="-216534" lvl="0" marL="571500" marR="0" rtl="0" algn="l">
              <a:lnSpc>
                <a:spcPct val="90000"/>
              </a:lnSpc>
              <a:spcBef>
                <a:spcPts val="0"/>
              </a:spcBef>
              <a:spcAft>
                <a:spcPts val="0"/>
              </a:spcAft>
              <a:buClr>
                <a:schemeClr val="accent1"/>
              </a:buClr>
              <a:buSzPts val="5590"/>
              <a:buFont typeface="Arial"/>
              <a:buNone/>
            </a:pPr>
            <a:r>
              <a:t/>
            </a:r>
            <a:endParaRPr b="1" sz="4300">
              <a:solidFill>
                <a:schemeClr val="accent1"/>
              </a:solidFill>
              <a:latin typeface="Times New Roman"/>
              <a:ea typeface="Times New Roman"/>
              <a:cs typeface="Times New Roman"/>
              <a:sym typeface="Times New Roman"/>
            </a:endParaRPr>
          </a:p>
          <a:p>
            <a:pPr indent="-216534" lvl="0" marL="571500" marR="0" rtl="0" algn="l">
              <a:lnSpc>
                <a:spcPct val="100000"/>
              </a:lnSpc>
              <a:spcBef>
                <a:spcPts val="0"/>
              </a:spcBef>
              <a:spcAft>
                <a:spcPts val="0"/>
              </a:spcAft>
              <a:buClr>
                <a:schemeClr val="accent1"/>
              </a:buClr>
              <a:buSzPts val="5590"/>
              <a:buFont typeface="Arial"/>
              <a:buNone/>
            </a:pPr>
            <a:r>
              <a:t/>
            </a:r>
            <a:endParaRPr b="1" sz="4300">
              <a:solidFill>
                <a:schemeClr val="accent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2800"/>
              <a:buFont typeface="Trebuchet MS"/>
              <a:buNone/>
            </a:pPr>
            <a:r>
              <a:t/>
            </a:r>
            <a:endParaRPr b="1" sz="4300">
              <a:solidFill>
                <a:schemeClr val="accent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2800"/>
              <a:buFont typeface="Trebuchet MS"/>
              <a:buNone/>
            </a:pPr>
            <a:r>
              <a:t/>
            </a:r>
            <a:endParaRPr b="1" sz="4300">
              <a:solidFill>
                <a:schemeClr val="accen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5"/>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accent1"/>
              </a:buClr>
              <a:buSzPct val="64814"/>
              <a:buFont typeface="Times New Roman"/>
              <a:buNone/>
            </a:pPr>
            <a:r>
              <a:rPr b="1" lang="en-US" sz="4800">
                <a:latin typeface="Times New Roman"/>
                <a:ea typeface="Times New Roman"/>
                <a:cs typeface="Times New Roman"/>
                <a:sym typeface="Times New Roman"/>
              </a:rPr>
              <a:t>Existing System</a:t>
            </a:r>
            <a:endParaRPr/>
          </a:p>
        </p:txBody>
      </p:sp>
      <p:sp>
        <p:nvSpPr>
          <p:cNvPr id="182" name="Google Shape;182;p5"/>
          <p:cNvSpPr txBox="1"/>
          <p:nvPr>
            <p:ph idx="1" type="body"/>
          </p:nvPr>
        </p:nvSpPr>
        <p:spPr>
          <a:xfrm>
            <a:off x="241429" y="1356967"/>
            <a:ext cx="9492956" cy="4456136"/>
          </a:xfrm>
          <a:prstGeom prst="rect">
            <a:avLst/>
          </a:prstGeom>
          <a:noFill/>
          <a:ln>
            <a:noFill/>
          </a:ln>
        </p:spPr>
        <p:txBody>
          <a:bodyPr anchorCtr="0" anchor="t" bIns="91425" lIns="91425" spcFirstLastPara="1" rIns="91425" wrap="square" tIns="91425">
            <a:normAutofit fontScale="92500" lnSpcReduction="10000"/>
          </a:bodyPr>
          <a:lstStyle/>
          <a:p>
            <a:pPr indent="0" lvl="0" marL="152400" rtl="0" algn="just">
              <a:spcBef>
                <a:spcPts val="0"/>
              </a:spcBef>
              <a:spcAft>
                <a:spcPts val="0"/>
              </a:spcAft>
              <a:buSzPct val="81081"/>
              <a:buNone/>
            </a:pPr>
            <a:r>
              <a:t/>
            </a:r>
            <a:endParaRPr sz="2400">
              <a:latin typeface="Times New Roman"/>
              <a:ea typeface="Times New Roman"/>
              <a:cs typeface="Times New Roman"/>
              <a:sym typeface="Times New Roman"/>
            </a:endParaRPr>
          </a:p>
          <a:p>
            <a:pPr indent="-457200" lvl="0" marL="609600" rtl="0" algn="just">
              <a:spcBef>
                <a:spcPts val="0"/>
              </a:spcBef>
              <a:spcAft>
                <a:spcPts val="0"/>
              </a:spcAft>
              <a:buSzPct val="133000"/>
              <a:buFont typeface="Arial"/>
              <a:buChar char="•"/>
            </a:pPr>
            <a:r>
              <a:rPr lang="en-US" sz="2400">
                <a:latin typeface="Times New Roman"/>
                <a:ea typeface="Times New Roman"/>
                <a:cs typeface="Times New Roman"/>
                <a:sym typeface="Times New Roman"/>
              </a:rPr>
              <a:t>The current system predicts crop yield using Logistic Regression, Naïve Bayes, and Random Forest with limited parameters, but lacks a crop recommendation feature.</a:t>
            </a:r>
            <a:endParaRPr/>
          </a:p>
          <a:p>
            <a:pPr indent="-269709" lvl="0" marL="609600" rtl="0" algn="just">
              <a:spcBef>
                <a:spcPts val="0"/>
              </a:spcBef>
              <a:spcAft>
                <a:spcPts val="0"/>
              </a:spcAft>
              <a:buSzPct val="133000"/>
              <a:buFont typeface="Arial"/>
              <a:buNone/>
            </a:pPr>
            <a:r>
              <a:t/>
            </a:r>
            <a:endParaRPr sz="2400">
              <a:latin typeface="Times New Roman"/>
              <a:ea typeface="Times New Roman"/>
              <a:cs typeface="Times New Roman"/>
              <a:sym typeface="Times New Roman"/>
            </a:endParaRPr>
          </a:p>
          <a:p>
            <a:pPr indent="-457200" lvl="0" marL="609600" rtl="0" algn="just">
              <a:spcBef>
                <a:spcPts val="0"/>
              </a:spcBef>
              <a:spcAft>
                <a:spcPts val="0"/>
              </a:spcAft>
              <a:buSzPct val="133000"/>
              <a:buFont typeface="Arial"/>
              <a:buChar char="•"/>
            </a:pPr>
            <a:r>
              <a:rPr lang="en-US" sz="2400">
                <a:latin typeface="Times New Roman"/>
                <a:ea typeface="Times New Roman"/>
                <a:cs typeface="Times New Roman"/>
                <a:sym typeface="Times New Roman"/>
              </a:rPr>
              <a:t> Multiple Linear Regression is also used for yield prediction based on weather, soil, and management factors, but it does not provide crop recommendations either.</a:t>
            </a:r>
            <a:endParaRPr/>
          </a:p>
          <a:p>
            <a:pPr indent="-269709" lvl="0" marL="609600" rtl="0" algn="just">
              <a:spcBef>
                <a:spcPts val="0"/>
              </a:spcBef>
              <a:spcAft>
                <a:spcPts val="0"/>
              </a:spcAft>
              <a:buSzPct val="133000"/>
              <a:buFont typeface="Arial"/>
              <a:buNone/>
            </a:pPr>
            <a:r>
              <a:t/>
            </a:r>
            <a:endParaRPr sz="2400">
              <a:latin typeface="Times New Roman"/>
              <a:ea typeface="Times New Roman"/>
              <a:cs typeface="Times New Roman"/>
              <a:sym typeface="Times New Roman"/>
            </a:endParaRPr>
          </a:p>
          <a:p>
            <a:pPr indent="-457200" lvl="0" marL="609600" rtl="0" algn="just">
              <a:spcBef>
                <a:spcPts val="0"/>
              </a:spcBef>
              <a:spcAft>
                <a:spcPts val="0"/>
              </a:spcAft>
              <a:buSzPct val="133000"/>
              <a:buFont typeface="Arial"/>
              <a:buChar char="•"/>
            </a:pPr>
            <a:r>
              <a:rPr lang="en-US" sz="2400">
                <a:latin typeface="Times New Roman"/>
                <a:ea typeface="Times New Roman"/>
                <a:cs typeface="Times New Roman"/>
                <a:sym typeface="Times New Roman"/>
              </a:rPr>
              <a:t> Both models have limited accuracy due to few parameters and no recommendation system.- Improvement Needed: Adding more attributes and a crop recommendation feature can enhance both accuracy and usefulness for farmers.</a:t>
            </a:r>
            <a:endParaRPr sz="2400">
              <a:latin typeface="Times New Roman"/>
              <a:ea typeface="Times New Roman"/>
              <a:cs typeface="Times New Roman"/>
              <a:sym typeface="Times New Roman"/>
            </a:endParaRPr>
          </a:p>
          <a:p>
            <a:pPr indent="-272529" lvl="0" marL="609600" rtl="0" algn="just">
              <a:spcBef>
                <a:spcPts val="0"/>
              </a:spcBef>
              <a:spcAft>
                <a:spcPts val="0"/>
              </a:spcAft>
              <a:buSzPct val="131000"/>
              <a:buFont typeface="Arial"/>
              <a:buNone/>
            </a:pPr>
            <a:r>
              <a:t/>
            </a:r>
            <a:endParaRPr sz="2400">
              <a:latin typeface="Times New Roman"/>
              <a:ea typeface="Times New Roman"/>
              <a:cs typeface="Times New Roman"/>
              <a:sym typeface="Times New Roman"/>
            </a:endParaRPr>
          </a:p>
          <a:p>
            <a:pPr indent="-342900" lvl="0" marL="609600" rtl="0" algn="just">
              <a:spcBef>
                <a:spcPts val="0"/>
              </a:spcBef>
              <a:spcAft>
                <a:spcPts val="0"/>
              </a:spcAft>
              <a:buSzPct val="81081"/>
              <a:buFont typeface="Arial"/>
              <a:buNone/>
            </a:pPr>
            <a:r>
              <a:t/>
            </a:r>
            <a:endParaRPr sz="2400">
              <a:latin typeface="Times New Roman"/>
              <a:ea typeface="Times New Roman"/>
              <a:cs typeface="Times New Roman"/>
              <a:sym typeface="Times New Roman"/>
            </a:endParaRPr>
          </a:p>
          <a:p>
            <a:pPr indent="-342900" lvl="0" marL="609600" rtl="0" algn="just">
              <a:lnSpc>
                <a:spcPct val="100000"/>
              </a:lnSpc>
              <a:spcBef>
                <a:spcPts val="0"/>
              </a:spcBef>
              <a:spcAft>
                <a:spcPts val="0"/>
              </a:spcAft>
              <a:buSzPct val="81081"/>
              <a:buFont typeface="Arial"/>
              <a:buNone/>
            </a:pPr>
            <a:r>
              <a:t/>
            </a:r>
            <a:endParaRPr sz="2400">
              <a:latin typeface="Times New Roman"/>
              <a:ea typeface="Times New Roman"/>
              <a:cs typeface="Times New Roman"/>
              <a:sym typeface="Times New Roman"/>
            </a:endParaRPr>
          </a:p>
          <a:p>
            <a:pPr indent="-342900" lvl="0" marL="609600" rtl="0" algn="just">
              <a:spcBef>
                <a:spcPts val="0"/>
              </a:spcBef>
              <a:spcAft>
                <a:spcPts val="0"/>
              </a:spcAft>
              <a:buSzPct val="81081"/>
              <a:buFont typeface="Arial"/>
              <a:buNone/>
            </a:pPr>
            <a:r>
              <a:t/>
            </a:r>
            <a:endParaRPr sz="2400">
              <a:latin typeface="Times New Roman"/>
              <a:ea typeface="Times New Roman"/>
              <a:cs typeface="Times New Roman"/>
              <a:sym typeface="Times New Roman"/>
            </a:endParaRPr>
          </a:p>
          <a:p>
            <a:pPr indent="-342900" lvl="0" marL="609600" rtl="0" algn="l">
              <a:spcBef>
                <a:spcPts val="0"/>
              </a:spcBef>
              <a:spcAft>
                <a:spcPts val="0"/>
              </a:spcAft>
              <a:buSzPct val="91358"/>
              <a:buFont typeface="Arial"/>
              <a:buNone/>
            </a:pPr>
            <a:r>
              <a:t/>
            </a:r>
            <a:endParaRPr sz="2130">
              <a:latin typeface="Times New Roman"/>
              <a:ea typeface="Times New Roman"/>
              <a:cs typeface="Times New Roman"/>
              <a:sym typeface="Times New Roman"/>
            </a:endParaRPr>
          </a:p>
          <a:p>
            <a:pPr indent="-342900" lvl="0" marL="609600" rtl="0" algn="l">
              <a:spcBef>
                <a:spcPts val="0"/>
              </a:spcBef>
              <a:spcAft>
                <a:spcPts val="0"/>
              </a:spcAft>
              <a:buSzPct val="91358"/>
              <a:buFont typeface="Arial"/>
              <a:buNone/>
            </a:pPr>
            <a:r>
              <a:t/>
            </a:r>
            <a:endParaRPr sz="2130">
              <a:latin typeface="Times New Roman"/>
              <a:ea typeface="Times New Roman"/>
              <a:cs typeface="Times New Roman"/>
              <a:sym typeface="Times New Roman"/>
            </a:endParaRPr>
          </a:p>
          <a:p>
            <a:pPr indent="0" lvl="0" marL="0" rtl="0" algn="l">
              <a:lnSpc>
                <a:spcPct val="107000"/>
              </a:lnSpc>
              <a:spcBef>
                <a:spcPts val="0"/>
              </a:spcBef>
              <a:spcAft>
                <a:spcPts val="0"/>
              </a:spcAft>
              <a:buSzPct val="91358"/>
              <a:buNone/>
            </a:pPr>
            <a:r>
              <a:t/>
            </a:r>
            <a:endParaRPr sz="2130">
              <a:latin typeface="Times New Roman"/>
              <a:ea typeface="Times New Roman"/>
              <a:cs typeface="Times New Roman"/>
              <a:sym typeface="Times New Roman"/>
            </a:endParaRPr>
          </a:p>
          <a:p>
            <a:pPr indent="0" lvl="0" marL="152400" rtl="0" algn="l">
              <a:spcBef>
                <a:spcPts val="0"/>
              </a:spcBef>
              <a:spcAft>
                <a:spcPts val="0"/>
              </a:spcAft>
              <a:buSzPct val="91358"/>
              <a:buNone/>
            </a:pPr>
            <a:r>
              <a:t/>
            </a:r>
            <a:endParaRPr b="1" sz="2130">
              <a:latin typeface="Times New Roman"/>
              <a:ea typeface="Times New Roman"/>
              <a:cs typeface="Times New Roman"/>
              <a:sym typeface="Times New Roman"/>
            </a:endParaRPr>
          </a:p>
          <a:p>
            <a:pPr indent="0" lvl="0" marL="152400" rtl="0" algn="l">
              <a:spcBef>
                <a:spcPts val="0"/>
              </a:spcBef>
              <a:spcAft>
                <a:spcPts val="0"/>
              </a:spcAft>
              <a:buSzPct val="45254"/>
              <a:buNone/>
            </a:pPr>
            <a:r>
              <a:t/>
            </a:r>
            <a:endParaRPr b="1" sz="4300">
              <a:latin typeface="Times New Roman"/>
              <a:ea typeface="Times New Roman"/>
              <a:cs typeface="Times New Roman"/>
              <a:sym typeface="Times New Roman"/>
            </a:endParaRPr>
          </a:p>
          <a:p>
            <a:pPr indent="0" lvl="0" marL="152400" rtl="0" algn="l">
              <a:spcBef>
                <a:spcPts val="0"/>
              </a:spcBef>
              <a:spcAft>
                <a:spcPts val="0"/>
              </a:spcAft>
              <a:buSzPct val="45254"/>
              <a:buNone/>
            </a:pPr>
            <a:r>
              <a:t/>
            </a:r>
            <a:endParaRPr sz="4300">
              <a:latin typeface="Times New Roman"/>
              <a:ea typeface="Times New Roman"/>
              <a:cs typeface="Times New Roman"/>
              <a:sym typeface="Times New Roman"/>
            </a:endParaRPr>
          </a:p>
          <a:p>
            <a:pPr indent="-342900" lvl="0" marL="609600" rtl="0" algn="l">
              <a:spcBef>
                <a:spcPts val="0"/>
              </a:spcBef>
              <a:spcAft>
                <a:spcPts val="0"/>
              </a:spcAft>
              <a:buSzPct val="91358"/>
              <a:buFont typeface="Arial"/>
              <a:buNone/>
            </a:pPr>
            <a:r>
              <a:t/>
            </a:r>
            <a:endParaRPr sz="2130">
              <a:latin typeface="Times New Roman"/>
              <a:ea typeface="Times New Roman"/>
              <a:cs typeface="Times New Roman"/>
              <a:sym typeface="Times New Roman"/>
            </a:endParaRPr>
          </a:p>
          <a:p>
            <a:pPr indent="-342900" lvl="0" marL="609600" rtl="0" algn="l">
              <a:spcBef>
                <a:spcPts val="0"/>
              </a:spcBef>
              <a:spcAft>
                <a:spcPts val="0"/>
              </a:spcAft>
              <a:buSzPct val="91358"/>
              <a:buFont typeface="Arial"/>
              <a:buNone/>
            </a:pPr>
            <a:r>
              <a:t/>
            </a:r>
            <a:endParaRPr sz="2130">
              <a:latin typeface="Times New Roman"/>
              <a:ea typeface="Times New Roman"/>
              <a:cs typeface="Times New Roman"/>
              <a:sym typeface="Times New Roman"/>
            </a:endParaRPr>
          </a:p>
          <a:p>
            <a:pPr indent="0" lvl="0" marL="152400" rtl="0" algn="l">
              <a:spcBef>
                <a:spcPts val="0"/>
              </a:spcBef>
              <a:spcAft>
                <a:spcPts val="0"/>
              </a:spcAft>
              <a:buSzPct val="91358"/>
              <a:buNone/>
            </a:pPr>
            <a:r>
              <a:t/>
            </a:r>
            <a:endParaRPr sz="2130">
              <a:latin typeface="Times New Roman"/>
              <a:ea typeface="Times New Roman"/>
              <a:cs typeface="Times New Roman"/>
              <a:sym typeface="Times New Roman"/>
            </a:endParaRPr>
          </a:p>
          <a:p>
            <a:pPr indent="-342900" lvl="0" marL="609600" rtl="0" algn="l">
              <a:spcBef>
                <a:spcPts val="0"/>
              </a:spcBef>
              <a:spcAft>
                <a:spcPts val="0"/>
              </a:spcAft>
              <a:buSzPct val="73018"/>
              <a:buFont typeface="Arial"/>
              <a:buNone/>
            </a:pPr>
            <a:r>
              <a:t/>
            </a:r>
            <a:endParaRPr sz="2665">
              <a:latin typeface="Times New Roman"/>
              <a:ea typeface="Times New Roman"/>
              <a:cs typeface="Times New Roman"/>
              <a:sym typeface="Times New Roman"/>
            </a:endParaRPr>
          </a:p>
          <a:p>
            <a:pPr indent="-342900" lvl="0" marL="609600" rtl="0" algn="l">
              <a:spcBef>
                <a:spcPts val="0"/>
              </a:spcBef>
              <a:spcAft>
                <a:spcPts val="0"/>
              </a:spcAft>
              <a:buSzPct val="73018"/>
              <a:buFont typeface="Arial"/>
              <a:buNone/>
            </a:pPr>
            <a:r>
              <a:t/>
            </a:r>
            <a:endParaRPr sz="2665">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6"/>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accent1"/>
              </a:buClr>
              <a:buSzPct val="64814"/>
              <a:buFont typeface="Times New Roman"/>
              <a:buNone/>
            </a:pPr>
            <a:r>
              <a:rPr b="1" lang="en-US" sz="4800">
                <a:latin typeface="Times New Roman"/>
                <a:ea typeface="Times New Roman"/>
                <a:cs typeface="Times New Roman"/>
                <a:sym typeface="Times New Roman"/>
              </a:rPr>
              <a:t>Proposed System</a:t>
            </a:r>
            <a:br>
              <a:rPr b="1" lang="en-US" sz="4800">
                <a:latin typeface="Times New Roman"/>
                <a:ea typeface="Times New Roman"/>
                <a:cs typeface="Times New Roman"/>
                <a:sym typeface="Times New Roman"/>
              </a:rPr>
            </a:br>
            <a:endParaRPr b="1" sz="4800">
              <a:latin typeface="Times New Roman"/>
              <a:ea typeface="Times New Roman"/>
              <a:cs typeface="Times New Roman"/>
              <a:sym typeface="Times New Roman"/>
            </a:endParaRPr>
          </a:p>
        </p:txBody>
      </p:sp>
      <p:sp>
        <p:nvSpPr>
          <p:cNvPr id="189" name="Google Shape;189;p6"/>
          <p:cNvSpPr txBox="1"/>
          <p:nvPr>
            <p:ph idx="1" type="body"/>
          </p:nvPr>
        </p:nvSpPr>
        <p:spPr>
          <a:xfrm>
            <a:off x="185617" y="1596118"/>
            <a:ext cx="9492956" cy="4456136"/>
          </a:xfrm>
          <a:prstGeom prst="rect">
            <a:avLst/>
          </a:prstGeom>
          <a:noFill/>
          <a:ln>
            <a:noFill/>
          </a:ln>
        </p:spPr>
        <p:txBody>
          <a:bodyPr anchorCtr="0" anchor="t" bIns="91425" lIns="91425" spcFirstLastPara="1" rIns="91425" wrap="square" tIns="91425">
            <a:normAutofit lnSpcReduction="10000"/>
          </a:bodyPr>
          <a:lstStyle/>
          <a:p>
            <a:pPr indent="-457200" lvl="0" marL="609600" rtl="0" algn="just">
              <a:spcBef>
                <a:spcPts val="0"/>
              </a:spcBef>
              <a:spcAft>
                <a:spcPts val="0"/>
              </a:spcAft>
              <a:buSzPts val="2860"/>
              <a:buFont typeface="Arial"/>
              <a:buChar char="•"/>
            </a:pPr>
            <a:r>
              <a:rPr lang="en-US" sz="2200">
                <a:latin typeface="Times New Roman"/>
                <a:ea typeface="Times New Roman"/>
                <a:cs typeface="Times New Roman"/>
                <a:sym typeface="Times New Roman"/>
              </a:rPr>
              <a:t>The proposed system is a web application designed to both predict crop yield and recommend high-yielding crops. This dual functionality aims to assist farmers in making informed decisions for maximizing productivity.</a:t>
            </a:r>
            <a:endParaRPr/>
          </a:p>
          <a:p>
            <a:pPr indent="-275590" lvl="0" marL="609600" rtl="0" algn="just">
              <a:spcBef>
                <a:spcPts val="0"/>
              </a:spcBef>
              <a:spcAft>
                <a:spcPts val="0"/>
              </a:spcAft>
              <a:buSzPts val="2860"/>
              <a:buFont typeface="Arial"/>
              <a:buNone/>
            </a:pPr>
            <a:r>
              <a:t/>
            </a:r>
            <a:endParaRPr sz="2200">
              <a:latin typeface="Times New Roman"/>
              <a:ea typeface="Times New Roman"/>
              <a:cs typeface="Times New Roman"/>
              <a:sym typeface="Times New Roman"/>
            </a:endParaRPr>
          </a:p>
          <a:p>
            <a:pPr indent="-457200" lvl="0" marL="609600" rtl="0" algn="just">
              <a:spcBef>
                <a:spcPts val="0"/>
              </a:spcBef>
              <a:spcAft>
                <a:spcPts val="0"/>
              </a:spcAft>
              <a:buSzPts val="2860"/>
              <a:buFont typeface="Arial"/>
              <a:buChar char="•"/>
            </a:pPr>
            <a:r>
              <a:rPr lang="en-US" sz="2200">
                <a:latin typeface="Times New Roman"/>
                <a:ea typeface="Times New Roman"/>
                <a:cs typeface="Times New Roman"/>
                <a:sym typeface="Times New Roman"/>
              </a:rPr>
              <a:t>The prediction model takes into account several key factors such as temperature, area, nitrogen content, season, and rainfall to accurately estimate crop yields, ensuring that diverse environmental and soil conditions are considered.</a:t>
            </a:r>
            <a:endParaRPr/>
          </a:p>
          <a:p>
            <a:pPr indent="-275590" lvl="0" marL="609600" rtl="0" algn="just">
              <a:spcBef>
                <a:spcPts val="0"/>
              </a:spcBef>
              <a:spcAft>
                <a:spcPts val="0"/>
              </a:spcAft>
              <a:buSzPts val="2860"/>
              <a:buFont typeface="Arial"/>
              <a:buNone/>
            </a:pPr>
            <a:r>
              <a:t/>
            </a:r>
            <a:endParaRPr sz="2200">
              <a:latin typeface="Times New Roman"/>
              <a:ea typeface="Times New Roman"/>
              <a:cs typeface="Times New Roman"/>
              <a:sym typeface="Times New Roman"/>
            </a:endParaRPr>
          </a:p>
          <a:p>
            <a:pPr indent="-457200" lvl="0" marL="609600" rtl="0" algn="just">
              <a:spcBef>
                <a:spcPts val="0"/>
              </a:spcBef>
              <a:spcAft>
                <a:spcPts val="0"/>
              </a:spcAft>
              <a:buSzPts val="2860"/>
              <a:buFont typeface="Arial"/>
              <a:buChar char="•"/>
            </a:pPr>
            <a:r>
              <a:rPr lang="en-US" sz="2200">
                <a:latin typeface="Times New Roman"/>
                <a:ea typeface="Times New Roman"/>
                <a:cs typeface="Times New Roman"/>
                <a:sym typeface="Times New Roman"/>
              </a:rPr>
              <a:t>The system utilizes the Random Forest Regressor algorithm, known for its high accuracy in prediction tasks. This machine learning model ensures the best possible predictions of crop yield based on historical and environmental data.</a:t>
            </a:r>
            <a:endParaRPr sz="2200">
              <a:latin typeface="Times New Roman"/>
              <a:ea typeface="Times New Roman"/>
              <a:cs typeface="Times New Roman"/>
              <a:sym typeface="Times New Roman"/>
            </a:endParaRPr>
          </a:p>
          <a:p>
            <a:pPr indent="-127000" lvl="0" marL="609600" rtl="0" algn="just">
              <a:spcBef>
                <a:spcPts val="0"/>
              </a:spcBef>
              <a:spcAft>
                <a:spcPts val="0"/>
              </a:spcAft>
              <a:buSzPts val="5200"/>
              <a:buFont typeface="Arial"/>
              <a:buNone/>
            </a:pPr>
            <a:r>
              <a:t/>
            </a:r>
            <a:endParaRPr sz="4000">
              <a:latin typeface="Times New Roman"/>
              <a:ea typeface="Times New Roman"/>
              <a:cs typeface="Times New Roman"/>
              <a:sym typeface="Times New Roman"/>
            </a:endParaRPr>
          </a:p>
          <a:p>
            <a:pPr indent="-127000" lvl="0" marL="609600" rtl="0" algn="l">
              <a:spcBef>
                <a:spcPts val="0"/>
              </a:spcBef>
              <a:spcAft>
                <a:spcPts val="0"/>
              </a:spcAft>
              <a:buSzPts val="5200"/>
              <a:buFont typeface="Arial"/>
              <a:buNone/>
            </a:pPr>
            <a:r>
              <a:t/>
            </a:r>
            <a:endParaRPr sz="4000">
              <a:latin typeface="Times New Roman"/>
              <a:ea typeface="Times New Roman"/>
              <a:cs typeface="Times New Roman"/>
              <a:sym typeface="Times New Roman"/>
            </a:endParaRPr>
          </a:p>
          <a:p>
            <a:pPr indent="-127000" lvl="0" marL="609600" rtl="0" algn="l">
              <a:spcBef>
                <a:spcPts val="0"/>
              </a:spcBef>
              <a:spcAft>
                <a:spcPts val="0"/>
              </a:spcAft>
              <a:buSzPts val="5200"/>
              <a:buFont typeface="Arial"/>
              <a:buNone/>
            </a:pPr>
            <a:r>
              <a:t/>
            </a:r>
            <a:endParaRPr sz="4000">
              <a:latin typeface="Times New Roman"/>
              <a:ea typeface="Times New Roman"/>
              <a:cs typeface="Times New Roman"/>
              <a:sym typeface="Times New Roman"/>
            </a:endParaRPr>
          </a:p>
          <a:p>
            <a:pPr indent="-281368" lvl="0" marL="609600" rtl="0" algn="l">
              <a:spcBef>
                <a:spcPts val="0"/>
              </a:spcBef>
              <a:spcAft>
                <a:spcPts val="0"/>
              </a:spcAft>
              <a:buSzPts val="2769"/>
              <a:buFont typeface="Arial"/>
              <a:buNone/>
            </a:pPr>
            <a:r>
              <a:t/>
            </a:r>
            <a:endParaRPr sz="2130">
              <a:latin typeface="Times New Roman"/>
              <a:ea typeface="Times New Roman"/>
              <a:cs typeface="Times New Roman"/>
              <a:sym typeface="Times New Roman"/>
            </a:endParaRPr>
          </a:p>
          <a:p>
            <a:pPr indent="-281368" lvl="0" marL="609600" rtl="0" algn="l">
              <a:spcBef>
                <a:spcPts val="0"/>
              </a:spcBef>
              <a:spcAft>
                <a:spcPts val="0"/>
              </a:spcAft>
              <a:buSzPts val="2769"/>
              <a:buFont typeface="Arial"/>
              <a:buNone/>
            </a:pPr>
            <a:r>
              <a:t/>
            </a:r>
            <a:endParaRPr sz="2130">
              <a:latin typeface="Times New Roman"/>
              <a:ea typeface="Times New Roman"/>
              <a:cs typeface="Times New Roman"/>
              <a:sym typeface="Times New Roman"/>
            </a:endParaRPr>
          </a:p>
          <a:p>
            <a:pPr indent="-342900" lvl="0" marL="609600" rtl="0" algn="l">
              <a:spcBef>
                <a:spcPts val="0"/>
              </a:spcBef>
              <a:spcAft>
                <a:spcPts val="0"/>
              </a:spcAft>
              <a:buSzPts val="1800"/>
              <a:buFont typeface="Arial"/>
              <a:buNone/>
            </a:pPr>
            <a:r>
              <a:t/>
            </a:r>
            <a:endParaRPr sz="2130">
              <a:latin typeface="Times New Roman"/>
              <a:ea typeface="Times New Roman"/>
              <a:cs typeface="Times New Roman"/>
              <a:sym typeface="Times New Roman"/>
            </a:endParaRPr>
          </a:p>
          <a:p>
            <a:pPr indent="0" lvl="0" marL="0" rtl="0" algn="l">
              <a:lnSpc>
                <a:spcPct val="107000"/>
              </a:lnSpc>
              <a:spcBef>
                <a:spcPts val="0"/>
              </a:spcBef>
              <a:spcAft>
                <a:spcPts val="0"/>
              </a:spcAft>
              <a:buSzPts val="1800"/>
              <a:buNone/>
            </a:pPr>
            <a:r>
              <a:t/>
            </a:r>
            <a:endParaRPr sz="2130">
              <a:latin typeface="Times New Roman"/>
              <a:ea typeface="Times New Roman"/>
              <a:cs typeface="Times New Roman"/>
              <a:sym typeface="Times New Roman"/>
            </a:endParaRPr>
          </a:p>
          <a:p>
            <a:pPr indent="0" lvl="0" marL="152400" rtl="0" algn="l">
              <a:spcBef>
                <a:spcPts val="0"/>
              </a:spcBef>
              <a:spcAft>
                <a:spcPts val="0"/>
              </a:spcAft>
              <a:buSzPts val="1800"/>
              <a:buNone/>
            </a:pPr>
            <a:r>
              <a:t/>
            </a:r>
            <a:endParaRPr b="1" sz="2130">
              <a:latin typeface="Times New Roman"/>
              <a:ea typeface="Times New Roman"/>
              <a:cs typeface="Times New Roman"/>
              <a:sym typeface="Times New Roman"/>
            </a:endParaRPr>
          </a:p>
          <a:p>
            <a:pPr indent="0" lvl="0" marL="152400" rtl="0" algn="l">
              <a:spcBef>
                <a:spcPts val="0"/>
              </a:spcBef>
              <a:spcAft>
                <a:spcPts val="0"/>
              </a:spcAft>
              <a:buSzPts val="1800"/>
              <a:buNone/>
            </a:pPr>
            <a:r>
              <a:t/>
            </a:r>
            <a:endParaRPr b="1" sz="4300">
              <a:latin typeface="Times New Roman"/>
              <a:ea typeface="Times New Roman"/>
              <a:cs typeface="Times New Roman"/>
              <a:sym typeface="Times New Roman"/>
            </a:endParaRPr>
          </a:p>
          <a:p>
            <a:pPr indent="0" lvl="0" marL="152400" rtl="0" algn="l">
              <a:spcBef>
                <a:spcPts val="0"/>
              </a:spcBef>
              <a:spcAft>
                <a:spcPts val="0"/>
              </a:spcAft>
              <a:buSzPts val="1800"/>
              <a:buNone/>
            </a:pPr>
            <a:r>
              <a:t/>
            </a:r>
            <a:endParaRPr sz="4300">
              <a:latin typeface="Times New Roman"/>
              <a:ea typeface="Times New Roman"/>
              <a:cs typeface="Times New Roman"/>
              <a:sym typeface="Times New Roman"/>
            </a:endParaRPr>
          </a:p>
          <a:p>
            <a:pPr indent="-342900" lvl="0" marL="609600" rtl="0" algn="l">
              <a:spcBef>
                <a:spcPts val="0"/>
              </a:spcBef>
              <a:spcAft>
                <a:spcPts val="0"/>
              </a:spcAft>
              <a:buSzPts val="1800"/>
              <a:buFont typeface="Arial"/>
              <a:buNone/>
            </a:pPr>
            <a:r>
              <a:t/>
            </a:r>
            <a:endParaRPr sz="2130">
              <a:latin typeface="Times New Roman"/>
              <a:ea typeface="Times New Roman"/>
              <a:cs typeface="Times New Roman"/>
              <a:sym typeface="Times New Roman"/>
            </a:endParaRPr>
          </a:p>
          <a:p>
            <a:pPr indent="-342900" lvl="0" marL="609600" rtl="0" algn="l">
              <a:spcBef>
                <a:spcPts val="0"/>
              </a:spcBef>
              <a:spcAft>
                <a:spcPts val="0"/>
              </a:spcAft>
              <a:buSzPts val="1800"/>
              <a:buFont typeface="Arial"/>
              <a:buNone/>
            </a:pPr>
            <a:r>
              <a:t/>
            </a:r>
            <a:endParaRPr sz="2130">
              <a:latin typeface="Times New Roman"/>
              <a:ea typeface="Times New Roman"/>
              <a:cs typeface="Times New Roman"/>
              <a:sym typeface="Times New Roman"/>
            </a:endParaRPr>
          </a:p>
          <a:p>
            <a:pPr indent="0" lvl="0" marL="152400" rtl="0" algn="l">
              <a:spcBef>
                <a:spcPts val="0"/>
              </a:spcBef>
              <a:spcAft>
                <a:spcPts val="0"/>
              </a:spcAft>
              <a:buSzPts val="1800"/>
              <a:buNone/>
            </a:pPr>
            <a:r>
              <a:t/>
            </a:r>
            <a:endParaRPr sz="2130">
              <a:latin typeface="Times New Roman"/>
              <a:ea typeface="Times New Roman"/>
              <a:cs typeface="Times New Roman"/>
              <a:sym typeface="Times New Roman"/>
            </a:endParaRPr>
          </a:p>
          <a:p>
            <a:pPr indent="-342900" lvl="0" marL="609600" rtl="0" algn="l">
              <a:spcBef>
                <a:spcPts val="0"/>
              </a:spcBef>
              <a:spcAft>
                <a:spcPts val="0"/>
              </a:spcAft>
              <a:buSzPts val="1800"/>
              <a:buFont typeface="Arial"/>
              <a:buNone/>
            </a:pPr>
            <a:r>
              <a:t/>
            </a:r>
            <a:endParaRPr sz="2665">
              <a:latin typeface="Times New Roman"/>
              <a:ea typeface="Times New Roman"/>
              <a:cs typeface="Times New Roman"/>
              <a:sym typeface="Times New Roman"/>
            </a:endParaRPr>
          </a:p>
          <a:p>
            <a:pPr indent="-342900" lvl="0" marL="609600" rtl="0" algn="l">
              <a:spcBef>
                <a:spcPts val="0"/>
              </a:spcBef>
              <a:spcAft>
                <a:spcPts val="0"/>
              </a:spcAft>
              <a:buSzPts val="1800"/>
              <a:buFont typeface="Arial"/>
              <a:buNone/>
            </a:pPr>
            <a:r>
              <a:t/>
            </a:r>
            <a:endParaRPr sz="2665">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imes New Roman"/>
              <a:buNone/>
            </a:pPr>
            <a:r>
              <a:rPr lang="en-US">
                <a:latin typeface="Times New Roman"/>
                <a:ea typeface="Times New Roman"/>
                <a:cs typeface="Times New Roman"/>
                <a:sym typeface="Times New Roman"/>
              </a:rPr>
              <a:t>System Architecture</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pic>
        <p:nvPicPr>
          <p:cNvPr id="195" name="Google Shape;195;p7"/>
          <p:cNvPicPr preferRelativeResize="0"/>
          <p:nvPr/>
        </p:nvPicPr>
        <p:blipFill rotWithShape="1">
          <a:blip r:embed="rId3">
            <a:alphaModFix/>
          </a:blip>
          <a:srcRect b="0" l="0" r="0" t="0"/>
          <a:stretch/>
        </p:blipFill>
        <p:spPr>
          <a:xfrm>
            <a:off x="478301" y="1523760"/>
            <a:ext cx="9087730" cy="45514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8"/>
          <p:cNvSpPr txBox="1"/>
          <p:nvPr>
            <p:ph type="title"/>
          </p:nvPr>
        </p:nvSpPr>
        <p:spPr>
          <a:xfrm>
            <a:off x="415600" y="298786"/>
            <a:ext cx="11360800" cy="942383"/>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accent1"/>
              </a:buClr>
              <a:buSzPts val="2800"/>
              <a:buFont typeface="Times New Roman"/>
              <a:buNone/>
            </a:pPr>
            <a:r>
              <a:rPr b="1" lang="en-US" sz="4300">
                <a:latin typeface="Times New Roman"/>
                <a:ea typeface="Times New Roman"/>
                <a:cs typeface="Times New Roman"/>
                <a:sym typeface="Times New Roman"/>
              </a:rPr>
              <a:t>System Specifications</a:t>
            </a:r>
            <a:endParaRPr/>
          </a:p>
        </p:txBody>
      </p:sp>
      <p:sp>
        <p:nvSpPr>
          <p:cNvPr id="202" name="Google Shape;202;p8"/>
          <p:cNvSpPr txBox="1"/>
          <p:nvPr>
            <p:ph idx="1" type="body"/>
          </p:nvPr>
        </p:nvSpPr>
        <p:spPr>
          <a:xfrm>
            <a:off x="-187716" y="1712360"/>
            <a:ext cx="10189210" cy="4233545"/>
          </a:xfrm>
          <a:prstGeom prst="rect">
            <a:avLst/>
          </a:prstGeom>
          <a:noFill/>
          <a:ln>
            <a:noFill/>
          </a:ln>
        </p:spPr>
        <p:txBody>
          <a:bodyPr anchorCtr="0" anchor="t" bIns="91425" lIns="91425" spcFirstLastPara="1" rIns="91425" wrap="square" tIns="91425">
            <a:normAutofit/>
          </a:bodyPr>
          <a:lstStyle/>
          <a:p>
            <a:pPr indent="-423544" lvl="1" marL="1219200" rtl="0" algn="l">
              <a:spcBef>
                <a:spcPts val="2135"/>
              </a:spcBef>
              <a:spcAft>
                <a:spcPts val="0"/>
              </a:spcAft>
              <a:buSzPts val="2200"/>
              <a:buFont typeface="Noto Sans Symbols"/>
              <a:buChar char="⮚"/>
            </a:pPr>
            <a:r>
              <a:rPr lang="en-US" sz="2200">
                <a:solidFill>
                  <a:schemeClr val="dk1"/>
                </a:solidFill>
                <a:latin typeface="Times New Roman"/>
                <a:ea typeface="Times New Roman"/>
                <a:cs typeface="Times New Roman"/>
                <a:sym typeface="Times New Roman"/>
              </a:rPr>
              <a:t>Operating System - Any OS capable of running Python and web browsers (Mac, Windows, Linux).</a:t>
            </a:r>
            <a:endParaRPr/>
          </a:p>
          <a:p>
            <a:pPr indent="-423544" lvl="1" marL="1219200" rtl="0" algn="l">
              <a:spcBef>
                <a:spcPts val="2135"/>
              </a:spcBef>
              <a:spcAft>
                <a:spcPts val="0"/>
              </a:spcAft>
              <a:buSzPts val="2200"/>
              <a:buFont typeface="Noto Sans Symbols"/>
              <a:buChar char="⮚"/>
            </a:pPr>
            <a:r>
              <a:rPr lang="en-US" sz="2200">
                <a:solidFill>
                  <a:schemeClr val="dk1"/>
                </a:solidFill>
                <a:latin typeface="Times New Roman"/>
                <a:ea typeface="Times New Roman"/>
                <a:cs typeface="Times New Roman"/>
                <a:sym typeface="Times New Roman"/>
              </a:rPr>
              <a:t>Front-end - HTML, CSS.</a:t>
            </a:r>
            <a:endParaRPr/>
          </a:p>
          <a:p>
            <a:pPr indent="-423544" lvl="1" marL="1219200" rtl="0" algn="l">
              <a:spcBef>
                <a:spcPts val="2135"/>
              </a:spcBef>
              <a:spcAft>
                <a:spcPts val="0"/>
              </a:spcAft>
              <a:buSzPts val="2200"/>
              <a:buFont typeface="Noto Sans Symbols"/>
              <a:buChar char="⮚"/>
            </a:pPr>
            <a:r>
              <a:rPr lang="en-US" sz="2200">
                <a:solidFill>
                  <a:schemeClr val="dk1"/>
                </a:solidFill>
                <a:latin typeface="Times New Roman"/>
                <a:ea typeface="Times New Roman"/>
                <a:cs typeface="Times New Roman"/>
                <a:sym typeface="Times New Roman"/>
              </a:rPr>
              <a:t>Libraries – pandas, scikit-learn, Numpy, Matplotlib</a:t>
            </a:r>
            <a:endParaRPr sz="2200">
              <a:solidFill>
                <a:schemeClr val="dk1"/>
              </a:solidFill>
              <a:latin typeface="Times New Roman"/>
              <a:ea typeface="Times New Roman"/>
              <a:cs typeface="Times New Roman"/>
              <a:sym typeface="Times New Roman"/>
            </a:endParaRPr>
          </a:p>
          <a:p>
            <a:pPr indent="-423544" lvl="1" marL="1219200" rtl="0" algn="l">
              <a:spcBef>
                <a:spcPts val="2135"/>
              </a:spcBef>
              <a:spcAft>
                <a:spcPts val="0"/>
              </a:spcAft>
              <a:buSzPts val="2200"/>
              <a:buFont typeface="Noto Sans Symbols"/>
              <a:buChar char="⮚"/>
            </a:pPr>
            <a:r>
              <a:rPr lang="en-US" sz="2200">
                <a:solidFill>
                  <a:schemeClr val="dk1"/>
                </a:solidFill>
                <a:latin typeface="Times New Roman"/>
                <a:ea typeface="Times New Roman"/>
                <a:cs typeface="Times New Roman"/>
                <a:sym typeface="Times New Roman"/>
              </a:rPr>
              <a:t>Languages - Python 3.x.</a:t>
            </a:r>
            <a:endParaRPr/>
          </a:p>
          <a:p>
            <a:pPr indent="-423544" lvl="1" marL="1219200" rtl="0" algn="l">
              <a:spcBef>
                <a:spcPts val="2135"/>
              </a:spcBef>
              <a:spcAft>
                <a:spcPts val="0"/>
              </a:spcAft>
              <a:buSzPts val="2200"/>
              <a:buFont typeface="Noto Sans Symbols"/>
              <a:buChar char="⮚"/>
            </a:pPr>
            <a:r>
              <a:rPr lang="en-US" sz="2200">
                <a:solidFill>
                  <a:schemeClr val="dk1"/>
                </a:solidFill>
                <a:latin typeface="Times New Roman"/>
                <a:ea typeface="Times New Roman"/>
                <a:cs typeface="Times New Roman"/>
                <a:sym typeface="Times New Roman"/>
              </a:rPr>
              <a:t>Tools Required - Jupyter Notebook.</a:t>
            </a:r>
            <a:endParaRPr/>
          </a:p>
          <a:p>
            <a:pPr indent="0" lvl="0" marL="152400" rtl="0" algn="l">
              <a:spcBef>
                <a:spcPts val="0"/>
              </a:spcBef>
              <a:spcAft>
                <a:spcPts val="0"/>
              </a:spcAft>
              <a:buClr>
                <a:srgbClr val="000000"/>
              </a:buClr>
              <a:buSzPts val="2200"/>
              <a:buNone/>
            </a:pPr>
            <a:r>
              <a:t/>
            </a:r>
            <a:endParaRPr sz="2200">
              <a:solidFill>
                <a:schemeClr val="dk1"/>
              </a:solidFill>
              <a:latin typeface="Times New Roman"/>
              <a:ea typeface="Times New Roman"/>
              <a:cs typeface="Times New Roman"/>
              <a:sym typeface="Times New Roman"/>
            </a:endParaRPr>
          </a:p>
          <a:p>
            <a:pPr indent="-321945" lvl="0" marL="609600" rtl="0" algn="l">
              <a:spcBef>
                <a:spcPts val="0"/>
              </a:spcBef>
              <a:spcAft>
                <a:spcPts val="0"/>
              </a:spcAft>
              <a:buClr>
                <a:srgbClr val="000000"/>
              </a:buClr>
              <a:buSzPts val="2130"/>
              <a:buFont typeface="Arial"/>
              <a:buNone/>
            </a:pPr>
            <a:r>
              <a:t/>
            </a:r>
            <a:endParaRPr sz="2130">
              <a:solidFill>
                <a:schemeClr val="dk1"/>
              </a:solidFill>
              <a:latin typeface="Times New Roman"/>
              <a:ea typeface="Times New Roman"/>
              <a:cs typeface="Times New Roman"/>
              <a:sym typeface="Times New Roman"/>
            </a:endParaRPr>
          </a:p>
          <a:p>
            <a:pPr indent="-342900" lvl="0" marL="609600" rtl="0" algn="l">
              <a:spcBef>
                <a:spcPts val="0"/>
              </a:spcBef>
              <a:spcAft>
                <a:spcPts val="0"/>
              </a:spcAft>
              <a:buSzPts val="1800"/>
              <a:buNone/>
            </a:pPr>
            <a:r>
              <a:t/>
            </a:r>
            <a:endParaRPr sz="2130">
              <a:solidFill>
                <a:schemeClr val="dk1"/>
              </a:solidFill>
              <a:latin typeface="Times New Roman"/>
              <a:ea typeface="Times New Roman"/>
              <a:cs typeface="Times New Roman"/>
              <a:sym typeface="Times New Roman"/>
            </a:endParaRPr>
          </a:p>
          <a:p>
            <a:pPr indent="-342900" lvl="0" marL="609600" rtl="0" algn="l">
              <a:spcBef>
                <a:spcPts val="0"/>
              </a:spcBef>
              <a:spcAft>
                <a:spcPts val="0"/>
              </a:spcAft>
              <a:buSzPts val="1800"/>
              <a:buFont typeface="Arial"/>
              <a:buNone/>
            </a:pPr>
            <a:r>
              <a:t/>
            </a:r>
            <a:endParaRPr sz="2130">
              <a:solidFill>
                <a:schemeClr val="dk1"/>
              </a:solidFill>
              <a:latin typeface="Times New Roman"/>
              <a:ea typeface="Times New Roman"/>
              <a:cs typeface="Times New Roman"/>
              <a:sym typeface="Times New Roman"/>
            </a:endParaRPr>
          </a:p>
          <a:p>
            <a:pPr indent="0" lvl="0" marL="152400" rtl="0" algn="l">
              <a:spcBef>
                <a:spcPts val="0"/>
              </a:spcBef>
              <a:spcAft>
                <a:spcPts val="0"/>
              </a:spcAft>
              <a:buSzPts val="1800"/>
              <a:buNone/>
            </a:pPr>
            <a:r>
              <a:t/>
            </a:r>
            <a:endParaRPr sz="2130">
              <a:latin typeface="Times New Roman"/>
              <a:ea typeface="Times New Roman"/>
              <a:cs typeface="Times New Roman"/>
              <a:sym typeface="Times New Roman"/>
            </a:endParaRPr>
          </a:p>
          <a:p>
            <a:pPr indent="-342900" lvl="0" marL="609600" rtl="0" algn="l">
              <a:spcBef>
                <a:spcPts val="0"/>
              </a:spcBef>
              <a:spcAft>
                <a:spcPts val="0"/>
              </a:spcAft>
              <a:buSzPts val="1800"/>
              <a:buFont typeface="Arial"/>
              <a:buNone/>
            </a:pPr>
            <a:r>
              <a:t/>
            </a:r>
            <a:endParaRPr sz="2130">
              <a:latin typeface="Times New Roman"/>
              <a:ea typeface="Times New Roman"/>
              <a:cs typeface="Times New Roman"/>
              <a:sym typeface="Times New Roman"/>
            </a:endParaRPr>
          </a:p>
          <a:p>
            <a:pPr indent="-342900" lvl="0" marL="609600" rtl="0" algn="l">
              <a:spcBef>
                <a:spcPts val="0"/>
              </a:spcBef>
              <a:spcAft>
                <a:spcPts val="0"/>
              </a:spcAft>
              <a:buSzPts val="1800"/>
              <a:buFont typeface="Arial"/>
              <a:buNone/>
            </a:pPr>
            <a:r>
              <a:t/>
            </a:r>
            <a:endParaRPr sz="2130">
              <a:latin typeface="Times New Roman"/>
              <a:ea typeface="Times New Roman"/>
              <a:cs typeface="Times New Roman"/>
              <a:sym typeface="Times New Roman"/>
            </a:endParaRPr>
          </a:p>
          <a:p>
            <a:pPr indent="-342900" lvl="0" marL="609600" rtl="0" algn="l">
              <a:spcBef>
                <a:spcPts val="0"/>
              </a:spcBef>
              <a:spcAft>
                <a:spcPts val="0"/>
              </a:spcAft>
              <a:buSzPts val="1800"/>
              <a:buFont typeface="Arial"/>
              <a:buNone/>
            </a:pPr>
            <a:r>
              <a:t/>
            </a:r>
            <a:endParaRPr sz="2130">
              <a:latin typeface="Times New Roman"/>
              <a:ea typeface="Times New Roman"/>
              <a:cs typeface="Times New Roman"/>
              <a:sym typeface="Times New Roman"/>
            </a:endParaRPr>
          </a:p>
          <a:p>
            <a:pPr indent="-342900" lvl="0" marL="609600" rtl="0" algn="l">
              <a:spcBef>
                <a:spcPts val="0"/>
              </a:spcBef>
              <a:spcAft>
                <a:spcPts val="0"/>
              </a:spcAft>
              <a:buSzPts val="1800"/>
              <a:buFont typeface="Arial"/>
              <a:buNone/>
            </a:pPr>
            <a:r>
              <a:t/>
            </a:r>
            <a:endParaRPr sz="2130">
              <a:latin typeface="Times New Roman"/>
              <a:ea typeface="Times New Roman"/>
              <a:cs typeface="Times New Roman"/>
              <a:sym typeface="Times New Roman"/>
            </a:endParaRPr>
          </a:p>
        </p:txBody>
      </p:sp>
      <p:sp>
        <p:nvSpPr>
          <p:cNvPr id="203" name="Google Shape;203;p8"/>
          <p:cNvSpPr txBox="1"/>
          <p:nvPr/>
        </p:nvSpPr>
        <p:spPr>
          <a:xfrm>
            <a:off x="646005" y="1241169"/>
            <a:ext cx="11360800" cy="942383"/>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Clr>
                <a:schemeClr val="accent1"/>
              </a:buClr>
              <a:buSzPts val="2800"/>
              <a:buFont typeface="Times New Roman"/>
              <a:buNone/>
            </a:pPr>
            <a:r>
              <a:rPr b="1" lang="en-US" sz="3200">
                <a:solidFill>
                  <a:schemeClr val="accent1"/>
                </a:solidFill>
                <a:latin typeface="Times New Roman"/>
                <a:ea typeface="Times New Roman"/>
                <a:cs typeface="Times New Roman"/>
                <a:sym typeface="Times New Roman"/>
              </a:rPr>
              <a:t>Software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9"/>
          <p:cNvSpPr txBox="1"/>
          <p:nvPr/>
        </p:nvSpPr>
        <p:spPr>
          <a:xfrm>
            <a:off x="609372" y="771594"/>
            <a:ext cx="11360800" cy="942383"/>
          </a:xfrm>
          <a:prstGeom prst="rect">
            <a:avLst/>
          </a:prstGeom>
          <a:noFill/>
          <a:ln>
            <a:noFill/>
          </a:ln>
        </p:spPr>
        <p:txBody>
          <a:bodyPr anchorCtr="0" anchor="t" bIns="91425" lIns="91425" spcFirstLastPara="1" rIns="91425" wrap="square" tIns="91425">
            <a:normAutofit/>
          </a:bodyPr>
          <a:lstStyle/>
          <a:p>
            <a:pPr indent="0" lvl="0" marL="0" marR="0" rtl="0" algn="l">
              <a:lnSpc>
                <a:spcPct val="90000"/>
              </a:lnSpc>
              <a:spcBef>
                <a:spcPts val="0"/>
              </a:spcBef>
              <a:spcAft>
                <a:spcPts val="0"/>
              </a:spcAft>
              <a:buClr>
                <a:schemeClr val="accent1"/>
              </a:buClr>
              <a:buSzPts val="2800"/>
              <a:buFont typeface="Times New Roman"/>
              <a:buNone/>
            </a:pPr>
            <a:r>
              <a:rPr b="1" lang="en-US" sz="3200">
                <a:solidFill>
                  <a:schemeClr val="accent1"/>
                </a:solidFill>
                <a:latin typeface="Times New Roman"/>
                <a:ea typeface="Times New Roman"/>
                <a:cs typeface="Times New Roman"/>
                <a:sym typeface="Times New Roman"/>
              </a:rPr>
              <a:t>Hardware</a:t>
            </a:r>
            <a:endParaRPr/>
          </a:p>
        </p:txBody>
      </p:sp>
      <p:sp>
        <p:nvSpPr>
          <p:cNvPr id="209" name="Google Shape;209;p9"/>
          <p:cNvSpPr txBox="1"/>
          <p:nvPr>
            <p:ph idx="1" type="body"/>
          </p:nvPr>
        </p:nvSpPr>
        <p:spPr>
          <a:xfrm>
            <a:off x="404708" y="1502962"/>
            <a:ext cx="6760704" cy="2161788"/>
          </a:xfrm>
          <a:prstGeom prst="rect">
            <a:avLst/>
          </a:prstGeom>
          <a:noFill/>
          <a:ln>
            <a:noFill/>
          </a:ln>
        </p:spPr>
        <p:txBody>
          <a:bodyPr anchorCtr="0" anchor="t" bIns="91425" lIns="91425" spcFirstLastPara="1" rIns="91425" wrap="square" tIns="91425">
            <a:normAutofit fontScale="32500" lnSpcReduction="20000"/>
          </a:bodyPr>
          <a:lstStyle/>
          <a:p>
            <a:pPr indent="-342900" lvl="0" marL="609600" rtl="0" algn="l">
              <a:spcBef>
                <a:spcPts val="0"/>
              </a:spcBef>
              <a:spcAft>
                <a:spcPts val="0"/>
              </a:spcAft>
              <a:buSzPct val="197802"/>
              <a:buFont typeface="Noto Sans Symbols"/>
              <a:buNone/>
            </a:pPr>
            <a:r>
              <a:t/>
            </a:r>
            <a:endParaRPr sz="2800">
              <a:solidFill>
                <a:schemeClr val="dk1"/>
              </a:solidFill>
              <a:latin typeface="Times New Roman"/>
              <a:ea typeface="Times New Roman"/>
              <a:cs typeface="Times New Roman"/>
              <a:sym typeface="Times New Roman"/>
            </a:endParaRPr>
          </a:p>
          <a:p>
            <a:pPr indent="-457200" lvl="0" marL="609600" rtl="0" algn="l">
              <a:spcBef>
                <a:spcPts val="0"/>
              </a:spcBef>
              <a:spcAft>
                <a:spcPts val="0"/>
              </a:spcAft>
              <a:buSzPct val="100000"/>
              <a:buFont typeface="Noto Sans Symbols"/>
              <a:buChar char="⮚"/>
            </a:pPr>
            <a:r>
              <a:rPr lang="en-US" sz="6200">
                <a:solidFill>
                  <a:schemeClr val="dk1"/>
                </a:solidFill>
                <a:latin typeface="Times New Roman"/>
                <a:ea typeface="Times New Roman"/>
                <a:cs typeface="Times New Roman"/>
                <a:sym typeface="Times New Roman"/>
              </a:rPr>
              <a:t>Processor –Intel core i3 and above</a:t>
            </a:r>
            <a:endParaRPr/>
          </a:p>
          <a:p>
            <a:pPr indent="-342900" lvl="0" marL="609600" rtl="0" algn="l">
              <a:spcBef>
                <a:spcPts val="0"/>
              </a:spcBef>
              <a:spcAft>
                <a:spcPts val="0"/>
              </a:spcAft>
              <a:buSzPct val="89330"/>
              <a:buFont typeface="Noto Sans Symbols"/>
              <a:buNone/>
            </a:pPr>
            <a:r>
              <a:t/>
            </a:r>
            <a:endParaRPr sz="6200">
              <a:solidFill>
                <a:schemeClr val="dk1"/>
              </a:solidFill>
              <a:latin typeface="Times New Roman"/>
              <a:ea typeface="Times New Roman"/>
              <a:cs typeface="Times New Roman"/>
              <a:sym typeface="Times New Roman"/>
            </a:endParaRPr>
          </a:p>
          <a:p>
            <a:pPr indent="-457200" lvl="0" marL="609600" rtl="0" algn="l">
              <a:spcBef>
                <a:spcPts val="0"/>
              </a:spcBef>
              <a:spcAft>
                <a:spcPts val="0"/>
              </a:spcAft>
              <a:buSzPct val="89330"/>
              <a:buFont typeface="Noto Sans Symbols"/>
              <a:buChar char="⮚"/>
            </a:pPr>
            <a:r>
              <a:rPr lang="en-US" sz="6200">
                <a:solidFill>
                  <a:schemeClr val="dk1"/>
                </a:solidFill>
                <a:latin typeface="Times New Roman"/>
                <a:ea typeface="Times New Roman"/>
                <a:cs typeface="Times New Roman"/>
                <a:sym typeface="Times New Roman"/>
              </a:rPr>
              <a:t>Memory – 4GB RAM and above</a:t>
            </a:r>
            <a:endParaRPr/>
          </a:p>
          <a:p>
            <a:pPr indent="-342900" lvl="0" marL="609600" rtl="0" algn="l">
              <a:spcBef>
                <a:spcPts val="0"/>
              </a:spcBef>
              <a:spcAft>
                <a:spcPts val="0"/>
              </a:spcAft>
              <a:buSzPct val="89330"/>
              <a:buFont typeface="Noto Sans Symbols"/>
              <a:buNone/>
            </a:pPr>
            <a:r>
              <a:t/>
            </a:r>
            <a:endParaRPr sz="6200">
              <a:solidFill>
                <a:schemeClr val="dk1"/>
              </a:solidFill>
              <a:latin typeface="Times New Roman"/>
              <a:ea typeface="Times New Roman"/>
              <a:cs typeface="Times New Roman"/>
              <a:sym typeface="Times New Roman"/>
            </a:endParaRPr>
          </a:p>
          <a:p>
            <a:pPr indent="-457200" lvl="0" marL="609600" rtl="0" algn="l">
              <a:spcBef>
                <a:spcPts val="0"/>
              </a:spcBef>
              <a:spcAft>
                <a:spcPts val="0"/>
              </a:spcAft>
              <a:buSzPct val="89330"/>
              <a:buFont typeface="Noto Sans Symbols"/>
              <a:buChar char="⮚"/>
            </a:pPr>
            <a:r>
              <a:rPr lang="en-US" sz="6200">
                <a:solidFill>
                  <a:schemeClr val="dk1"/>
                </a:solidFill>
                <a:latin typeface="Times New Roman"/>
                <a:ea typeface="Times New Roman"/>
                <a:cs typeface="Times New Roman"/>
                <a:sym typeface="Times New Roman"/>
              </a:rPr>
              <a:t>Input devices – Keyboard Mouse</a:t>
            </a:r>
            <a:endParaRPr/>
          </a:p>
          <a:p>
            <a:pPr indent="-342900" lvl="0" marL="609600" rtl="0" algn="l">
              <a:spcBef>
                <a:spcPts val="0"/>
              </a:spcBef>
              <a:spcAft>
                <a:spcPts val="0"/>
              </a:spcAft>
              <a:buSzPct val="89330"/>
              <a:buFont typeface="Noto Sans Symbols"/>
              <a:buNone/>
            </a:pPr>
            <a:r>
              <a:t/>
            </a:r>
            <a:endParaRPr sz="6200">
              <a:solidFill>
                <a:schemeClr val="dk1"/>
              </a:solidFill>
              <a:latin typeface="Times New Roman"/>
              <a:ea typeface="Times New Roman"/>
              <a:cs typeface="Times New Roman"/>
              <a:sym typeface="Times New Roman"/>
            </a:endParaRPr>
          </a:p>
          <a:p>
            <a:pPr indent="-457200" lvl="0" marL="609600" rtl="0" algn="l">
              <a:spcBef>
                <a:spcPts val="0"/>
              </a:spcBef>
              <a:spcAft>
                <a:spcPts val="0"/>
              </a:spcAft>
              <a:buSzPct val="89330"/>
              <a:buFont typeface="Noto Sans Symbols"/>
              <a:buChar char="⮚"/>
            </a:pPr>
            <a:r>
              <a:rPr lang="en-US" sz="6200">
                <a:solidFill>
                  <a:schemeClr val="dk1"/>
                </a:solidFill>
                <a:latin typeface="Times New Roman"/>
                <a:ea typeface="Times New Roman"/>
                <a:cs typeface="Times New Roman"/>
                <a:sym typeface="Times New Roman"/>
              </a:rPr>
              <a:t>Internet</a:t>
            </a:r>
            <a:endParaRPr/>
          </a:p>
          <a:p>
            <a:pPr indent="0" lvl="0" marL="152400" rtl="0" algn="l">
              <a:spcBef>
                <a:spcPts val="0"/>
              </a:spcBef>
              <a:spcAft>
                <a:spcPts val="0"/>
              </a:spcAft>
              <a:buSzPct val="197802"/>
              <a:buNone/>
            </a:pPr>
            <a:r>
              <a:t/>
            </a:r>
            <a:endParaRPr sz="2800">
              <a:latin typeface="Times New Roman"/>
              <a:ea typeface="Times New Roman"/>
              <a:cs typeface="Times New Roman"/>
              <a:sym typeface="Times New Roman"/>
            </a:endParaRPr>
          </a:p>
          <a:p>
            <a:pPr indent="-342900" lvl="0" marL="609600" rtl="0" algn="l">
              <a:spcBef>
                <a:spcPts val="0"/>
              </a:spcBef>
              <a:spcAft>
                <a:spcPts val="0"/>
              </a:spcAft>
              <a:buSzPct val="260021"/>
              <a:buFont typeface="Arial"/>
              <a:buNone/>
            </a:pPr>
            <a:r>
              <a:t/>
            </a:r>
            <a:endParaRPr sz="2130">
              <a:latin typeface="Times New Roman"/>
              <a:ea typeface="Times New Roman"/>
              <a:cs typeface="Times New Roman"/>
              <a:sym typeface="Times New Roman"/>
            </a:endParaRPr>
          </a:p>
          <a:p>
            <a:pPr indent="-342900" lvl="0" marL="609600" rtl="0" algn="l">
              <a:spcBef>
                <a:spcPts val="0"/>
              </a:spcBef>
              <a:spcAft>
                <a:spcPts val="0"/>
              </a:spcAft>
              <a:buSzPct val="260021"/>
              <a:buFont typeface="Arial"/>
              <a:buNone/>
            </a:pPr>
            <a:r>
              <a:t/>
            </a:r>
            <a:endParaRPr sz="2130">
              <a:latin typeface="Times New Roman"/>
              <a:ea typeface="Times New Roman"/>
              <a:cs typeface="Times New Roman"/>
              <a:sym typeface="Times New Roman"/>
            </a:endParaRPr>
          </a:p>
          <a:p>
            <a:pPr indent="-342900" lvl="0" marL="609600" rtl="0" algn="l">
              <a:spcBef>
                <a:spcPts val="0"/>
              </a:spcBef>
              <a:spcAft>
                <a:spcPts val="0"/>
              </a:spcAft>
              <a:buSzPct val="260021"/>
              <a:buFont typeface="Arial"/>
              <a:buNone/>
            </a:pPr>
            <a:r>
              <a:t/>
            </a:r>
            <a:endParaRPr sz="2130">
              <a:latin typeface="Times New Roman"/>
              <a:ea typeface="Times New Roman"/>
              <a:cs typeface="Times New Roman"/>
              <a:sym typeface="Times New Roman"/>
            </a:endParaRPr>
          </a:p>
          <a:p>
            <a:pPr indent="-342900" lvl="0" marL="609600" rtl="0" algn="l">
              <a:spcBef>
                <a:spcPts val="0"/>
              </a:spcBef>
              <a:spcAft>
                <a:spcPts val="0"/>
              </a:spcAft>
              <a:buSzPct val="260021"/>
              <a:buFont typeface="Arial"/>
              <a:buNone/>
            </a:pPr>
            <a:r>
              <a:t/>
            </a:r>
            <a:endParaRPr sz="213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2024-04-03T07:33:00Z</dcterms:created>
  <dc:creator>Sai charan Thum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D3EAF19FBE8B4DD6A740C6C10E4A0BD8_13</vt:lpwstr>
  </property>
  <property fmtid="{D5CDD505-2E9C-101B-9397-08002B2CF9AE}" pid="3" name="KSOProductBuildVer">
    <vt:lpwstr>1033-12.2.0.17119</vt:lpwstr>
  </property>
</Properties>
</file>