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0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72" r:id="rId15"/>
    <p:sldId id="270" r:id="rId16"/>
    <p:sldId id="273" r:id="rId17"/>
    <p:sldId id="274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6" autoAdjust="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51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07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47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0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9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29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6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9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5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0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8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3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21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>
                <a:latin typeface="Times New Roman"/>
              </a:defRPr>
            </a:pPr>
            <a:r>
              <a:rPr lang="en-IN" sz="4000" dirty="0"/>
              <a:t>Log File Analysis &amp; Reporting System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 sz="2400">
                <a:latin typeface="Times New Roman"/>
              </a:defRPr>
            </a:pPr>
            <a:r>
              <a:rPr dirty="0"/>
              <a:t>Apache Log Parsing, Storage &amp; Reporting System</a:t>
            </a:r>
            <a:r>
              <a:rPr lang="en-IN" dirty="0"/>
              <a:t>   </a:t>
            </a:r>
          </a:p>
          <a:p>
            <a:pPr>
              <a:defRPr sz="2400">
                <a:latin typeface="Times New Roman"/>
              </a:defRPr>
            </a:pPr>
            <a:r>
              <a:rPr lang="en-IN" sz="1400" dirty="0"/>
              <a:t>Presented By : Shivani Charak</a:t>
            </a:r>
            <a:r>
              <a:rPr lang="en-IN" dirty="0"/>
              <a:t>                                                                     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67A"/>
                </a:solidFill>
                <a:latin typeface="Times New Roman"/>
              </a:defRPr>
            </a:pPr>
            <a:r>
              <a:t>Sample Log File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latin typeface="Times New Roman"/>
              </a:defRPr>
            </a:pPr>
            <a:r>
              <a:t>127.0.0.1 - - [10/Oct/2023:13:55:36 +0000] "GET /index.html HTTP/1.1" 200 1043</a:t>
            </a:r>
          </a:p>
          <a:p>
            <a:pPr>
              <a:defRPr sz="2000">
                <a:latin typeface="Times New Roman"/>
              </a:defRPr>
            </a:pPr>
            <a:r>
              <a:t>Field Breakdown: IP | DateTime | Method | URL | Status | Size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67A"/>
                </a:solidFill>
                <a:latin typeface="Times New Roman"/>
              </a:defRPr>
            </a:pPr>
            <a:r>
              <a:t>Command-line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latin typeface="Times New Roman"/>
              </a:defRPr>
            </a:pPr>
            <a:r>
              <a:t>python main.py process_logs &lt;log_file_path&gt;</a:t>
            </a:r>
          </a:p>
          <a:p>
            <a:pPr>
              <a:defRPr sz="2000">
                <a:latin typeface="Times New Roman"/>
              </a:defRPr>
            </a:pPr>
            <a:r>
              <a:t>python main.py generate_report top_ips</a:t>
            </a:r>
          </a:p>
          <a:p>
            <a:pPr>
              <a:defRPr sz="2000">
                <a:latin typeface="Times New Roman"/>
              </a:defRPr>
            </a:pPr>
            <a:r>
              <a:t>python main.py generate_report status_code_distribution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67A"/>
                </a:solidFill>
                <a:latin typeface="Times New Roman"/>
              </a:defRPr>
            </a:pPr>
            <a:r>
              <a:t>APIs &amp; Libraries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>
              <a:defRPr sz="2000">
                <a:latin typeface="Times New Roman"/>
              </a:defRPr>
            </a:pPr>
            <a:r>
              <a:rPr dirty="0"/>
              <a:t> </a:t>
            </a:r>
            <a:r>
              <a:rPr dirty="0" err="1"/>
              <a:t>argparse</a:t>
            </a:r>
            <a:r>
              <a:rPr dirty="0"/>
              <a:t> – Command-line parsing</a:t>
            </a:r>
          </a:p>
          <a:p>
            <a:pPr>
              <a:defRPr sz="2000">
                <a:latin typeface="Times New Roman"/>
              </a:defRPr>
            </a:pPr>
            <a:r>
              <a:rPr dirty="0"/>
              <a:t> </a:t>
            </a:r>
            <a:r>
              <a:rPr dirty="0" err="1"/>
              <a:t>configparser</a:t>
            </a:r>
            <a:r>
              <a:rPr dirty="0"/>
              <a:t> – Configuration handling</a:t>
            </a:r>
          </a:p>
          <a:p>
            <a:pPr>
              <a:defRPr sz="2000">
                <a:latin typeface="Times New Roman"/>
              </a:defRPr>
            </a:pPr>
            <a:r>
              <a:rPr dirty="0"/>
              <a:t> re – Regular expressions for log parsing</a:t>
            </a:r>
          </a:p>
          <a:p>
            <a:pPr>
              <a:defRPr sz="2000">
                <a:latin typeface="Times New Roman"/>
              </a:defRPr>
            </a:pPr>
            <a:r>
              <a:rPr dirty="0"/>
              <a:t> </a:t>
            </a:r>
            <a:r>
              <a:rPr dirty="0" err="1"/>
              <a:t>mysql.connector</a:t>
            </a:r>
            <a:r>
              <a:rPr dirty="0"/>
              <a:t> – MySQL database interaction</a:t>
            </a:r>
          </a:p>
          <a:p>
            <a:pPr>
              <a:defRPr sz="2000">
                <a:latin typeface="Times New Roman"/>
              </a:defRPr>
            </a:pPr>
            <a:r>
              <a:rPr dirty="0"/>
              <a:t> </a:t>
            </a:r>
            <a:r>
              <a:rPr dirty="0" err="1"/>
              <a:t>matplotlib.pyplot</a:t>
            </a:r>
            <a:r>
              <a:rPr dirty="0"/>
              <a:t> – Report plotting</a:t>
            </a:r>
          </a:p>
          <a:p>
            <a:pPr>
              <a:defRPr sz="2000">
                <a:latin typeface="Times New Roman"/>
              </a:defRPr>
            </a:pPr>
            <a:r>
              <a:rPr dirty="0"/>
              <a:t> </a:t>
            </a:r>
            <a:r>
              <a:rPr dirty="0" err="1"/>
              <a:t>streamlit</a:t>
            </a:r>
            <a:r>
              <a:rPr dirty="0"/>
              <a:t> – (Optional) Dashboard</a:t>
            </a:r>
          </a:p>
          <a:p>
            <a:pPr>
              <a:defRPr sz="2000">
                <a:latin typeface="Times New Roman"/>
              </a:defRPr>
            </a:pPr>
            <a:r>
              <a:rPr dirty="0"/>
              <a:t> </a:t>
            </a:r>
            <a:r>
              <a:rPr dirty="0" err="1"/>
              <a:t>os</a:t>
            </a:r>
            <a:r>
              <a:rPr dirty="0"/>
              <a:t>, sys, datetime – System &amp; time handling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3600" b="1">
                <a:solidFill>
                  <a:srgbClr val="00467A"/>
                </a:solidFill>
                <a:latin typeface="Times New Roman"/>
              </a:defRPr>
            </a:pPr>
            <a:r>
              <a:rPr dirty="0"/>
              <a:t>Optional Dashboard (</a:t>
            </a:r>
            <a:r>
              <a:rPr dirty="0" err="1"/>
              <a:t>Streamlit</a:t>
            </a:r>
            <a:r>
              <a:rPr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latin typeface="Times New Roman"/>
              </a:defRPr>
            </a:pPr>
            <a:r>
              <a:rPr lang="en-IN" dirty="0"/>
              <a:t> </a:t>
            </a:r>
            <a:r>
              <a:rPr dirty="0"/>
              <a:t>Visual interface for web traffic analysis</a:t>
            </a:r>
          </a:p>
          <a:p>
            <a:pPr>
              <a:defRPr sz="2000">
                <a:latin typeface="Times New Roman"/>
              </a:defRPr>
            </a:pPr>
            <a:r>
              <a:rPr dirty="0"/>
              <a:t> Run using: `</a:t>
            </a:r>
            <a:r>
              <a:rPr dirty="0" err="1"/>
              <a:t>streamlit</a:t>
            </a:r>
            <a:r>
              <a:rPr dirty="0"/>
              <a:t> run streamlit_dashboard.py`</a:t>
            </a:r>
          </a:p>
          <a:p>
            <a:pPr>
              <a:defRPr sz="2000">
                <a:latin typeface="Times New Roman"/>
              </a:defRPr>
            </a:pPr>
            <a:r>
              <a:rPr dirty="0"/>
              <a:t> Shows charts, filters, and metrics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8290C-F05C-3DCD-7976-D2A094674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EABA8A9-5789-B3BD-12D5-AE63D3650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739" y="844826"/>
            <a:ext cx="7792278" cy="5198165"/>
          </a:xfrm>
        </p:spPr>
      </p:pic>
    </p:spTree>
    <p:extLst>
      <p:ext uri="{BB962C8B-B14F-4D97-AF65-F5344CB8AC3E}">
        <p14:creationId xmlns:p14="http://schemas.microsoft.com/office/powerpoint/2010/main" val="3353399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FB17-1BC6-FF16-1948-9FF92576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4FDDAEE-765B-82EA-B37F-A08C10C76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165" y="626165"/>
            <a:ext cx="7981122" cy="5575852"/>
          </a:xfrm>
        </p:spPr>
      </p:pic>
    </p:spTree>
    <p:extLst>
      <p:ext uri="{BB962C8B-B14F-4D97-AF65-F5344CB8AC3E}">
        <p14:creationId xmlns:p14="http://schemas.microsoft.com/office/powerpoint/2010/main" val="2435675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B690-60DD-9F76-45BE-775498A33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447450-AAF0-03A5-E8DF-F427FA892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287" y="655984"/>
            <a:ext cx="7851914" cy="5585790"/>
          </a:xfrm>
        </p:spPr>
      </p:pic>
    </p:spTree>
    <p:extLst>
      <p:ext uri="{BB962C8B-B14F-4D97-AF65-F5344CB8AC3E}">
        <p14:creationId xmlns:p14="http://schemas.microsoft.com/office/powerpoint/2010/main" val="2561225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1774-6782-5DA8-AD0C-840165AA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646F2C-8EEC-BF0C-F0EB-592D0C52C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46043" y="745435"/>
            <a:ext cx="7851914" cy="5377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612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67A"/>
                </a:solidFill>
                <a:latin typeface="Times New Roman"/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File Analysis &amp; Reporting System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successfully automates the complete process of extracting, storing, and analyzing Apache server logs. By converting raw, unstructured log data into a structured format in MySQL, it enables quick and meaningful insights into web traffic patterns.</a:t>
            </a: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system’s 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 interface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fast, scriptable operations, while the optional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interactive data visualization. Its 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design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easy scalability — new report types, alert mechanisms, or additional data sources can be integrated without major code changes.</a:t>
            </a: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this project demonstrates the 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application of Python, MySQL, and data visualization tools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solving real-world data engineering problems, making it a valuable asset for both operational monitoring and strategic decision-making.</a:t>
            </a:r>
          </a:p>
          <a:p>
            <a:pPr marL="0" indent="0">
              <a:buNone/>
              <a:defRPr sz="2000">
                <a:latin typeface="Times New Roman"/>
              </a:defRPr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9825-B7B5-FC8C-4FE3-3AB4C6A1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02C17D-925E-05AF-2479-CF84BC6FB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120" y="476862"/>
            <a:ext cx="7985760" cy="5904275"/>
          </a:xfrm>
        </p:spPr>
      </p:pic>
    </p:spTree>
    <p:extLst>
      <p:ext uri="{BB962C8B-B14F-4D97-AF65-F5344CB8AC3E}">
        <p14:creationId xmlns:p14="http://schemas.microsoft.com/office/powerpoint/2010/main" val="170229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67A"/>
                </a:solidFill>
                <a:latin typeface="Times New Roman"/>
              </a:defRPr>
            </a:pPr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latin typeface="Times New Roman"/>
              </a:defRPr>
            </a:pPr>
            <a:r>
              <a:t>A command-line tool that processes Apache log files.</a:t>
            </a:r>
          </a:p>
          <a:p>
            <a:pPr>
              <a:defRPr sz="2000">
                <a:latin typeface="Times New Roman"/>
              </a:defRPr>
            </a:pPr>
            <a:r>
              <a:t>Parses relevant information and stores it in a MySQL database.</a:t>
            </a:r>
          </a:p>
          <a:p>
            <a:pPr>
              <a:defRPr sz="2000">
                <a:latin typeface="Times New Roman"/>
              </a:defRPr>
            </a:pPr>
            <a:r>
              <a:t>Generates analytical reports to understand web traffic patterns.</a:t>
            </a:r>
          </a:p>
          <a:p>
            <a:pPr>
              <a:defRPr sz="2000">
                <a:latin typeface="Times New Roman"/>
              </a:defRPr>
            </a:pPr>
            <a:r>
              <a:t>Designed as a data engineering simulation project.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67A"/>
                </a:solidFill>
                <a:latin typeface="Times New Roman"/>
              </a:defRPr>
            </a:pPr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135" y="2022995"/>
            <a:ext cx="6798736" cy="4159144"/>
          </a:xfrm>
        </p:spPr>
        <p:txBody>
          <a:bodyPr/>
          <a:lstStyle/>
          <a:p>
            <a:endParaRPr dirty="0"/>
          </a:p>
          <a:p>
            <a:pPr>
              <a:defRPr sz="2000">
                <a:latin typeface="Times New Roman"/>
              </a:defRPr>
            </a:pPr>
            <a:r>
              <a:rPr dirty="0"/>
              <a:t>Automate log parsing and analysis</a:t>
            </a:r>
            <a:r>
              <a:rPr lang="en-IN" dirty="0"/>
              <a:t> - </a:t>
            </a:r>
            <a:r>
              <a:rPr lang="en-US" sz="2000" dirty="0"/>
              <a:t>Reduce manual work by automatically processing Apache log files.</a:t>
            </a:r>
            <a:endParaRPr dirty="0"/>
          </a:p>
          <a:p>
            <a:pPr>
              <a:defRPr sz="2000">
                <a:latin typeface="Times New Roman"/>
              </a:defRPr>
            </a:pPr>
            <a:r>
              <a:rPr dirty="0"/>
              <a:t>Store structured data from unstructured logs</a:t>
            </a:r>
            <a:r>
              <a:rPr lang="en-IN" dirty="0"/>
              <a:t> - </a:t>
            </a:r>
            <a:r>
              <a:rPr lang="en-US" sz="2000" dirty="0"/>
              <a:t>Convert raw log data into a clean, organized format in a MySQL database</a:t>
            </a:r>
            <a:endParaRPr dirty="0"/>
          </a:p>
          <a:p>
            <a:pPr>
              <a:defRPr sz="2000">
                <a:latin typeface="Times New Roman"/>
              </a:defRPr>
            </a:pPr>
            <a:r>
              <a:rPr dirty="0"/>
              <a:t>Enable report generation (e.g., top IPs, status codes)</a:t>
            </a:r>
            <a:r>
              <a:rPr lang="en-IN" dirty="0"/>
              <a:t> - </a:t>
            </a:r>
            <a:r>
              <a:rPr lang="en-US" sz="2000" dirty="0"/>
              <a:t>Produce analytical reports such as top IP addresses, most requested URLs, and status code distributions.</a:t>
            </a:r>
            <a:endParaRPr dirty="0"/>
          </a:p>
          <a:p>
            <a:pPr>
              <a:defRPr sz="2000">
                <a:latin typeface="Times New Roman"/>
              </a:defRPr>
            </a:pPr>
            <a:r>
              <a:rPr dirty="0"/>
              <a:t>Provide CLI and optional dashboard interface</a:t>
            </a:r>
            <a:r>
              <a:rPr lang="en-IN" dirty="0"/>
              <a:t> – Allow user to interact via command-line commands and optionally view visual dashboard for deeper insights.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67A"/>
                </a:solidFill>
                <a:latin typeface="Times New Roman"/>
              </a:defRPr>
            </a:pPr>
            <a: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latin typeface="Times New Roman"/>
              </a:defRPr>
            </a:pPr>
            <a:r>
              <a:rPr lang="en-IN" dirty="0"/>
              <a:t> </a:t>
            </a:r>
            <a:r>
              <a:rPr dirty="0"/>
              <a:t>Parser: Extract IP, timestamp, method, status code, etc.</a:t>
            </a:r>
          </a:p>
          <a:p>
            <a:pPr>
              <a:defRPr sz="2000">
                <a:latin typeface="Times New Roman"/>
              </a:defRPr>
            </a:pPr>
            <a:r>
              <a:rPr dirty="0"/>
              <a:t> MySQL DB: Stores parsed records (tables via SQL script)</a:t>
            </a:r>
          </a:p>
          <a:p>
            <a:pPr>
              <a:defRPr sz="2000">
                <a:latin typeface="Times New Roman"/>
              </a:defRPr>
            </a:pPr>
            <a:r>
              <a:rPr dirty="0"/>
              <a:t> CLI Reports: Generate CSV or plots (matplotlib)</a:t>
            </a:r>
          </a:p>
          <a:p>
            <a:pPr>
              <a:defRPr sz="2000">
                <a:latin typeface="Times New Roman"/>
              </a:defRPr>
            </a:pPr>
            <a:r>
              <a:rPr lang="en-IN" dirty="0"/>
              <a:t> </a:t>
            </a:r>
            <a:r>
              <a:rPr dirty="0"/>
              <a:t>Optional: </a:t>
            </a:r>
            <a:r>
              <a:rPr dirty="0" err="1"/>
              <a:t>Streamlit</a:t>
            </a:r>
            <a:r>
              <a:rPr dirty="0"/>
              <a:t> dashboard for visualization</a:t>
            </a:r>
          </a:p>
          <a:p>
            <a:pPr>
              <a:defRPr sz="2000">
                <a:latin typeface="Times New Roman"/>
              </a:defRPr>
            </a:pPr>
            <a:r>
              <a:rPr lang="en-IN" dirty="0"/>
              <a:t> Input: Apache log file (access.log)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A008-4887-B0BE-95FA-E7EB5B5E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8DCF8-A9EA-F301-A7B8-A809A042A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5209" y="2490135"/>
            <a:ext cx="4065104" cy="34449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Apache Log File (access.log)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│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Parser (Python + Regex)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│      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MySQL Database (Structured Logs)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┌───────┴────────┐                  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 Reports              Optional Dashboard (CSV/Plots)                         (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0751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67A"/>
                </a:solidFill>
                <a:latin typeface="Times New Roman"/>
              </a:defRPr>
            </a:pPr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latin typeface="Times New Roman"/>
              </a:defRPr>
            </a:pPr>
            <a:r>
              <a:rPr dirty="0"/>
              <a:t> Python (log parsing, CLI, reporting)</a:t>
            </a:r>
          </a:p>
          <a:p>
            <a:pPr>
              <a:defRPr sz="2000">
                <a:latin typeface="Times New Roman"/>
              </a:defRPr>
            </a:pPr>
            <a:r>
              <a:rPr dirty="0"/>
              <a:t> MySQL (data storage)</a:t>
            </a:r>
          </a:p>
          <a:p>
            <a:pPr>
              <a:defRPr sz="2000">
                <a:latin typeface="Times New Roman"/>
              </a:defRPr>
            </a:pPr>
            <a:r>
              <a:rPr dirty="0"/>
              <a:t> Matplotlib (visual reporting)</a:t>
            </a:r>
          </a:p>
          <a:p>
            <a:pPr>
              <a:defRPr sz="2000">
                <a:latin typeface="Times New Roman"/>
              </a:defRPr>
            </a:pPr>
            <a:r>
              <a:rPr dirty="0"/>
              <a:t> </a:t>
            </a:r>
            <a:r>
              <a:rPr dirty="0" err="1"/>
              <a:t>Streamlit</a:t>
            </a:r>
            <a:r>
              <a:rPr dirty="0"/>
              <a:t> (optional dashboard)</a:t>
            </a:r>
          </a:p>
          <a:p>
            <a:pPr>
              <a:defRPr sz="2000">
                <a:latin typeface="Times New Roman"/>
              </a:defRPr>
            </a:pPr>
            <a:r>
              <a:rPr dirty="0"/>
              <a:t> </a:t>
            </a:r>
            <a:r>
              <a:rPr dirty="0" err="1"/>
              <a:t>ConfigParser</a:t>
            </a:r>
            <a:r>
              <a:rPr dirty="0"/>
              <a:t>, </a:t>
            </a:r>
            <a:r>
              <a:rPr dirty="0" err="1"/>
              <a:t>argparse</a:t>
            </a:r>
            <a:r>
              <a:rPr dirty="0"/>
              <a:t>, </a:t>
            </a:r>
            <a:r>
              <a:rPr dirty="0" err="1"/>
              <a:t>os</a:t>
            </a:r>
            <a:r>
              <a:rPr dirty="0"/>
              <a:t>, 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67A"/>
                </a:solidFill>
                <a:latin typeface="Times New Roman"/>
              </a:defRPr>
            </a:pPr>
            <a:r>
              <a:t>Log Parsing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latin typeface="Times New Roman"/>
              </a:defRPr>
            </a:pPr>
            <a:r>
              <a:rPr lang="en-IN" dirty="0"/>
              <a:t> </a:t>
            </a:r>
            <a:r>
              <a:rPr dirty="0"/>
              <a:t>Read each line from log file</a:t>
            </a:r>
          </a:p>
          <a:p>
            <a:pPr>
              <a:defRPr sz="2000">
                <a:latin typeface="Times New Roman"/>
              </a:defRPr>
            </a:pPr>
            <a:r>
              <a:rPr dirty="0"/>
              <a:t> Regex pattern matches fields (IP, datetime, etc.)</a:t>
            </a:r>
          </a:p>
          <a:p>
            <a:pPr>
              <a:defRPr sz="2000">
                <a:latin typeface="Times New Roman"/>
              </a:defRPr>
            </a:pPr>
            <a:r>
              <a:rPr dirty="0"/>
              <a:t> Convert and clean fields</a:t>
            </a:r>
          </a:p>
          <a:p>
            <a:pPr>
              <a:defRPr sz="2000">
                <a:latin typeface="Times New Roman"/>
              </a:defRPr>
            </a:pPr>
            <a:r>
              <a:rPr lang="en-IN" dirty="0"/>
              <a:t> I</a:t>
            </a:r>
            <a:r>
              <a:rPr dirty="0" err="1"/>
              <a:t>nsert</a:t>
            </a:r>
            <a:r>
              <a:rPr dirty="0"/>
              <a:t> structured data into MySQL tables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67A"/>
                </a:solidFill>
                <a:latin typeface="Times New Roman"/>
              </a:defRPr>
            </a:pPr>
            <a:r>
              <a:rPr dirty="0"/>
              <a:t>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latin typeface="Times New Roman"/>
              </a:defRPr>
            </a:pPr>
            <a:r>
              <a:t>Table: logs</a:t>
            </a:r>
          </a:p>
          <a:p>
            <a:pPr>
              <a:defRPr sz="2000">
                <a:latin typeface="Times New Roman"/>
              </a:defRPr>
            </a:pPr>
            <a:r>
              <a:t>Columns: id, ip_address, datetime, method, url, status_code, user_agent</a:t>
            </a:r>
          </a:p>
          <a:p>
            <a:pPr>
              <a:defRPr sz="2000">
                <a:latin typeface="Times New Roman"/>
              </a:defRPr>
            </a:pPr>
            <a:r>
              <a:t>SQL: Defined in `create_tables.sql`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67A"/>
                </a:solidFill>
                <a:latin typeface="Times New Roman"/>
              </a:defRPr>
            </a:pPr>
            <a:r>
              <a:t>Reports 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latin typeface="Times New Roman"/>
              </a:defRPr>
            </a:pPr>
            <a:r>
              <a:rPr dirty="0"/>
              <a:t> Top 10 IP addresses</a:t>
            </a:r>
          </a:p>
          <a:p>
            <a:pPr>
              <a:defRPr sz="2000">
                <a:latin typeface="Times New Roman"/>
              </a:defRPr>
            </a:pPr>
            <a:r>
              <a:rPr dirty="0"/>
              <a:t> Status code distribution</a:t>
            </a:r>
          </a:p>
          <a:p>
            <a:pPr>
              <a:defRPr sz="2000">
                <a:latin typeface="Times New Roman"/>
              </a:defRPr>
            </a:pPr>
            <a:r>
              <a:rPr dirty="0"/>
              <a:t> Requests per day/hour</a:t>
            </a:r>
          </a:p>
          <a:p>
            <a:pPr>
              <a:defRPr sz="2000">
                <a:latin typeface="Times New Roman"/>
              </a:defRPr>
            </a:pPr>
            <a:r>
              <a:rPr dirty="0"/>
              <a:t> Most requested URLs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793</TotalTime>
  <Words>685</Words>
  <Application>Microsoft Office PowerPoint</Application>
  <PresentationFormat>On-screen Show (4:3)</PresentationFormat>
  <Paragraphs>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Calibri Light</vt:lpstr>
      <vt:lpstr>Times New Roman</vt:lpstr>
      <vt:lpstr>Retrospect</vt:lpstr>
      <vt:lpstr>Log File Analysis &amp; Reporting System</vt:lpstr>
      <vt:lpstr>Project Overview</vt:lpstr>
      <vt:lpstr>Objectives</vt:lpstr>
      <vt:lpstr>Architecture</vt:lpstr>
      <vt:lpstr>Flow Chart</vt:lpstr>
      <vt:lpstr>Technologies Used</vt:lpstr>
      <vt:lpstr>Log Parsing Workflow</vt:lpstr>
      <vt:lpstr>Database Schema</vt:lpstr>
      <vt:lpstr>Reports Generated</vt:lpstr>
      <vt:lpstr>Sample Log File Format</vt:lpstr>
      <vt:lpstr>Command-line Usage</vt:lpstr>
      <vt:lpstr>APIs &amp; Libraries Used</vt:lpstr>
      <vt:lpstr>Optional Dashboard (Streamlit)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DELL</dc:creator>
  <cp:keywords/>
  <dc:description>generated using python-pptx</dc:description>
  <cp:lastModifiedBy>shivani16009sc@gmail.com</cp:lastModifiedBy>
  <cp:revision>9</cp:revision>
  <dcterms:created xsi:type="dcterms:W3CDTF">2013-01-27T09:14:16Z</dcterms:created>
  <dcterms:modified xsi:type="dcterms:W3CDTF">2025-08-10T06:03:19Z</dcterms:modified>
  <cp:category/>
</cp:coreProperties>
</file>