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6" r:id="rId3"/>
    <p:sldId id="257" r:id="rId4"/>
    <p:sldId id="267" r:id="rId5"/>
    <p:sldId id="261" r:id="rId6"/>
    <p:sldId id="262" r:id="rId7"/>
    <p:sldId id="274" r:id="rId8"/>
    <p:sldId id="259" r:id="rId9"/>
    <p:sldId id="265" r:id="rId10"/>
    <p:sldId id="260" r:id="rId11"/>
    <p:sldId id="266" r:id="rId12"/>
    <p:sldId id="271" r:id="rId13"/>
    <p:sldId id="272" r:id="rId14"/>
    <p:sldId id="273" r:id="rId15"/>
    <p:sldId id="263" r:id="rId16"/>
    <p:sldId id="268" r:id="rId17"/>
    <p:sldId id="269" r:id="rId18"/>
    <p:sldId id="270" r:id="rId19"/>
    <p:sldId id="277" r:id="rId20"/>
    <p:sldId id="258" r:id="rId21"/>
  </p:sldIdLst>
  <p:sldSz cx="12192000" cy="6858000"/>
  <p:notesSz cx="6858000" cy="2314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1BF81-F89F-9B71-B9AB-7D6A3EEC5EE0}" v="1" dt="2019-12-15T02:33:16.641"/>
    <p1510:client id="{5F551E1E-275B-4EAF-B6EB-EB37B4C1D351}" v="6243" dt="2019-12-15T04:07:30.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89" autoAdjust="0"/>
  </p:normalViewPr>
  <p:slideViewPr>
    <p:cSldViewPr snapToGrid="0">
      <p:cViewPr varScale="1">
        <p:scale>
          <a:sx n="71" d="100"/>
          <a:sy n="71" d="100"/>
        </p:scale>
        <p:origin x="1544"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ktj@gmail.com" userId="S::urn:spo:guest#sudhanshu.ktj@gmail.com::" providerId="AD" clId="Web-{21F1BF81-F89F-9B71-B9AB-7D6A3EEC5EE0}"/>
    <pc:docChg chg="modSld">
      <pc:chgData name="sudhanshu.ktj@gmail.com" userId="S::urn:spo:guest#sudhanshu.ktj@gmail.com::" providerId="AD" clId="Web-{21F1BF81-F89F-9B71-B9AB-7D6A3EEC5EE0}" dt="2019-12-15T03:57:39.604" v="1042"/>
      <pc:docMkLst>
        <pc:docMk/>
      </pc:docMkLst>
      <pc:sldChg chg="modNotes">
        <pc:chgData name="sudhanshu.ktj@gmail.com" userId="S::urn:spo:guest#sudhanshu.ktj@gmail.com::" providerId="AD" clId="Web-{21F1BF81-F89F-9B71-B9AB-7D6A3EEC5EE0}" dt="2019-12-15T02:38:40.201" v="240"/>
        <pc:sldMkLst>
          <pc:docMk/>
          <pc:sldMk cId="3775003940" sldId="257"/>
        </pc:sldMkLst>
      </pc:sldChg>
      <pc:sldChg chg="modNotes">
        <pc:chgData name="sudhanshu.ktj@gmail.com" userId="S::urn:spo:guest#sudhanshu.ktj@gmail.com::" providerId="AD" clId="Web-{21F1BF81-F89F-9B71-B9AB-7D6A3EEC5EE0}" dt="2019-12-15T03:19:32.901" v="843"/>
        <pc:sldMkLst>
          <pc:docMk/>
          <pc:sldMk cId="575451548" sldId="258"/>
        </pc:sldMkLst>
      </pc:sldChg>
      <pc:sldChg chg="modNotes">
        <pc:chgData name="sudhanshu.ktj@gmail.com" userId="S::urn:spo:guest#sudhanshu.ktj@gmail.com::" providerId="AD" clId="Web-{21F1BF81-F89F-9B71-B9AB-7D6A3EEC5EE0}" dt="2019-12-15T02:49:38.345" v="292"/>
        <pc:sldMkLst>
          <pc:docMk/>
          <pc:sldMk cId="561992417" sldId="259"/>
        </pc:sldMkLst>
      </pc:sldChg>
      <pc:sldChg chg="modNotes">
        <pc:chgData name="sudhanshu.ktj@gmail.com" userId="S::urn:spo:guest#sudhanshu.ktj@gmail.com::" providerId="AD" clId="Web-{21F1BF81-F89F-9B71-B9AB-7D6A3EEC5EE0}" dt="2019-12-15T02:54:31.743" v="344"/>
        <pc:sldMkLst>
          <pc:docMk/>
          <pc:sldMk cId="1997982765" sldId="260"/>
        </pc:sldMkLst>
      </pc:sldChg>
      <pc:sldChg chg="modNotes">
        <pc:chgData name="sudhanshu.ktj@gmail.com" userId="S::urn:spo:guest#sudhanshu.ktj@gmail.com::" providerId="AD" clId="Web-{21F1BF81-F89F-9B71-B9AB-7D6A3EEC5EE0}" dt="2019-12-15T03:07:19.082" v="632"/>
        <pc:sldMkLst>
          <pc:docMk/>
          <pc:sldMk cId="2108292667" sldId="263"/>
        </pc:sldMkLst>
      </pc:sldChg>
      <pc:sldChg chg="modNotes">
        <pc:chgData name="sudhanshu.ktj@gmail.com" userId="S::urn:spo:guest#sudhanshu.ktj@gmail.com::" providerId="AD" clId="Web-{21F1BF81-F89F-9B71-B9AB-7D6A3EEC5EE0}" dt="2019-12-15T03:37:01.652" v="911"/>
        <pc:sldMkLst>
          <pc:docMk/>
          <pc:sldMk cId="3743907186" sldId="268"/>
        </pc:sldMkLst>
      </pc:sldChg>
      <pc:sldChg chg="modNotes">
        <pc:chgData name="sudhanshu.ktj@gmail.com" userId="S::urn:spo:guest#sudhanshu.ktj@gmail.com::" providerId="AD" clId="Web-{21F1BF81-F89F-9B71-B9AB-7D6A3EEC5EE0}" dt="2019-12-15T03:12:15.242" v="764"/>
        <pc:sldMkLst>
          <pc:docMk/>
          <pc:sldMk cId="2819859768" sldId="269"/>
        </pc:sldMkLst>
      </pc:sldChg>
      <pc:sldChg chg="modNotes">
        <pc:chgData name="sudhanshu.ktj@gmail.com" userId="S::urn:spo:guest#sudhanshu.ktj@gmail.com::" providerId="AD" clId="Web-{21F1BF81-F89F-9B71-B9AB-7D6A3EEC5EE0}" dt="2019-12-15T03:14:04.102" v="817"/>
        <pc:sldMkLst>
          <pc:docMk/>
          <pc:sldMk cId="3538027733" sldId="270"/>
        </pc:sldMkLst>
      </pc:sldChg>
      <pc:sldChg chg="modNotes">
        <pc:chgData name="sudhanshu.ktj@gmail.com" userId="S::urn:spo:guest#sudhanshu.ktj@gmail.com::" providerId="AD" clId="Web-{21F1BF81-F89F-9B71-B9AB-7D6A3EEC5EE0}" dt="2019-12-15T03:00:20.016" v="480"/>
        <pc:sldMkLst>
          <pc:docMk/>
          <pc:sldMk cId="838416572" sldId="271"/>
        </pc:sldMkLst>
      </pc:sldChg>
      <pc:sldChg chg="modNotes">
        <pc:chgData name="sudhanshu.ktj@gmail.com" userId="S::urn:spo:guest#sudhanshu.ktj@gmail.com::" providerId="AD" clId="Web-{21F1BF81-F89F-9B71-B9AB-7D6A3EEC5EE0}" dt="2019-12-15T03:57:39.604" v="1042"/>
        <pc:sldMkLst>
          <pc:docMk/>
          <pc:sldMk cId="1920453693" sldId="272"/>
        </pc:sldMkLst>
      </pc:sldChg>
      <pc:sldChg chg="modNotes">
        <pc:chgData name="sudhanshu.ktj@gmail.com" userId="S::urn:spo:guest#sudhanshu.ktj@gmail.com::" providerId="AD" clId="Web-{21F1BF81-F89F-9B71-B9AB-7D6A3EEC5EE0}" dt="2019-12-15T03:04:21.284" v="565"/>
        <pc:sldMkLst>
          <pc:docMk/>
          <pc:sldMk cId="321469085" sldId="273"/>
        </pc:sldMkLst>
      </pc:sldChg>
      <pc:sldChg chg="modNotes">
        <pc:chgData name="sudhanshu.ktj@gmail.com" userId="S::urn:spo:guest#sudhanshu.ktj@gmail.com::" providerId="AD" clId="Web-{21F1BF81-F89F-9B71-B9AB-7D6A3EEC5EE0}" dt="2019-12-15T03:27:56.394" v="909"/>
        <pc:sldMkLst>
          <pc:docMk/>
          <pc:sldMk cId="928688822" sldId="274"/>
        </pc:sldMkLst>
      </pc:sldChg>
      <pc:sldChg chg="modNotes">
        <pc:chgData name="sudhanshu.ktj@gmail.com" userId="S::urn:spo:guest#sudhanshu.ktj@gmail.com::" providerId="AD" clId="Web-{21F1BF81-F89F-9B71-B9AB-7D6A3EEC5EE0}" dt="2019-12-15T02:35:38.262" v="157"/>
        <pc:sldMkLst>
          <pc:docMk/>
          <pc:sldMk cId="3169589028" sldId="276"/>
        </pc:sldMkLst>
      </pc:sldChg>
    </pc:docChg>
  </pc:docChgLst>
  <pc:docChgLst>
    <pc:chgData name="Mishra, Shubhanshu" userId="45afb5bf-a5ed-4984-a2e6-da38cfc866f8" providerId="ADAL" clId="{5F551E1E-275B-4EAF-B6EB-EB37B4C1D351}"/>
    <pc:docChg chg="undo redo custSel addSld delSld modSld sldOrd modMainMaster">
      <pc:chgData name="Mishra, Shubhanshu" userId="45afb5bf-a5ed-4984-a2e6-da38cfc866f8" providerId="ADAL" clId="{5F551E1E-275B-4EAF-B6EB-EB37B4C1D351}" dt="2019-12-15T04:07:30.259" v="8241" actId="20577"/>
      <pc:docMkLst>
        <pc:docMk/>
      </pc:docMkLst>
      <pc:sldChg chg="modSp add">
        <pc:chgData name="Mishra, Shubhanshu" userId="45afb5bf-a5ed-4984-a2e6-da38cfc866f8" providerId="ADAL" clId="{5F551E1E-275B-4EAF-B6EB-EB37B4C1D351}" dt="2019-12-14T20:04:17.443" v="909" actId="20577"/>
        <pc:sldMkLst>
          <pc:docMk/>
          <pc:sldMk cId="1682348990" sldId="256"/>
        </pc:sldMkLst>
        <pc:spChg chg="mod">
          <ac:chgData name="Mishra, Shubhanshu" userId="45afb5bf-a5ed-4984-a2e6-da38cfc866f8" providerId="ADAL" clId="{5F551E1E-275B-4EAF-B6EB-EB37B4C1D351}" dt="2019-12-14T18:51:59.367" v="207" actId="20577"/>
          <ac:spMkLst>
            <pc:docMk/>
            <pc:sldMk cId="1682348990" sldId="256"/>
            <ac:spMk id="2" creationId="{50C8D42C-FB4C-4A1E-9BE5-2443D8C927B0}"/>
          </ac:spMkLst>
        </pc:spChg>
        <pc:spChg chg="mod">
          <ac:chgData name="Mishra, Shubhanshu" userId="45afb5bf-a5ed-4984-a2e6-da38cfc866f8" providerId="ADAL" clId="{5F551E1E-275B-4EAF-B6EB-EB37B4C1D351}" dt="2019-12-14T20:04:17.443" v="909" actId="20577"/>
          <ac:spMkLst>
            <pc:docMk/>
            <pc:sldMk cId="1682348990" sldId="256"/>
            <ac:spMk id="3" creationId="{3C9982B4-B67E-484B-990A-802B3B293917}"/>
          </ac:spMkLst>
        </pc:spChg>
      </pc:sldChg>
      <pc:sldChg chg="addSp delSp modSp add modNotesTx">
        <pc:chgData name="Mishra, Shubhanshu" userId="45afb5bf-a5ed-4984-a2e6-da38cfc866f8" providerId="ADAL" clId="{5F551E1E-275B-4EAF-B6EB-EB37B4C1D351}" dt="2019-12-15T02:36:38.230" v="7272" actId="20577"/>
        <pc:sldMkLst>
          <pc:docMk/>
          <pc:sldMk cId="3775003940" sldId="257"/>
        </pc:sldMkLst>
        <pc:spChg chg="del">
          <ac:chgData name="Mishra, Shubhanshu" userId="45afb5bf-a5ed-4984-a2e6-da38cfc866f8" providerId="ADAL" clId="{5F551E1E-275B-4EAF-B6EB-EB37B4C1D351}" dt="2019-12-14T18:52:09.736" v="208"/>
          <ac:spMkLst>
            <pc:docMk/>
            <pc:sldMk cId="3775003940" sldId="257"/>
            <ac:spMk id="2" creationId="{A9ADBA4A-2292-420C-9CE2-C8AEA4C2E01E}"/>
          </ac:spMkLst>
        </pc:spChg>
        <pc:spChg chg="add mod">
          <ac:chgData name="Mishra, Shubhanshu" userId="45afb5bf-a5ed-4984-a2e6-da38cfc866f8" providerId="ADAL" clId="{5F551E1E-275B-4EAF-B6EB-EB37B4C1D351}" dt="2019-12-15T01:38:02.126" v="3135" actId="20577"/>
          <ac:spMkLst>
            <pc:docMk/>
            <pc:sldMk cId="3775003940" sldId="257"/>
            <ac:spMk id="3" creationId="{5BC80175-1504-450B-A140-3D4B54C84CC5}"/>
          </ac:spMkLst>
        </pc:spChg>
        <pc:spChg chg="del">
          <ac:chgData name="Mishra, Shubhanshu" userId="45afb5bf-a5ed-4984-a2e6-da38cfc866f8" providerId="ADAL" clId="{5F551E1E-275B-4EAF-B6EB-EB37B4C1D351}" dt="2019-12-14T18:52:09.736" v="208"/>
          <ac:spMkLst>
            <pc:docMk/>
            <pc:sldMk cId="3775003940" sldId="257"/>
            <ac:spMk id="3" creationId="{70E788DC-4396-456A-9F6D-25151A4D5743}"/>
          </ac:spMkLst>
        </pc:spChg>
        <pc:spChg chg="add mod">
          <ac:chgData name="Mishra, Shubhanshu" userId="45afb5bf-a5ed-4984-a2e6-da38cfc866f8" providerId="ADAL" clId="{5F551E1E-275B-4EAF-B6EB-EB37B4C1D351}" dt="2019-12-15T02:36:38.230" v="7272" actId="20577"/>
          <ac:spMkLst>
            <pc:docMk/>
            <pc:sldMk cId="3775003940" sldId="257"/>
            <ac:spMk id="4" creationId="{D69B4171-840F-4969-A62D-A43BC9F2FFB8}"/>
          </ac:spMkLst>
        </pc:spChg>
        <pc:spChg chg="add mod">
          <ac:chgData name="Mishra, Shubhanshu" userId="45afb5bf-a5ed-4984-a2e6-da38cfc866f8" providerId="ADAL" clId="{5F551E1E-275B-4EAF-B6EB-EB37B4C1D351}" dt="2019-12-15T01:36:49.476" v="3104" actId="164"/>
          <ac:spMkLst>
            <pc:docMk/>
            <pc:sldMk cId="3775003940" sldId="257"/>
            <ac:spMk id="5" creationId="{1022CF2B-6E96-4B57-B94F-EAB82B2CB502}"/>
          </ac:spMkLst>
        </pc:spChg>
        <pc:spChg chg="add mod">
          <ac:chgData name="Mishra, Shubhanshu" userId="45afb5bf-a5ed-4984-a2e6-da38cfc866f8" providerId="ADAL" clId="{5F551E1E-275B-4EAF-B6EB-EB37B4C1D351}" dt="2019-12-15T01:37:49.266" v="3110" actId="1076"/>
          <ac:spMkLst>
            <pc:docMk/>
            <pc:sldMk cId="3775003940" sldId="257"/>
            <ac:spMk id="6" creationId="{B222D1F6-80BF-40BB-8B30-ED119FF469C3}"/>
          </ac:spMkLst>
        </pc:spChg>
        <pc:spChg chg="add mod">
          <ac:chgData name="Mishra, Shubhanshu" userId="45afb5bf-a5ed-4984-a2e6-da38cfc866f8" providerId="ADAL" clId="{5F551E1E-275B-4EAF-B6EB-EB37B4C1D351}" dt="2019-12-15T01:36:49.476" v="3104" actId="164"/>
          <ac:spMkLst>
            <pc:docMk/>
            <pc:sldMk cId="3775003940" sldId="257"/>
            <ac:spMk id="7" creationId="{7CECD854-522F-4FF5-8F99-6F44D6CE3729}"/>
          </ac:spMkLst>
        </pc:spChg>
        <pc:spChg chg="add mod">
          <ac:chgData name="Mishra, Shubhanshu" userId="45afb5bf-a5ed-4984-a2e6-da38cfc866f8" providerId="ADAL" clId="{5F551E1E-275B-4EAF-B6EB-EB37B4C1D351}" dt="2019-12-15T01:36:49.476" v="3104" actId="164"/>
          <ac:spMkLst>
            <pc:docMk/>
            <pc:sldMk cId="3775003940" sldId="257"/>
            <ac:spMk id="8" creationId="{2304F7A6-89B5-438D-B43A-FB142EF33DB2}"/>
          </ac:spMkLst>
        </pc:spChg>
        <pc:spChg chg="add mod">
          <ac:chgData name="Mishra, Shubhanshu" userId="45afb5bf-a5ed-4984-a2e6-da38cfc866f8" providerId="ADAL" clId="{5F551E1E-275B-4EAF-B6EB-EB37B4C1D351}" dt="2019-12-15T01:36:49.476" v="3104" actId="164"/>
          <ac:spMkLst>
            <pc:docMk/>
            <pc:sldMk cId="3775003940" sldId="257"/>
            <ac:spMk id="9" creationId="{F31EE0EF-3C97-4CC7-90C4-81AC10AF9851}"/>
          </ac:spMkLst>
        </pc:spChg>
        <pc:spChg chg="add mod">
          <ac:chgData name="Mishra, Shubhanshu" userId="45afb5bf-a5ed-4984-a2e6-da38cfc866f8" providerId="ADAL" clId="{5F551E1E-275B-4EAF-B6EB-EB37B4C1D351}" dt="2019-12-15T01:36:49.476" v="3104" actId="164"/>
          <ac:spMkLst>
            <pc:docMk/>
            <pc:sldMk cId="3775003940" sldId="257"/>
            <ac:spMk id="10" creationId="{CC37728D-90FB-4AC5-ADD9-59A98A23DE34}"/>
          </ac:spMkLst>
        </pc:spChg>
        <pc:spChg chg="add mod">
          <ac:chgData name="Mishra, Shubhanshu" userId="45afb5bf-a5ed-4984-a2e6-da38cfc866f8" providerId="ADAL" clId="{5F551E1E-275B-4EAF-B6EB-EB37B4C1D351}" dt="2019-12-15T01:36:49.476" v="3104" actId="164"/>
          <ac:spMkLst>
            <pc:docMk/>
            <pc:sldMk cId="3775003940" sldId="257"/>
            <ac:spMk id="11" creationId="{1B43F149-BD7C-4DF1-B159-D97F98D7722B}"/>
          </ac:spMkLst>
        </pc:spChg>
        <pc:spChg chg="add mod">
          <ac:chgData name="Mishra, Shubhanshu" userId="45afb5bf-a5ed-4984-a2e6-da38cfc866f8" providerId="ADAL" clId="{5F551E1E-275B-4EAF-B6EB-EB37B4C1D351}" dt="2019-12-15T01:36:49.476" v="3104" actId="164"/>
          <ac:spMkLst>
            <pc:docMk/>
            <pc:sldMk cId="3775003940" sldId="257"/>
            <ac:spMk id="12" creationId="{C9F4A91C-AAE0-4BF8-AD68-D33B3E0DE61D}"/>
          </ac:spMkLst>
        </pc:spChg>
        <pc:spChg chg="add mod">
          <ac:chgData name="Mishra, Shubhanshu" userId="45afb5bf-a5ed-4984-a2e6-da38cfc866f8" providerId="ADAL" clId="{5F551E1E-275B-4EAF-B6EB-EB37B4C1D351}" dt="2019-12-15T01:36:49.476" v="3104" actId="164"/>
          <ac:spMkLst>
            <pc:docMk/>
            <pc:sldMk cId="3775003940" sldId="257"/>
            <ac:spMk id="13" creationId="{7C698BED-F642-4C5A-B8C4-93F354F85F76}"/>
          </ac:spMkLst>
        </pc:spChg>
        <pc:spChg chg="add mod">
          <ac:chgData name="Mishra, Shubhanshu" userId="45afb5bf-a5ed-4984-a2e6-da38cfc866f8" providerId="ADAL" clId="{5F551E1E-275B-4EAF-B6EB-EB37B4C1D351}" dt="2019-12-15T01:36:49.476" v="3104" actId="164"/>
          <ac:spMkLst>
            <pc:docMk/>
            <pc:sldMk cId="3775003940" sldId="257"/>
            <ac:spMk id="14" creationId="{50A15280-5A16-4C2C-8EBD-A52B472F271C}"/>
          </ac:spMkLst>
        </pc:spChg>
        <pc:grpChg chg="add mod">
          <ac:chgData name="Mishra, Shubhanshu" userId="45afb5bf-a5ed-4984-a2e6-da38cfc866f8" providerId="ADAL" clId="{5F551E1E-275B-4EAF-B6EB-EB37B4C1D351}" dt="2019-12-15T01:37:55.867" v="3111" actId="1076"/>
          <ac:grpSpMkLst>
            <pc:docMk/>
            <pc:sldMk cId="3775003940" sldId="257"/>
            <ac:grpSpMk id="2" creationId="{55E5CD7C-F92C-41D4-A15A-4413C9A7D7C3}"/>
          </ac:grpSpMkLst>
        </pc:grpChg>
        <pc:cxnChg chg="add del mod">
          <ac:chgData name="Mishra, Shubhanshu" userId="45afb5bf-a5ed-4984-a2e6-da38cfc866f8" providerId="ADAL" clId="{5F551E1E-275B-4EAF-B6EB-EB37B4C1D351}" dt="2019-12-14T19:00:31.292" v="321" actId="478"/>
          <ac:cxnSpMkLst>
            <pc:docMk/>
            <pc:sldMk cId="3775003940" sldId="257"/>
            <ac:cxnSpMk id="16" creationId="{6E44DDD3-8497-46E8-A565-3FF493B24DDA}"/>
          </ac:cxnSpMkLst>
        </pc:cxnChg>
        <pc:cxnChg chg="add del mod">
          <ac:chgData name="Mishra, Shubhanshu" userId="45afb5bf-a5ed-4984-a2e6-da38cfc866f8" providerId="ADAL" clId="{5F551E1E-275B-4EAF-B6EB-EB37B4C1D351}" dt="2019-12-14T19:00:28.302" v="319"/>
          <ac:cxnSpMkLst>
            <pc:docMk/>
            <pc:sldMk cId="3775003940" sldId="257"/>
            <ac:cxnSpMk id="17" creationId="{228D81C1-4499-49FF-B1B6-82B3AE0D0925}"/>
          </ac:cxnSpMkLst>
        </pc:cxnChg>
        <pc:cxnChg chg="add del mod">
          <ac:chgData name="Mishra, Shubhanshu" userId="45afb5bf-a5ed-4984-a2e6-da38cfc866f8" providerId="ADAL" clId="{5F551E1E-275B-4EAF-B6EB-EB37B4C1D351}" dt="2019-12-14T19:01:01.309" v="327" actId="478"/>
          <ac:cxnSpMkLst>
            <pc:docMk/>
            <pc:sldMk cId="3775003940" sldId="257"/>
            <ac:cxnSpMk id="21" creationId="{2B8C0018-8850-41B8-8BDC-0699264E55F1}"/>
          </ac:cxnSpMkLst>
        </pc:cxnChg>
        <pc:cxnChg chg="add mod">
          <ac:chgData name="Mishra, Shubhanshu" userId="45afb5bf-a5ed-4984-a2e6-da38cfc866f8" providerId="ADAL" clId="{5F551E1E-275B-4EAF-B6EB-EB37B4C1D351}" dt="2019-12-15T01:36:49.476" v="3104" actId="164"/>
          <ac:cxnSpMkLst>
            <pc:docMk/>
            <pc:sldMk cId="3775003940" sldId="257"/>
            <ac:cxnSpMk id="23" creationId="{0FD7F52D-C5D7-426E-B532-0614A793DAD2}"/>
          </ac:cxnSpMkLst>
        </pc:cxnChg>
        <pc:cxnChg chg="add mod">
          <ac:chgData name="Mishra, Shubhanshu" userId="45afb5bf-a5ed-4984-a2e6-da38cfc866f8" providerId="ADAL" clId="{5F551E1E-275B-4EAF-B6EB-EB37B4C1D351}" dt="2019-12-15T01:37:49.266" v="3110" actId="1076"/>
          <ac:cxnSpMkLst>
            <pc:docMk/>
            <pc:sldMk cId="3775003940" sldId="257"/>
            <ac:cxnSpMk id="24" creationId="{B7AEF9C1-9BE1-4D72-AF33-231A00C18AAC}"/>
          </ac:cxnSpMkLst>
        </pc:cxnChg>
        <pc:cxnChg chg="add mod">
          <ac:chgData name="Mishra, Shubhanshu" userId="45afb5bf-a5ed-4984-a2e6-da38cfc866f8" providerId="ADAL" clId="{5F551E1E-275B-4EAF-B6EB-EB37B4C1D351}" dt="2019-12-15T01:36:49.476" v="3104" actId="164"/>
          <ac:cxnSpMkLst>
            <pc:docMk/>
            <pc:sldMk cId="3775003940" sldId="257"/>
            <ac:cxnSpMk id="27" creationId="{AF013D03-36F2-48CF-BD61-C873F3ACE5F6}"/>
          </ac:cxnSpMkLst>
        </pc:cxnChg>
        <pc:cxnChg chg="add mod">
          <ac:chgData name="Mishra, Shubhanshu" userId="45afb5bf-a5ed-4984-a2e6-da38cfc866f8" providerId="ADAL" clId="{5F551E1E-275B-4EAF-B6EB-EB37B4C1D351}" dt="2019-12-15T01:36:49.476" v="3104" actId="164"/>
          <ac:cxnSpMkLst>
            <pc:docMk/>
            <pc:sldMk cId="3775003940" sldId="257"/>
            <ac:cxnSpMk id="30" creationId="{6FAEE9F1-7792-4619-836E-FD9097B2EA97}"/>
          </ac:cxnSpMkLst>
        </pc:cxnChg>
        <pc:cxnChg chg="add mod">
          <ac:chgData name="Mishra, Shubhanshu" userId="45afb5bf-a5ed-4984-a2e6-da38cfc866f8" providerId="ADAL" clId="{5F551E1E-275B-4EAF-B6EB-EB37B4C1D351}" dt="2019-12-15T01:36:49.476" v="3104" actId="164"/>
          <ac:cxnSpMkLst>
            <pc:docMk/>
            <pc:sldMk cId="3775003940" sldId="257"/>
            <ac:cxnSpMk id="33" creationId="{4D57F70E-8051-43DD-B43C-1D0812CB1DAF}"/>
          </ac:cxnSpMkLst>
        </pc:cxnChg>
        <pc:cxnChg chg="add mod">
          <ac:chgData name="Mishra, Shubhanshu" userId="45afb5bf-a5ed-4984-a2e6-da38cfc866f8" providerId="ADAL" clId="{5F551E1E-275B-4EAF-B6EB-EB37B4C1D351}" dt="2019-12-15T01:36:49.476" v="3104" actId="164"/>
          <ac:cxnSpMkLst>
            <pc:docMk/>
            <pc:sldMk cId="3775003940" sldId="257"/>
            <ac:cxnSpMk id="36" creationId="{410AE488-BA14-44B4-9BE1-568D1481021C}"/>
          </ac:cxnSpMkLst>
        </pc:cxnChg>
        <pc:cxnChg chg="add mod">
          <ac:chgData name="Mishra, Shubhanshu" userId="45afb5bf-a5ed-4984-a2e6-da38cfc866f8" providerId="ADAL" clId="{5F551E1E-275B-4EAF-B6EB-EB37B4C1D351}" dt="2019-12-15T01:36:49.476" v="3104" actId="164"/>
          <ac:cxnSpMkLst>
            <pc:docMk/>
            <pc:sldMk cId="3775003940" sldId="257"/>
            <ac:cxnSpMk id="39" creationId="{E1578CD9-BA87-43B9-8112-8A3E8A3FCE07}"/>
          </ac:cxnSpMkLst>
        </pc:cxnChg>
        <pc:cxnChg chg="add mod">
          <ac:chgData name="Mishra, Shubhanshu" userId="45afb5bf-a5ed-4984-a2e6-da38cfc866f8" providerId="ADAL" clId="{5F551E1E-275B-4EAF-B6EB-EB37B4C1D351}" dt="2019-12-15T01:36:49.476" v="3104" actId="164"/>
          <ac:cxnSpMkLst>
            <pc:docMk/>
            <pc:sldMk cId="3775003940" sldId="257"/>
            <ac:cxnSpMk id="42" creationId="{84D985CA-4D98-4531-AAE3-BEC7850B91D5}"/>
          </ac:cxnSpMkLst>
        </pc:cxnChg>
        <pc:cxnChg chg="add mod">
          <ac:chgData name="Mishra, Shubhanshu" userId="45afb5bf-a5ed-4984-a2e6-da38cfc866f8" providerId="ADAL" clId="{5F551E1E-275B-4EAF-B6EB-EB37B4C1D351}" dt="2019-12-15T01:36:49.476" v="3104" actId="164"/>
          <ac:cxnSpMkLst>
            <pc:docMk/>
            <pc:sldMk cId="3775003940" sldId="257"/>
            <ac:cxnSpMk id="45" creationId="{33D07526-C186-435F-820B-867BEF73AFF9}"/>
          </ac:cxnSpMkLst>
        </pc:cxnChg>
        <pc:cxnChg chg="add mod">
          <ac:chgData name="Mishra, Shubhanshu" userId="45afb5bf-a5ed-4984-a2e6-da38cfc866f8" providerId="ADAL" clId="{5F551E1E-275B-4EAF-B6EB-EB37B4C1D351}" dt="2019-12-15T01:36:49.476" v="3104" actId="164"/>
          <ac:cxnSpMkLst>
            <pc:docMk/>
            <pc:sldMk cId="3775003940" sldId="257"/>
            <ac:cxnSpMk id="48" creationId="{F80094ED-3B28-451F-806E-0691164F405B}"/>
          </ac:cxnSpMkLst>
        </pc:cxnChg>
        <pc:cxnChg chg="add mod">
          <ac:chgData name="Mishra, Shubhanshu" userId="45afb5bf-a5ed-4984-a2e6-da38cfc866f8" providerId="ADAL" clId="{5F551E1E-275B-4EAF-B6EB-EB37B4C1D351}" dt="2019-12-15T01:36:49.476" v="3104" actId="164"/>
          <ac:cxnSpMkLst>
            <pc:docMk/>
            <pc:sldMk cId="3775003940" sldId="257"/>
            <ac:cxnSpMk id="51" creationId="{70A7EC6B-E3AC-4429-8CCC-D2218354D04F}"/>
          </ac:cxnSpMkLst>
        </pc:cxnChg>
      </pc:sldChg>
      <pc:sldChg chg="modSp add">
        <pc:chgData name="Mishra, Shubhanshu" userId="45afb5bf-a5ed-4984-a2e6-da38cfc866f8" providerId="ADAL" clId="{5F551E1E-275B-4EAF-B6EB-EB37B4C1D351}" dt="2019-12-15T03:34:03.622" v="8076" actId="20577"/>
        <pc:sldMkLst>
          <pc:docMk/>
          <pc:sldMk cId="575451548" sldId="258"/>
        </pc:sldMkLst>
        <pc:spChg chg="mod">
          <ac:chgData name="Mishra, Shubhanshu" userId="45afb5bf-a5ed-4984-a2e6-da38cfc866f8" providerId="ADAL" clId="{5F551E1E-275B-4EAF-B6EB-EB37B4C1D351}" dt="2019-12-15T03:34:03.622" v="8076" actId="20577"/>
          <ac:spMkLst>
            <pc:docMk/>
            <pc:sldMk cId="575451548" sldId="258"/>
            <ac:spMk id="2" creationId="{95879F5D-4F34-413E-86A1-8455AB693E8D}"/>
          </ac:spMkLst>
        </pc:spChg>
        <pc:spChg chg="mod">
          <ac:chgData name="Mishra, Shubhanshu" userId="45afb5bf-a5ed-4984-a2e6-da38cfc866f8" providerId="ADAL" clId="{5F551E1E-275B-4EAF-B6EB-EB37B4C1D351}" dt="2019-12-15T03:33:52.606" v="8054"/>
          <ac:spMkLst>
            <pc:docMk/>
            <pc:sldMk cId="575451548" sldId="258"/>
            <ac:spMk id="3" creationId="{561FBCD7-24D3-4C97-9B61-C02ADA9BFBB2}"/>
          </ac:spMkLst>
        </pc:spChg>
      </pc:sldChg>
      <pc:sldChg chg="addSp delSp modSp add modNotesTx">
        <pc:chgData name="Mishra, Shubhanshu" userId="45afb5bf-a5ed-4984-a2e6-da38cfc866f8" providerId="ADAL" clId="{5F551E1E-275B-4EAF-B6EB-EB37B4C1D351}" dt="2019-12-15T02:49:15.523" v="7750" actId="20577"/>
        <pc:sldMkLst>
          <pc:docMk/>
          <pc:sldMk cId="561992417" sldId="259"/>
        </pc:sldMkLst>
        <pc:spChg chg="add del">
          <ac:chgData name="Mishra, Shubhanshu" userId="45afb5bf-a5ed-4984-a2e6-da38cfc866f8" providerId="ADAL" clId="{5F551E1E-275B-4EAF-B6EB-EB37B4C1D351}" dt="2019-12-14T19:07:32.823" v="371"/>
          <ac:spMkLst>
            <pc:docMk/>
            <pc:sldMk cId="561992417" sldId="259"/>
            <ac:spMk id="2" creationId="{A56EE898-C6C7-4E03-935E-726E580DB6DB}"/>
          </ac:spMkLst>
        </pc:spChg>
        <pc:spChg chg="add mod">
          <ac:chgData name="Mishra, Shubhanshu" userId="45afb5bf-a5ed-4984-a2e6-da38cfc866f8" providerId="ADAL" clId="{5F551E1E-275B-4EAF-B6EB-EB37B4C1D351}" dt="2019-12-14T19:10:20.785" v="527" actId="20577"/>
          <ac:spMkLst>
            <pc:docMk/>
            <pc:sldMk cId="561992417" sldId="259"/>
            <ac:spMk id="5" creationId="{15E7D87C-5B76-4A4D-B367-3591B514C949}"/>
          </ac:spMkLst>
        </pc:spChg>
        <pc:picChg chg="add mod">
          <ac:chgData name="Mishra, Shubhanshu" userId="45afb5bf-a5ed-4984-a2e6-da38cfc866f8" providerId="ADAL" clId="{5F551E1E-275B-4EAF-B6EB-EB37B4C1D351}" dt="2019-12-14T19:09:33.645" v="447" actId="12788"/>
          <ac:picMkLst>
            <pc:docMk/>
            <pc:sldMk cId="561992417" sldId="259"/>
            <ac:picMk id="4" creationId="{ACDD18C2-4514-4A94-8CE3-C821F11A0793}"/>
          </ac:picMkLst>
        </pc:picChg>
      </pc:sldChg>
      <pc:sldChg chg="addSp delSp modSp add del">
        <pc:chgData name="Mishra, Shubhanshu" userId="45afb5bf-a5ed-4984-a2e6-da38cfc866f8" providerId="ADAL" clId="{5F551E1E-275B-4EAF-B6EB-EB37B4C1D351}" dt="2019-12-14T19:03:11.839" v="361" actId="47"/>
        <pc:sldMkLst>
          <pc:docMk/>
          <pc:sldMk cId="607379493" sldId="259"/>
        </pc:sldMkLst>
        <pc:spChg chg="add mod">
          <ac:chgData name="Mishra, Shubhanshu" userId="45afb5bf-a5ed-4984-a2e6-da38cfc866f8" providerId="ADAL" clId="{5F551E1E-275B-4EAF-B6EB-EB37B4C1D351}" dt="2019-12-14T18:53:25.355" v="212"/>
          <ac:spMkLst>
            <pc:docMk/>
            <pc:sldMk cId="607379493" sldId="259"/>
            <ac:spMk id="2" creationId="{11359A56-95E6-49C1-A671-7DA8544D7940}"/>
          </ac:spMkLst>
        </pc:spChg>
        <pc:spChg chg="add del mod">
          <ac:chgData name="Mishra, Shubhanshu" userId="45afb5bf-a5ed-4984-a2e6-da38cfc866f8" providerId="ADAL" clId="{5F551E1E-275B-4EAF-B6EB-EB37B4C1D351}" dt="2019-12-14T18:53:36.704" v="213" actId="3680"/>
          <ac:spMkLst>
            <pc:docMk/>
            <pc:sldMk cId="607379493" sldId="259"/>
            <ac:spMk id="3" creationId="{C63C3AAD-4160-4171-A98D-6B3A73979175}"/>
          </ac:spMkLst>
        </pc:spChg>
        <pc:graphicFrameChg chg="add mod ord modGraphic">
          <ac:chgData name="Mishra, Shubhanshu" userId="45afb5bf-a5ed-4984-a2e6-da38cfc866f8" providerId="ADAL" clId="{5F551E1E-275B-4EAF-B6EB-EB37B4C1D351}" dt="2019-12-14T18:55:44.116" v="293" actId="207"/>
          <ac:graphicFrameMkLst>
            <pc:docMk/>
            <pc:sldMk cId="607379493" sldId="259"/>
            <ac:graphicFrameMk id="4" creationId="{7E28B13C-24AF-4172-A73E-1BA6F2B00980}"/>
          </ac:graphicFrameMkLst>
        </pc:graphicFrameChg>
      </pc:sldChg>
      <pc:sldChg chg="modSp add">
        <pc:chgData name="Mishra, Shubhanshu" userId="45afb5bf-a5ed-4984-a2e6-da38cfc866f8" providerId="ADAL" clId="{5F551E1E-275B-4EAF-B6EB-EB37B4C1D351}" dt="2019-12-15T00:39:35.277" v="1820" actId="20577"/>
        <pc:sldMkLst>
          <pc:docMk/>
          <pc:sldMk cId="1997982765" sldId="260"/>
        </pc:sldMkLst>
        <pc:spChg chg="mod">
          <ac:chgData name="Mishra, Shubhanshu" userId="45afb5bf-a5ed-4984-a2e6-da38cfc866f8" providerId="ADAL" clId="{5F551E1E-275B-4EAF-B6EB-EB37B4C1D351}" dt="2019-12-15T00:39:35.277" v="1820" actId="20577"/>
          <ac:spMkLst>
            <pc:docMk/>
            <pc:sldMk cId="1997982765" sldId="260"/>
            <ac:spMk id="3" creationId="{00000000-0000-0000-0000-000000000000}"/>
          </ac:spMkLst>
        </pc:spChg>
      </pc:sldChg>
      <pc:sldChg chg="addSp modSp add ord">
        <pc:chgData name="Mishra, Shubhanshu" userId="45afb5bf-a5ed-4984-a2e6-da38cfc866f8" providerId="ADAL" clId="{5F551E1E-275B-4EAF-B6EB-EB37B4C1D351}" dt="2019-12-15T02:36:44.650" v="7276" actId="20577"/>
        <pc:sldMkLst>
          <pc:docMk/>
          <pc:sldMk cId="3623696613" sldId="261"/>
        </pc:sldMkLst>
        <pc:spChg chg="mod">
          <ac:chgData name="Mishra, Shubhanshu" userId="45afb5bf-a5ed-4984-a2e6-da38cfc866f8" providerId="ADAL" clId="{5F551E1E-275B-4EAF-B6EB-EB37B4C1D351}" dt="2019-12-15T02:04:19.935" v="5753" actId="20577"/>
          <ac:spMkLst>
            <pc:docMk/>
            <pc:sldMk cId="3623696613" sldId="261"/>
            <ac:spMk id="2" creationId="{00000000-0000-0000-0000-000000000000}"/>
          </ac:spMkLst>
        </pc:spChg>
        <pc:spChg chg="mod">
          <ac:chgData name="Mishra, Shubhanshu" userId="45afb5bf-a5ed-4984-a2e6-da38cfc866f8" providerId="ADAL" clId="{5F551E1E-275B-4EAF-B6EB-EB37B4C1D351}" dt="2019-12-15T02:22:17.771" v="7243" actId="27636"/>
          <ac:spMkLst>
            <pc:docMk/>
            <pc:sldMk cId="3623696613" sldId="261"/>
            <ac:spMk id="3" creationId="{00000000-0000-0000-0000-000000000000}"/>
          </ac:spMkLst>
        </pc:spChg>
        <pc:spChg chg="mod">
          <ac:chgData name="Mishra, Shubhanshu" userId="45afb5bf-a5ed-4984-a2e6-da38cfc866f8" providerId="ADAL" clId="{5F551E1E-275B-4EAF-B6EB-EB37B4C1D351}" dt="2019-12-15T02:36:44.650" v="7276" actId="20577"/>
          <ac:spMkLst>
            <pc:docMk/>
            <pc:sldMk cId="3623696613" sldId="261"/>
            <ac:spMk id="8" creationId="{76FF48D0-AF1C-47D7-8272-68155FB468F0}"/>
          </ac:spMkLst>
        </pc:spChg>
        <pc:spChg chg="mod">
          <ac:chgData name="Mishra, Shubhanshu" userId="45afb5bf-a5ed-4984-a2e6-da38cfc866f8" providerId="ADAL" clId="{5F551E1E-275B-4EAF-B6EB-EB37B4C1D351}" dt="2019-12-15T02:09:35.780" v="6422" actId="404"/>
          <ac:spMkLst>
            <pc:docMk/>
            <pc:sldMk cId="3623696613" sldId="261"/>
            <ac:spMk id="9" creationId="{FF0F202F-8282-4C02-A51F-C17A90572D98}"/>
          </ac:spMkLst>
        </pc:spChg>
        <pc:spChg chg="mod">
          <ac:chgData name="Mishra, Shubhanshu" userId="45afb5bf-a5ed-4984-a2e6-da38cfc866f8" providerId="ADAL" clId="{5F551E1E-275B-4EAF-B6EB-EB37B4C1D351}" dt="2019-12-15T02:09:35.780" v="6422" actId="404"/>
          <ac:spMkLst>
            <pc:docMk/>
            <pc:sldMk cId="3623696613" sldId="261"/>
            <ac:spMk id="10" creationId="{4A61DDA4-1E50-44E2-8332-57EAF157D687}"/>
          </ac:spMkLst>
        </pc:spChg>
        <pc:spChg chg="mod">
          <ac:chgData name="Mishra, Shubhanshu" userId="45afb5bf-a5ed-4984-a2e6-da38cfc866f8" providerId="ADAL" clId="{5F551E1E-275B-4EAF-B6EB-EB37B4C1D351}" dt="2019-12-15T02:09:35.780" v="6422" actId="404"/>
          <ac:spMkLst>
            <pc:docMk/>
            <pc:sldMk cId="3623696613" sldId="261"/>
            <ac:spMk id="11" creationId="{39D86EC8-AF21-4826-BB8F-704AAF8D8958}"/>
          </ac:spMkLst>
        </pc:spChg>
        <pc:spChg chg="mod">
          <ac:chgData name="Mishra, Shubhanshu" userId="45afb5bf-a5ed-4984-a2e6-da38cfc866f8" providerId="ADAL" clId="{5F551E1E-275B-4EAF-B6EB-EB37B4C1D351}" dt="2019-12-15T02:09:35.780" v="6422" actId="404"/>
          <ac:spMkLst>
            <pc:docMk/>
            <pc:sldMk cId="3623696613" sldId="261"/>
            <ac:spMk id="12" creationId="{B5DFFF54-920B-4FB0-9A5C-1E341A5113DF}"/>
          </ac:spMkLst>
        </pc:spChg>
        <pc:spChg chg="mod">
          <ac:chgData name="Mishra, Shubhanshu" userId="45afb5bf-a5ed-4984-a2e6-da38cfc866f8" providerId="ADAL" clId="{5F551E1E-275B-4EAF-B6EB-EB37B4C1D351}" dt="2019-12-15T02:09:35.780" v="6422" actId="404"/>
          <ac:spMkLst>
            <pc:docMk/>
            <pc:sldMk cId="3623696613" sldId="261"/>
            <ac:spMk id="13" creationId="{D837CC1D-1BD4-4A31-A034-330DC92D5A44}"/>
          </ac:spMkLst>
        </pc:spChg>
        <pc:spChg chg="mod">
          <ac:chgData name="Mishra, Shubhanshu" userId="45afb5bf-a5ed-4984-a2e6-da38cfc866f8" providerId="ADAL" clId="{5F551E1E-275B-4EAF-B6EB-EB37B4C1D351}" dt="2019-12-15T02:09:35.780" v="6422" actId="404"/>
          <ac:spMkLst>
            <pc:docMk/>
            <pc:sldMk cId="3623696613" sldId="261"/>
            <ac:spMk id="14" creationId="{9A91B90A-E0A9-49F0-BA7A-F8F1109E0267}"/>
          </ac:spMkLst>
        </pc:spChg>
        <pc:spChg chg="mod">
          <ac:chgData name="Mishra, Shubhanshu" userId="45afb5bf-a5ed-4984-a2e6-da38cfc866f8" providerId="ADAL" clId="{5F551E1E-275B-4EAF-B6EB-EB37B4C1D351}" dt="2019-12-15T02:09:35.780" v="6422" actId="404"/>
          <ac:spMkLst>
            <pc:docMk/>
            <pc:sldMk cId="3623696613" sldId="261"/>
            <ac:spMk id="15" creationId="{3E02D74C-4CED-4C54-9C72-E2B5DE914804}"/>
          </ac:spMkLst>
        </pc:spChg>
        <pc:spChg chg="mod">
          <ac:chgData name="Mishra, Shubhanshu" userId="45afb5bf-a5ed-4984-a2e6-da38cfc866f8" providerId="ADAL" clId="{5F551E1E-275B-4EAF-B6EB-EB37B4C1D351}" dt="2019-12-15T02:22:30.852" v="7244" actId="113"/>
          <ac:spMkLst>
            <pc:docMk/>
            <pc:sldMk cId="3623696613" sldId="261"/>
            <ac:spMk id="16" creationId="{57FD3B41-ACEE-4A42-9722-3F16507C4BC4}"/>
          </ac:spMkLst>
        </pc:spChg>
        <pc:spChg chg="mod">
          <ac:chgData name="Mishra, Shubhanshu" userId="45afb5bf-a5ed-4984-a2e6-da38cfc866f8" providerId="ADAL" clId="{5F551E1E-275B-4EAF-B6EB-EB37B4C1D351}" dt="2019-12-15T02:22:30.852" v="7244" actId="113"/>
          <ac:spMkLst>
            <pc:docMk/>
            <pc:sldMk cId="3623696613" sldId="261"/>
            <ac:spMk id="17" creationId="{DFD59783-D643-4270-89A3-863722AD06C0}"/>
          </ac:spMkLst>
        </pc:spChg>
        <pc:spChg chg="mod">
          <ac:chgData name="Mishra, Shubhanshu" userId="45afb5bf-a5ed-4984-a2e6-da38cfc866f8" providerId="ADAL" clId="{5F551E1E-275B-4EAF-B6EB-EB37B4C1D351}" dt="2019-12-15T02:22:30.852" v="7244" actId="113"/>
          <ac:spMkLst>
            <pc:docMk/>
            <pc:sldMk cId="3623696613" sldId="261"/>
            <ac:spMk id="18" creationId="{60DABBDF-CBF8-47AA-AAAB-6AB664F1A10E}"/>
          </ac:spMkLst>
        </pc:spChg>
        <pc:grpChg chg="add mod">
          <ac:chgData name="Mishra, Shubhanshu" userId="45afb5bf-a5ed-4984-a2e6-da38cfc866f8" providerId="ADAL" clId="{5F551E1E-275B-4EAF-B6EB-EB37B4C1D351}" dt="2019-12-15T02:09:26.481" v="6417" actId="14100"/>
          <ac:grpSpMkLst>
            <pc:docMk/>
            <pc:sldMk cId="3623696613" sldId="261"/>
            <ac:grpSpMk id="7" creationId="{035A64B3-048B-45DB-8C67-9E98E219C4E1}"/>
          </ac:grpSpMkLst>
        </pc:grpChg>
        <pc:cxnChg chg="mod">
          <ac:chgData name="Mishra, Shubhanshu" userId="45afb5bf-a5ed-4984-a2e6-da38cfc866f8" providerId="ADAL" clId="{5F551E1E-275B-4EAF-B6EB-EB37B4C1D351}" dt="2019-12-15T02:10:02.463" v="6423" actId="208"/>
          <ac:cxnSpMkLst>
            <pc:docMk/>
            <pc:sldMk cId="3623696613" sldId="261"/>
            <ac:cxnSpMk id="19" creationId="{772950D1-0882-42E3-8AD6-136BB2211986}"/>
          </ac:cxnSpMkLst>
        </pc:cxnChg>
        <pc:cxnChg chg="mod">
          <ac:chgData name="Mishra, Shubhanshu" userId="45afb5bf-a5ed-4984-a2e6-da38cfc866f8" providerId="ADAL" clId="{5F551E1E-275B-4EAF-B6EB-EB37B4C1D351}" dt="2019-12-15T02:10:02.463" v="6423" actId="208"/>
          <ac:cxnSpMkLst>
            <pc:docMk/>
            <pc:sldMk cId="3623696613" sldId="261"/>
            <ac:cxnSpMk id="22" creationId="{A61B91E4-3136-4E72-A220-ED8A2A27E827}"/>
          </ac:cxnSpMkLst>
        </pc:cxnChg>
        <pc:cxnChg chg="mod">
          <ac:chgData name="Mishra, Shubhanshu" userId="45afb5bf-a5ed-4984-a2e6-da38cfc866f8" providerId="ADAL" clId="{5F551E1E-275B-4EAF-B6EB-EB37B4C1D351}" dt="2019-12-15T02:10:02.463" v="6423" actId="208"/>
          <ac:cxnSpMkLst>
            <pc:docMk/>
            <pc:sldMk cId="3623696613" sldId="261"/>
            <ac:cxnSpMk id="27" creationId="{1DD52A16-5A89-45D3-AC2E-5C21610F36F8}"/>
          </ac:cxnSpMkLst>
        </pc:cxnChg>
      </pc:sldChg>
      <pc:sldChg chg="addSp delSp modSp add ord">
        <pc:chgData name="Mishra, Shubhanshu" userId="45afb5bf-a5ed-4984-a2e6-da38cfc866f8" providerId="ADAL" clId="{5F551E1E-275B-4EAF-B6EB-EB37B4C1D351}" dt="2019-12-15T02:36:49.303" v="7279" actId="20577"/>
        <pc:sldMkLst>
          <pc:docMk/>
          <pc:sldMk cId="2176022401" sldId="262"/>
        </pc:sldMkLst>
        <pc:spChg chg="del">
          <ac:chgData name="Mishra, Shubhanshu" userId="45afb5bf-a5ed-4984-a2e6-da38cfc866f8" providerId="ADAL" clId="{5F551E1E-275B-4EAF-B6EB-EB37B4C1D351}" dt="2019-12-15T02:10:28.274" v="6425"/>
          <ac:spMkLst>
            <pc:docMk/>
            <pc:sldMk cId="2176022401" sldId="262"/>
            <ac:spMk id="2" creationId="{00000000-0000-0000-0000-000000000000}"/>
          </ac:spMkLst>
        </pc:spChg>
        <pc:spChg chg="del">
          <ac:chgData name="Mishra, Shubhanshu" userId="45afb5bf-a5ed-4984-a2e6-da38cfc866f8" providerId="ADAL" clId="{5F551E1E-275B-4EAF-B6EB-EB37B4C1D351}" dt="2019-12-15T02:10:28.274" v="6425"/>
          <ac:spMkLst>
            <pc:docMk/>
            <pc:sldMk cId="2176022401" sldId="262"/>
            <ac:spMk id="3" creationId="{00000000-0000-0000-0000-000000000000}"/>
          </ac:spMkLst>
        </pc:spChg>
        <pc:spChg chg="mod">
          <ac:chgData name="Mishra, Shubhanshu" userId="45afb5bf-a5ed-4984-a2e6-da38cfc866f8" providerId="ADAL" clId="{5F551E1E-275B-4EAF-B6EB-EB37B4C1D351}" dt="2019-12-15T02:36:49.303" v="7279" actId="20577"/>
          <ac:spMkLst>
            <pc:docMk/>
            <pc:sldMk cId="2176022401" sldId="262"/>
            <ac:spMk id="4" creationId="{00000000-0000-0000-0000-000000000000}"/>
          </ac:spMkLst>
        </pc:spChg>
        <pc:spChg chg="mod">
          <ac:chgData name="Mishra, Shubhanshu" userId="45afb5bf-a5ed-4984-a2e6-da38cfc866f8" providerId="ADAL" clId="{5F551E1E-275B-4EAF-B6EB-EB37B4C1D351}" dt="2019-12-15T02:18:57.960" v="6939" actId="408"/>
          <ac:spMkLst>
            <pc:docMk/>
            <pc:sldMk cId="2176022401" sldId="262"/>
            <ac:spMk id="5" creationId="{00000000-0000-0000-0000-000000000000}"/>
          </ac:spMkLst>
        </pc:spChg>
        <pc:spChg chg="mod">
          <ac:chgData name="Mishra, Shubhanshu" userId="45afb5bf-a5ed-4984-a2e6-da38cfc866f8" providerId="ADAL" clId="{5F551E1E-275B-4EAF-B6EB-EB37B4C1D351}" dt="2019-12-15T02:18:57.960" v="6939" actId="408"/>
          <ac:spMkLst>
            <pc:docMk/>
            <pc:sldMk cId="2176022401" sldId="262"/>
            <ac:spMk id="6" creationId="{00000000-0000-0000-0000-000000000000}"/>
          </ac:spMkLst>
        </pc:spChg>
        <pc:spChg chg="mod">
          <ac:chgData name="Mishra, Shubhanshu" userId="45afb5bf-a5ed-4984-a2e6-da38cfc866f8" providerId="ADAL" clId="{5F551E1E-275B-4EAF-B6EB-EB37B4C1D351}" dt="2019-12-15T02:18:57.960" v="6939" actId="408"/>
          <ac:spMkLst>
            <pc:docMk/>
            <pc:sldMk cId="2176022401" sldId="262"/>
            <ac:spMk id="7" creationId="{00000000-0000-0000-0000-000000000000}"/>
          </ac:spMkLst>
        </pc:spChg>
        <pc:spChg chg="mod">
          <ac:chgData name="Mishra, Shubhanshu" userId="45afb5bf-a5ed-4984-a2e6-da38cfc866f8" providerId="ADAL" clId="{5F551E1E-275B-4EAF-B6EB-EB37B4C1D351}" dt="2019-12-15T02:19:06.016" v="6940" actId="408"/>
          <ac:spMkLst>
            <pc:docMk/>
            <pc:sldMk cId="2176022401" sldId="262"/>
            <ac:spMk id="8" creationId="{00000000-0000-0000-0000-000000000000}"/>
          </ac:spMkLst>
        </pc:spChg>
        <pc:spChg chg="mod">
          <ac:chgData name="Mishra, Shubhanshu" userId="45afb5bf-a5ed-4984-a2e6-da38cfc866f8" providerId="ADAL" clId="{5F551E1E-275B-4EAF-B6EB-EB37B4C1D351}" dt="2019-12-15T02:19:06.016" v="6940" actId="408"/>
          <ac:spMkLst>
            <pc:docMk/>
            <pc:sldMk cId="2176022401" sldId="262"/>
            <ac:spMk id="9" creationId="{00000000-0000-0000-0000-000000000000}"/>
          </ac:spMkLst>
        </pc:spChg>
        <pc:spChg chg="mod">
          <ac:chgData name="Mishra, Shubhanshu" userId="45afb5bf-a5ed-4984-a2e6-da38cfc866f8" providerId="ADAL" clId="{5F551E1E-275B-4EAF-B6EB-EB37B4C1D351}" dt="2019-12-15T02:18:57.960" v="6939" actId="408"/>
          <ac:spMkLst>
            <pc:docMk/>
            <pc:sldMk cId="2176022401" sldId="262"/>
            <ac:spMk id="11" creationId="{00000000-0000-0000-0000-000000000000}"/>
          </ac:spMkLst>
        </pc:spChg>
        <pc:spChg chg="mod">
          <ac:chgData name="Mishra, Shubhanshu" userId="45afb5bf-a5ed-4984-a2e6-da38cfc866f8" providerId="ADAL" clId="{5F551E1E-275B-4EAF-B6EB-EB37B4C1D351}" dt="2019-12-15T02:19:06.016" v="6940" actId="408"/>
          <ac:spMkLst>
            <pc:docMk/>
            <pc:sldMk cId="2176022401" sldId="262"/>
            <ac:spMk id="12" creationId="{00000000-0000-0000-0000-000000000000}"/>
          </ac:spMkLst>
        </pc:spChg>
        <pc:spChg chg="add mod">
          <ac:chgData name="Mishra, Shubhanshu" userId="45afb5bf-a5ed-4984-a2e6-da38cfc866f8" providerId="ADAL" clId="{5F551E1E-275B-4EAF-B6EB-EB37B4C1D351}" dt="2019-12-15T02:11:46.519" v="6463" actId="20577"/>
          <ac:spMkLst>
            <pc:docMk/>
            <pc:sldMk cId="2176022401" sldId="262"/>
            <ac:spMk id="35" creationId="{19991C65-4E2E-4D64-B56B-65C0B38CD6AD}"/>
          </ac:spMkLst>
        </pc:spChg>
        <pc:grpChg chg="add mod">
          <ac:chgData name="Mishra, Shubhanshu" userId="45afb5bf-a5ed-4984-a2e6-da38cfc866f8" providerId="ADAL" clId="{5F551E1E-275B-4EAF-B6EB-EB37B4C1D351}" dt="2019-12-15T02:19:27.956" v="6941" actId="12788"/>
          <ac:grpSpMkLst>
            <pc:docMk/>
            <pc:sldMk cId="2176022401" sldId="262"/>
            <ac:grpSpMk id="43" creationId="{14674FCB-BEBD-4E4E-8EBC-EDBADA4F2E44}"/>
          </ac:grpSpMkLst>
        </pc:grpChg>
        <pc:cxnChg chg="add mod">
          <ac:chgData name="Mishra, Shubhanshu" userId="45afb5bf-a5ed-4984-a2e6-da38cfc866f8" providerId="ADAL" clId="{5F551E1E-275B-4EAF-B6EB-EB37B4C1D351}" dt="2019-12-15T02:18:41.236" v="6937" actId="14100"/>
          <ac:cxnSpMkLst>
            <pc:docMk/>
            <pc:sldMk cId="2176022401" sldId="262"/>
            <ac:cxnSpMk id="16" creationId="{FEFA6C95-3D37-4C97-91C7-1C27926E8141}"/>
          </ac:cxnSpMkLst>
        </pc:cxnChg>
        <pc:cxnChg chg="add mod">
          <ac:chgData name="Mishra, Shubhanshu" userId="45afb5bf-a5ed-4984-a2e6-da38cfc866f8" providerId="ADAL" clId="{5F551E1E-275B-4EAF-B6EB-EB37B4C1D351}" dt="2019-12-15T02:18:57.960" v="6939" actId="408"/>
          <ac:cxnSpMkLst>
            <pc:docMk/>
            <pc:sldMk cId="2176022401" sldId="262"/>
            <ac:cxnSpMk id="17" creationId="{81D7C2B8-2B2E-4397-AFDC-9A07BFB473FF}"/>
          </ac:cxnSpMkLst>
        </pc:cxnChg>
        <pc:cxnChg chg="add mod">
          <ac:chgData name="Mishra, Shubhanshu" userId="45afb5bf-a5ed-4984-a2e6-da38cfc866f8" providerId="ADAL" clId="{5F551E1E-275B-4EAF-B6EB-EB37B4C1D351}" dt="2019-12-15T02:18:57.960" v="6939" actId="408"/>
          <ac:cxnSpMkLst>
            <pc:docMk/>
            <pc:sldMk cId="2176022401" sldId="262"/>
            <ac:cxnSpMk id="20" creationId="{BA7B5255-5355-4CE0-A645-BB7EB0E7E64E}"/>
          </ac:cxnSpMkLst>
        </pc:cxnChg>
        <pc:cxnChg chg="add mod">
          <ac:chgData name="Mishra, Shubhanshu" userId="45afb5bf-a5ed-4984-a2e6-da38cfc866f8" providerId="ADAL" clId="{5F551E1E-275B-4EAF-B6EB-EB37B4C1D351}" dt="2019-12-15T02:18:50.861" v="6938" actId="1076"/>
          <ac:cxnSpMkLst>
            <pc:docMk/>
            <pc:sldMk cId="2176022401" sldId="262"/>
            <ac:cxnSpMk id="23" creationId="{921CB608-9D90-43E5-811B-39974E9DB034}"/>
          </ac:cxnSpMkLst>
        </pc:cxnChg>
        <pc:cxnChg chg="add mod ord">
          <ac:chgData name="Mishra, Shubhanshu" userId="45afb5bf-a5ed-4984-a2e6-da38cfc866f8" providerId="ADAL" clId="{5F551E1E-275B-4EAF-B6EB-EB37B4C1D351}" dt="2019-12-15T02:18:41.236" v="6937" actId="14100"/>
          <ac:cxnSpMkLst>
            <pc:docMk/>
            <pc:sldMk cId="2176022401" sldId="262"/>
            <ac:cxnSpMk id="26" creationId="{DE4B2C99-76E6-4B2A-B916-1A8A853FDEE1}"/>
          </ac:cxnSpMkLst>
        </pc:cxnChg>
        <pc:cxnChg chg="add mod">
          <ac:chgData name="Mishra, Shubhanshu" userId="45afb5bf-a5ed-4984-a2e6-da38cfc866f8" providerId="ADAL" clId="{5F551E1E-275B-4EAF-B6EB-EB37B4C1D351}" dt="2019-12-15T02:19:06.016" v="6940" actId="408"/>
          <ac:cxnSpMkLst>
            <pc:docMk/>
            <pc:sldMk cId="2176022401" sldId="262"/>
            <ac:cxnSpMk id="29" creationId="{A972DB98-CABD-42FE-82EC-F7EB909A8B25}"/>
          </ac:cxnSpMkLst>
        </pc:cxnChg>
        <pc:cxnChg chg="add mod ord">
          <ac:chgData name="Mishra, Shubhanshu" userId="45afb5bf-a5ed-4984-a2e6-da38cfc866f8" providerId="ADAL" clId="{5F551E1E-275B-4EAF-B6EB-EB37B4C1D351}" dt="2019-12-15T02:18:41.236" v="6937" actId="14100"/>
          <ac:cxnSpMkLst>
            <pc:docMk/>
            <pc:sldMk cId="2176022401" sldId="262"/>
            <ac:cxnSpMk id="32" creationId="{E08752EC-EBC1-44D7-AE4A-907BD292FD0A}"/>
          </ac:cxnSpMkLst>
        </pc:cxnChg>
      </pc:sldChg>
      <pc:sldChg chg="modSp add">
        <pc:chgData name="Mishra, Shubhanshu" userId="45afb5bf-a5ed-4984-a2e6-da38cfc866f8" providerId="ADAL" clId="{5F551E1E-275B-4EAF-B6EB-EB37B4C1D351}" dt="2019-12-15T01:22:01.713" v="2979" actId="13926"/>
        <pc:sldMkLst>
          <pc:docMk/>
          <pc:sldMk cId="2108292667" sldId="263"/>
        </pc:sldMkLst>
        <pc:spChg chg="mod">
          <ac:chgData name="Mishra, Shubhanshu" userId="45afb5bf-a5ed-4984-a2e6-da38cfc866f8" providerId="ADAL" clId="{5F551E1E-275B-4EAF-B6EB-EB37B4C1D351}" dt="2019-12-15T01:22:01.713" v="2979" actId="13926"/>
          <ac:spMkLst>
            <pc:docMk/>
            <pc:sldMk cId="2108292667" sldId="263"/>
            <ac:spMk id="3" creationId="{00000000-0000-0000-0000-000000000000}"/>
          </ac:spMkLst>
        </pc:spChg>
      </pc:sldChg>
      <pc:sldChg chg="add del ord">
        <pc:chgData name="Mishra, Shubhanshu" userId="45afb5bf-a5ed-4984-a2e6-da38cfc866f8" providerId="ADAL" clId="{5F551E1E-275B-4EAF-B6EB-EB37B4C1D351}" dt="2019-12-15T02:17:16.611" v="6925" actId="47"/>
        <pc:sldMkLst>
          <pc:docMk/>
          <pc:sldMk cId="779980592" sldId="264"/>
        </pc:sldMkLst>
      </pc:sldChg>
      <pc:sldChg chg="modSp add modNotesTx">
        <pc:chgData name="Mishra, Shubhanshu" userId="45afb5bf-a5ed-4984-a2e6-da38cfc866f8" providerId="ADAL" clId="{5F551E1E-275B-4EAF-B6EB-EB37B4C1D351}" dt="2019-12-15T02:03:11.709" v="5734" actId="20577"/>
        <pc:sldMkLst>
          <pc:docMk/>
          <pc:sldMk cId="1688391745" sldId="265"/>
        </pc:sldMkLst>
        <pc:spChg chg="mod">
          <ac:chgData name="Mishra, Shubhanshu" userId="45afb5bf-a5ed-4984-a2e6-da38cfc866f8" providerId="ADAL" clId="{5F551E1E-275B-4EAF-B6EB-EB37B4C1D351}" dt="2019-12-14T19:48:10.093" v="564" actId="20577"/>
          <ac:spMkLst>
            <pc:docMk/>
            <pc:sldMk cId="1688391745" sldId="265"/>
            <ac:spMk id="2" creationId="{56265761-8005-4483-8B76-98842CF23F72}"/>
          </ac:spMkLst>
        </pc:spChg>
        <pc:spChg chg="mod">
          <ac:chgData name="Mishra, Shubhanshu" userId="45afb5bf-a5ed-4984-a2e6-da38cfc866f8" providerId="ADAL" clId="{5F551E1E-275B-4EAF-B6EB-EB37B4C1D351}" dt="2019-12-15T01:38:38.353" v="3147" actId="20577"/>
          <ac:spMkLst>
            <pc:docMk/>
            <pc:sldMk cId="1688391745" sldId="265"/>
            <ac:spMk id="3" creationId="{EBC2241D-271A-434A-B4AF-83C08D642EBD}"/>
          </ac:spMkLst>
        </pc:spChg>
      </pc:sldChg>
      <pc:sldChg chg="modSp add">
        <pc:chgData name="Mishra, Shubhanshu" userId="45afb5bf-a5ed-4984-a2e6-da38cfc866f8" providerId="ADAL" clId="{5F551E1E-275B-4EAF-B6EB-EB37B4C1D351}" dt="2019-12-15T02:16:20.597" v="6924" actId="122"/>
        <pc:sldMkLst>
          <pc:docMk/>
          <pc:sldMk cId="162447745" sldId="266"/>
        </pc:sldMkLst>
        <pc:spChg chg="mod">
          <ac:chgData name="Mishra, Shubhanshu" userId="45afb5bf-a5ed-4984-a2e6-da38cfc866f8" providerId="ADAL" clId="{5F551E1E-275B-4EAF-B6EB-EB37B4C1D351}" dt="2019-12-14T20:15:44.250" v="1443" actId="20577"/>
          <ac:spMkLst>
            <pc:docMk/>
            <pc:sldMk cId="162447745" sldId="266"/>
            <ac:spMk id="2" creationId="{9716432F-B370-4382-91BC-5917CD200F83}"/>
          </ac:spMkLst>
        </pc:spChg>
        <pc:spChg chg="mod">
          <ac:chgData name="Mishra, Shubhanshu" userId="45afb5bf-a5ed-4984-a2e6-da38cfc866f8" providerId="ADAL" clId="{5F551E1E-275B-4EAF-B6EB-EB37B4C1D351}" dt="2019-12-15T02:16:20.597" v="6924" actId="122"/>
          <ac:spMkLst>
            <pc:docMk/>
            <pc:sldMk cId="162447745" sldId="266"/>
            <ac:spMk id="3" creationId="{5D7BFE2C-5501-4EF2-8602-E9D2C76017D2}"/>
          </ac:spMkLst>
        </pc:spChg>
      </pc:sldChg>
      <pc:sldChg chg="addSp delSp modSp add modNotesTx">
        <pc:chgData name="Mishra, Shubhanshu" userId="45afb5bf-a5ed-4984-a2e6-da38cfc866f8" providerId="ADAL" clId="{5F551E1E-275B-4EAF-B6EB-EB37B4C1D351}" dt="2019-12-15T01:50:56.388" v="3562" actId="20577"/>
        <pc:sldMkLst>
          <pc:docMk/>
          <pc:sldMk cId="525477471" sldId="267"/>
        </pc:sldMkLst>
        <pc:spChg chg="mod">
          <ac:chgData name="Mishra, Shubhanshu" userId="45afb5bf-a5ed-4984-a2e6-da38cfc866f8" providerId="ADAL" clId="{5F551E1E-275B-4EAF-B6EB-EB37B4C1D351}" dt="2019-12-14T20:23:53.351" v="1460" actId="20577"/>
          <ac:spMkLst>
            <pc:docMk/>
            <pc:sldMk cId="525477471" sldId="267"/>
            <ac:spMk id="2" creationId="{AAE0E286-F34A-4BD6-90CB-DB8F086630F0}"/>
          </ac:spMkLst>
        </pc:spChg>
        <pc:spChg chg="del">
          <ac:chgData name="Mishra, Shubhanshu" userId="45afb5bf-a5ed-4984-a2e6-da38cfc866f8" providerId="ADAL" clId="{5F551E1E-275B-4EAF-B6EB-EB37B4C1D351}" dt="2019-12-14T23:09:22.473" v="1461"/>
          <ac:spMkLst>
            <pc:docMk/>
            <pc:sldMk cId="525477471" sldId="267"/>
            <ac:spMk id="3" creationId="{70AA8831-F67E-46DC-977F-E19B76295AB8}"/>
          </ac:spMkLst>
        </pc:spChg>
        <pc:spChg chg="add del">
          <ac:chgData name="Mishra, Shubhanshu" userId="45afb5bf-a5ed-4984-a2e6-da38cfc866f8" providerId="ADAL" clId="{5F551E1E-275B-4EAF-B6EB-EB37B4C1D351}" dt="2019-12-14T23:09:25.380" v="1463"/>
          <ac:spMkLst>
            <pc:docMk/>
            <pc:sldMk cId="525477471" sldId="267"/>
            <ac:spMk id="7" creationId="{F7B64954-7854-4FFB-A1C3-A792C3F1ADD7}"/>
          </ac:spMkLst>
        </pc:spChg>
        <pc:spChg chg="add del">
          <ac:chgData name="Mishra, Shubhanshu" userId="45afb5bf-a5ed-4984-a2e6-da38cfc866f8" providerId="ADAL" clId="{5F551E1E-275B-4EAF-B6EB-EB37B4C1D351}" dt="2019-12-14T23:09:30.470" v="1465"/>
          <ac:spMkLst>
            <pc:docMk/>
            <pc:sldMk cId="525477471" sldId="267"/>
            <ac:spMk id="8" creationId="{2ABB82F9-D4BA-4684-88F6-4F362C1E29E5}"/>
          </ac:spMkLst>
        </pc:spChg>
        <pc:spChg chg="add del">
          <ac:chgData name="Mishra, Shubhanshu" userId="45afb5bf-a5ed-4984-a2e6-da38cfc866f8" providerId="ADAL" clId="{5F551E1E-275B-4EAF-B6EB-EB37B4C1D351}" dt="2019-12-14T23:10:25.425" v="1467"/>
          <ac:spMkLst>
            <pc:docMk/>
            <pc:sldMk cId="525477471" sldId="267"/>
            <ac:spMk id="9" creationId="{D04CFE84-46AA-4F41-90FE-81C726F64D7E}"/>
          </ac:spMkLst>
        </pc:spChg>
        <pc:graphicFrameChg chg="add mod modGraphic">
          <ac:chgData name="Mishra, Shubhanshu" userId="45afb5bf-a5ed-4984-a2e6-da38cfc866f8" providerId="ADAL" clId="{5F551E1E-275B-4EAF-B6EB-EB37B4C1D351}" dt="2019-12-15T01:49:09.945" v="3328"/>
          <ac:graphicFrameMkLst>
            <pc:docMk/>
            <pc:sldMk cId="525477471" sldId="267"/>
            <ac:graphicFrameMk id="10" creationId="{86DFABE8-4ED4-481F-A06E-93CBEE9D49D3}"/>
          </ac:graphicFrameMkLst>
        </pc:graphicFrameChg>
      </pc:sldChg>
      <pc:sldChg chg="add del">
        <pc:chgData name="Mishra, Shubhanshu" userId="45afb5bf-a5ed-4984-a2e6-da38cfc866f8" providerId="ADAL" clId="{5F551E1E-275B-4EAF-B6EB-EB37B4C1D351}" dt="2019-12-15T00:39:48.010" v="1821" actId="47"/>
        <pc:sldMkLst>
          <pc:docMk/>
          <pc:sldMk cId="2927081863" sldId="268"/>
        </pc:sldMkLst>
      </pc:sldChg>
      <pc:sldChg chg="addSp delSp modSp add modNotesTx">
        <pc:chgData name="Mishra, Shubhanshu" userId="45afb5bf-a5ed-4984-a2e6-da38cfc866f8" providerId="ADAL" clId="{5F551E1E-275B-4EAF-B6EB-EB37B4C1D351}" dt="2019-12-15T01:10:53.752" v="2189" actId="207"/>
        <pc:sldMkLst>
          <pc:docMk/>
          <pc:sldMk cId="3743907186" sldId="268"/>
        </pc:sldMkLst>
        <pc:spChg chg="add mod">
          <ac:chgData name="Mishra, Shubhanshu" userId="45afb5bf-a5ed-4984-a2e6-da38cfc866f8" providerId="ADAL" clId="{5F551E1E-275B-4EAF-B6EB-EB37B4C1D351}" dt="2019-12-15T00:54:51.804" v="1875" actId="20577"/>
          <ac:spMkLst>
            <pc:docMk/>
            <pc:sldMk cId="3743907186" sldId="268"/>
            <ac:spMk id="9" creationId="{EC1D443E-60F1-4468-95D9-CFBCE67743C9}"/>
          </ac:spMkLst>
        </pc:spChg>
        <pc:graphicFrameChg chg="add del">
          <ac:chgData name="Mishra, Shubhanshu" userId="45afb5bf-a5ed-4984-a2e6-da38cfc866f8" providerId="ADAL" clId="{5F551E1E-275B-4EAF-B6EB-EB37B4C1D351}" dt="2019-12-15T00:50:24.250" v="1824"/>
          <ac:graphicFrameMkLst>
            <pc:docMk/>
            <pc:sldMk cId="3743907186" sldId="268"/>
            <ac:graphicFrameMk id="5" creationId="{0F04123E-4512-413C-BC5D-408C06B62A31}"/>
          </ac:graphicFrameMkLst>
        </pc:graphicFrameChg>
        <pc:graphicFrameChg chg="add del mod modGraphic">
          <ac:chgData name="Mishra, Shubhanshu" userId="45afb5bf-a5ed-4984-a2e6-da38cfc866f8" providerId="ADAL" clId="{5F551E1E-275B-4EAF-B6EB-EB37B4C1D351}" dt="2019-12-15T00:54:00.718" v="1844" actId="478"/>
          <ac:graphicFrameMkLst>
            <pc:docMk/>
            <pc:sldMk cId="3743907186" sldId="268"/>
            <ac:graphicFrameMk id="6" creationId="{F6BAC4BB-A3F0-4BAC-A227-BF3C5D2B878B}"/>
          </ac:graphicFrameMkLst>
        </pc:graphicFrameChg>
        <pc:graphicFrameChg chg="add del">
          <ac:chgData name="Mishra, Shubhanshu" userId="45afb5bf-a5ed-4984-a2e6-da38cfc866f8" providerId="ADAL" clId="{5F551E1E-275B-4EAF-B6EB-EB37B4C1D351}" dt="2019-12-15T00:54:04.859" v="1846"/>
          <ac:graphicFrameMkLst>
            <pc:docMk/>
            <pc:sldMk cId="3743907186" sldId="268"/>
            <ac:graphicFrameMk id="7" creationId="{605BFE37-0716-4882-A482-9E087AE1877F}"/>
          </ac:graphicFrameMkLst>
        </pc:graphicFrameChg>
        <pc:graphicFrameChg chg="add del mod modGraphic">
          <ac:chgData name="Mishra, Shubhanshu" userId="45afb5bf-a5ed-4984-a2e6-da38cfc866f8" providerId="ADAL" clId="{5F551E1E-275B-4EAF-B6EB-EB37B4C1D351}" dt="2019-12-15T00:56:01.600" v="1886" actId="478"/>
          <ac:graphicFrameMkLst>
            <pc:docMk/>
            <pc:sldMk cId="3743907186" sldId="268"/>
            <ac:graphicFrameMk id="8" creationId="{20FF0D79-C19C-4E21-9A8C-15A69035E378}"/>
          </ac:graphicFrameMkLst>
        </pc:graphicFrameChg>
        <pc:graphicFrameChg chg="add del">
          <ac:chgData name="Mishra, Shubhanshu" userId="45afb5bf-a5ed-4984-a2e6-da38cfc866f8" providerId="ADAL" clId="{5F551E1E-275B-4EAF-B6EB-EB37B4C1D351}" dt="2019-12-15T00:56:08.050" v="1888"/>
          <ac:graphicFrameMkLst>
            <pc:docMk/>
            <pc:sldMk cId="3743907186" sldId="268"/>
            <ac:graphicFrameMk id="10" creationId="{17892B0B-C81D-4BAB-B6FD-386725858B53}"/>
          </ac:graphicFrameMkLst>
        </pc:graphicFrameChg>
        <pc:graphicFrameChg chg="add mod modGraphic">
          <ac:chgData name="Mishra, Shubhanshu" userId="45afb5bf-a5ed-4984-a2e6-da38cfc866f8" providerId="ADAL" clId="{5F551E1E-275B-4EAF-B6EB-EB37B4C1D351}" dt="2019-12-15T01:10:53.752" v="2189" actId="207"/>
          <ac:graphicFrameMkLst>
            <pc:docMk/>
            <pc:sldMk cId="3743907186" sldId="268"/>
            <ac:graphicFrameMk id="11" creationId="{3F4BB511-419B-401C-9C34-32A4369870CA}"/>
          </ac:graphicFrameMkLst>
        </pc:graphicFrameChg>
      </pc:sldChg>
      <pc:sldChg chg="modSp add modNotesTx">
        <pc:chgData name="Mishra, Shubhanshu" userId="45afb5bf-a5ed-4984-a2e6-da38cfc866f8" providerId="ADAL" clId="{5F551E1E-275B-4EAF-B6EB-EB37B4C1D351}" dt="2019-12-15T04:07:17.593" v="8239" actId="20577"/>
        <pc:sldMkLst>
          <pc:docMk/>
          <pc:sldMk cId="2819859768" sldId="269"/>
        </pc:sldMkLst>
        <pc:graphicFrameChg chg="mod modGraphic">
          <ac:chgData name="Mishra, Shubhanshu" userId="45afb5bf-a5ed-4984-a2e6-da38cfc866f8" providerId="ADAL" clId="{5F551E1E-275B-4EAF-B6EB-EB37B4C1D351}" dt="2019-12-15T01:10:42.305" v="2188" actId="207"/>
          <ac:graphicFrameMkLst>
            <pc:docMk/>
            <pc:sldMk cId="2819859768" sldId="269"/>
            <ac:graphicFrameMk id="8" creationId="{20FF0D79-C19C-4E21-9A8C-15A69035E378}"/>
          </ac:graphicFrameMkLst>
        </pc:graphicFrameChg>
      </pc:sldChg>
      <pc:sldChg chg="addSp delSp modSp add">
        <pc:chgData name="Mishra, Shubhanshu" userId="45afb5bf-a5ed-4984-a2e6-da38cfc866f8" providerId="ADAL" clId="{5F551E1E-275B-4EAF-B6EB-EB37B4C1D351}" dt="2019-12-15T01:11:08.735" v="2190" actId="207"/>
        <pc:sldMkLst>
          <pc:docMk/>
          <pc:sldMk cId="3538027733" sldId="270"/>
        </pc:sldMkLst>
        <pc:spChg chg="mod">
          <ac:chgData name="Mishra, Shubhanshu" userId="45afb5bf-a5ed-4984-a2e6-da38cfc866f8" providerId="ADAL" clId="{5F551E1E-275B-4EAF-B6EB-EB37B4C1D351}" dt="2019-12-15T00:54:56.420" v="1880" actId="20577"/>
          <ac:spMkLst>
            <pc:docMk/>
            <pc:sldMk cId="3538027733" sldId="270"/>
            <ac:spMk id="9" creationId="{EC1D443E-60F1-4468-95D9-CFBCE67743C9}"/>
          </ac:spMkLst>
        </pc:spChg>
        <pc:graphicFrameChg chg="add del">
          <ac:chgData name="Mishra, Shubhanshu" userId="45afb5bf-a5ed-4984-a2e6-da38cfc866f8" providerId="ADAL" clId="{5F551E1E-275B-4EAF-B6EB-EB37B4C1D351}" dt="2019-12-15T00:58:31.984" v="1908"/>
          <ac:graphicFrameMkLst>
            <pc:docMk/>
            <pc:sldMk cId="3538027733" sldId="270"/>
            <ac:graphicFrameMk id="5" creationId="{856F7C24-48F8-4B0B-9B8A-82A68133784E}"/>
          </ac:graphicFrameMkLst>
        </pc:graphicFrameChg>
        <pc:graphicFrameChg chg="add mod modGraphic">
          <ac:chgData name="Mishra, Shubhanshu" userId="45afb5bf-a5ed-4984-a2e6-da38cfc866f8" providerId="ADAL" clId="{5F551E1E-275B-4EAF-B6EB-EB37B4C1D351}" dt="2019-12-15T01:11:08.735" v="2190" actId="207"/>
          <ac:graphicFrameMkLst>
            <pc:docMk/>
            <pc:sldMk cId="3538027733" sldId="270"/>
            <ac:graphicFrameMk id="6" creationId="{8678F4F0-6A98-4B94-B638-5CE2A373FB0C}"/>
          </ac:graphicFrameMkLst>
        </pc:graphicFrameChg>
        <pc:graphicFrameChg chg="del modGraphic">
          <ac:chgData name="Mishra, Shubhanshu" userId="45afb5bf-a5ed-4984-a2e6-da38cfc866f8" providerId="ADAL" clId="{5F551E1E-275B-4EAF-B6EB-EB37B4C1D351}" dt="2019-12-15T00:58:21.123" v="1906" actId="478"/>
          <ac:graphicFrameMkLst>
            <pc:docMk/>
            <pc:sldMk cId="3538027733" sldId="270"/>
            <ac:graphicFrameMk id="8" creationId="{20FF0D79-C19C-4E21-9A8C-15A69035E378}"/>
          </ac:graphicFrameMkLst>
        </pc:graphicFrameChg>
      </pc:sldChg>
      <pc:sldChg chg="addSp delSp modSp add">
        <pc:chgData name="Mishra, Shubhanshu" userId="45afb5bf-a5ed-4984-a2e6-da38cfc866f8" providerId="ADAL" clId="{5F551E1E-275B-4EAF-B6EB-EB37B4C1D351}" dt="2019-12-15T01:35:06.357" v="3100"/>
        <pc:sldMkLst>
          <pc:docMk/>
          <pc:sldMk cId="838416572" sldId="271"/>
        </pc:sldMkLst>
        <pc:spChg chg="mod">
          <ac:chgData name="Mishra, Shubhanshu" userId="45afb5bf-a5ed-4984-a2e6-da38cfc866f8" providerId="ADAL" clId="{5F551E1E-275B-4EAF-B6EB-EB37B4C1D351}" dt="2019-12-15T01:30:25.437" v="3054" actId="20577"/>
          <ac:spMkLst>
            <pc:docMk/>
            <pc:sldMk cId="838416572" sldId="271"/>
            <ac:spMk id="2" creationId="{C36DAFE8-1CA4-4838-AE9A-1A66A786E90D}"/>
          </ac:spMkLst>
        </pc:spChg>
        <pc:graphicFrameChg chg="add del">
          <ac:chgData name="Mishra, Shubhanshu" userId="45afb5bf-a5ed-4984-a2e6-da38cfc866f8" providerId="ADAL" clId="{5F551E1E-275B-4EAF-B6EB-EB37B4C1D351}" dt="2019-12-15T01:28:03.884" v="3019"/>
          <ac:graphicFrameMkLst>
            <pc:docMk/>
            <pc:sldMk cId="838416572" sldId="271"/>
            <ac:graphicFrameMk id="6" creationId="{626538F7-3F7A-49A2-9036-F2687BBDAF60}"/>
          </ac:graphicFrameMkLst>
        </pc:graphicFrameChg>
        <pc:graphicFrameChg chg="add del mod modGraphic">
          <ac:chgData name="Mishra, Shubhanshu" userId="45afb5bf-a5ed-4984-a2e6-da38cfc866f8" providerId="ADAL" clId="{5F551E1E-275B-4EAF-B6EB-EB37B4C1D351}" dt="2019-12-15T01:30:34.023" v="3060" actId="478"/>
          <ac:graphicFrameMkLst>
            <pc:docMk/>
            <pc:sldMk cId="838416572" sldId="271"/>
            <ac:graphicFrameMk id="7" creationId="{D013E5E7-AF4B-4367-9A37-DAF518BCECE5}"/>
          </ac:graphicFrameMkLst>
        </pc:graphicFrameChg>
        <pc:graphicFrameChg chg="add del">
          <ac:chgData name="Mishra, Shubhanshu" userId="45afb5bf-a5ed-4984-a2e6-da38cfc866f8" providerId="ADAL" clId="{5F551E1E-275B-4EAF-B6EB-EB37B4C1D351}" dt="2019-12-15T01:30:45.149" v="3062"/>
          <ac:graphicFrameMkLst>
            <pc:docMk/>
            <pc:sldMk cId="838416572" sldId="271"/>
            <ac:graphicFrameMk id="8" creationId="{9F2EB70C-0B17-43D5-AAB0-DCAE2CE7D848}"/>
          </ac:graphicFrameMkLst>
        </pc:graphicFrameChg>
        <pc:graphicFrameChg chg="add mod modGraphic">
          <ac:chgData name="Mishra, Shubhanshu" userId="45afb5bf-a5ed-4984-a2e6-da38cfc866f8" providerId="ADAL" clId="{5F551E1E-275B-4EAF-B6EB-EB37B4C1D351}" dt="2019-12-15T01:35:06.357" v="3100"/>
          <ac:graphicFrameMkLst>
            <pc:docMk/>
            <pc:sldMk cId="838416572" sldId="271"/>
            <ac:graphicFrameMk id="9" creationId="{31738594-69BA-40E6-A155-C79E25CDCD25}"/>
          </ac:graphicFrameMkLst>
        </pc:graphicFrameChg>
      </pc:sldChg>
      <pc:sldChg chg="modSp add modNotesTx">
        <pc:chgData name="Mishra, Shubhanshu" userId="45afb5bf-a5ed-4984-a2e6-da38cfc866f8" providerId="ADAL" clId="{5F551E1E-275B-4EAF-B6EB-EB37B4C1D351}" dt="2019-12-15T04:07:30.259" v="8241" actId="20577"/>
        <pc:sldMkLst>
          <pc:docMk/>
          <pc:sldMk cId="1920453693" sldId="272"/>
        </pc:sldMkLst>
        <pc:graphicFrameChg chg="mod modGraphic">
          <ac:chgData name="Mishra, Shubhanshu" userId="45afb5bf-a5ed-4984-a2e6-da38cfc866f8" providerId="ADAL" clId="{5F551E1E-275B-4EAF-B6EB-EB37B4C1D351}" dt="2019-12-15T01:33:45.869" v="3091" actId="12788"/>
          <ac:graphicFrameMkLst>
            <pc:docMk/>
            <pc:sldMk cId="1920453693" sldId="272"/>
            <ac:graphicFrameMk id="7" creationId="{D013E5E7-AF4B-4367-9A37-DAF518BCECE5}"/>
          </ac:graphicFrameMkLst>
        </pc:graphicFrameChg>
      </pc:sldChg>
      <pc:sldChg chg="addSp delSp modSp add">
        <pc:chgData name="Mishra, Shubhanshu" userId="45afb5bf-a5ed-4984-a2e6-da38cfc866f8" providerId="ADAL" clId="{5F551E1E-275B-4EAF-B6EB-EB37B4C1D351}" dt="2019-12-15T01:34:34.617" v="3096"/>
        <pc:sldMkLst>
          <pc:docMk/>
          <pc:sldMk cId="321469085" sldId="273"/>
        </pc:sldMkLst>
        <pc:spChg chg="mod">
          <ac:chgData name="Mishra, Shubhanshu" userId="45afb5bf-a5ed-4984-a2e6-da38cfc866f8" providerId="ADAL" clId="{5F551E1E-275B-4EAF-B6EB-EB37B4C1D351}" dt="2019-12-15T01:30:29.472" v="3059" actId="20577"/>
          <ac:spMkLst>
            <pc:docMk/>
            <pc:sldMk cId="321469085" sldId="273"/>
            <ac:spMk id="2" creationId="{C36DAFE8-1CA4-4838-AE9A-1A66A786E90D}"/>
          </ac:spMkLst>
        </pc:spChg>
        <pc:graphicFrameChg chg="add del">
          <ac:chgData name="Mishra, Shubhanshu" userId="45afb5bf-a5ed-4984-a2e6-da38cfc866f8" providerId="ADAL" clId="{5F551E1E-275B-4EAF-B6EB-EB37B4C1D351}" dt="2019-12-15T01:32:06.127" v="3075"/>
          <ac:graphicFrameMkLst>
            <pc:docMk/>
            <pc:sldMk cId="321469085" sldId="273"/>
            <ac:graphicFrameMk id="6" creationId="{D5044548-FAEF-4B6C-8F90-80AF7B13BA3C}"/>
          </ac:graphicFrameMkLst>
        </pc:graphicFrameChg>
        <pc:graphicFrameChg chg="del">
          <ac:chgData name="Mishra, Shubhanshu" userId="45afb5bf-a5ed-4984-a2e6-da38cfc866f8" providerId="ADAL" clId="{5F551E1E-275B-4EAF-B6EB-EB37B4C1D351}" dt="2019-12-15T01:31:57.811" v="3073" actId="478"/>
          <ac:graphicFrameMkLst>
            <pc:docMk/>
            <pc:sldMk cId="321469085" sldId="273"/>
            <ac:graphicFrameMk id="7" creationId="{D013E5E7-AF4B-4367-9A37-DAF518BCECE5}"/>
          </ac:graphicFrameMkLst>
        </pc:graphicFrameChg>
        <pc:graphicFrameChg chg="add mod modGraphic">
          <ac:chgData name="Mishra, Shubhanshu" userId="45afb5bf-a5ed-4984-a2e6-da38cfc866f8" providerId="ADAL" clId="{5F551E1E-275B-4EAF-B6EB-EB37B4C1D351}" dt="2019-12-15T01:34:34.617" v="3096"/>
          <ac:graphicFrameMkLst>
            <pc:docMk/>
            <pc:sldMk cId="321469085" sldId="273"/>
            <ac:graphicFrameMk id="8" creationId="{166FB686-06B0-436C-B963-60DEC31CDDA7}"/>
          </ac:graphicFrameMkLst>
        </pc:graphicFrameChg>
      </pc:sldChg>
      <pc:sldChg chg="addSp delSp modSp add">
        <pc:chgData name="Mishra, Shubhanshu" userId="45afb5bf-a5ed-4984-a2e6-da38cfc866f8" providerId="ADAL" clId="{5F551E1E-275B-4EAF-B6EB-EB37B4C1D351}" dt="2019-12-15T04:03:21.187" v="8098" actId="20577"/>
        <pc:sldMkLst>
          <pc:docMk/>
          <pc:sldMk cId="928688822" sldId="274"/>
        </pc:sldMkLst>
        <pc:spChg chg="mod">
          <ac:chgData name="Mishra, Shubhanshu" userId="45afb5bf-a5ed-4984-a2e6-da38cfc866f8" providerId="ADAL" clId="{5F551E1E-275B-4EAF-B6EB-EB37B4C1D351}" dt="2019-12-15T01:53:28.592" v="3778" actId="20577"/>
          <ac:spMkLst>
            <pc:docMk/>
            <pc:sldMk cId="928688822" sldId="274"/>
            <ac:spMk id="2" creationId="{FB9B0B16-0232-4C30-BC7E-138BB3BD265E}"/>
          </ac:spMkLst>
        </pc:spChg>
        <pc:spChg chg="del">
          <ac:chgData name="Mishra, Shubhanshu" userId="45afb5bf-a5ed-4984-a2e6-da38cfc866f8" providerId="ADAL" clId="{5F551E1E-275B-4EAF-B6EB-EB37B4C1D351}" dt="2019-12-15T01:51:27.704" v="3573" actId="1032"/>
          <ac:spMkLst>
            <pc:docMk/>
            <pc:sldMk cId="928688822" sldId="274"/>
            <ac:spMk id="3" creationId="{F9F9D4FB-AEDE-4BB4-BDE0-4AC4BABB6D65}"/>
          </ac:spMkLst>
        </pc:spChg>
        <pc:graphicFrameChg chg="add mod">
          <ac:chgData name="Mishra, Shubhanshu" userId="45afb5bf-a5ed-4984-a2e6-da38cfc866f8" providerId="ADAL" clId="{5F551E1E-275B-4EAF-B6EB-EB37B4C1D351}" dt="2019-12-15T04:03:21.187" v="8098" actId="20577"/>
          <ac:graphicFrameMkLst>
            <pc:docMk/>
            <pc:sldMk cId="928688822" sldId="274"/>
            <ac:graphicFrameMk id="7" creationId="{207E909F-6C98-4565-8B17-A4DB6F72A7AD}"/>
          </ac:graphicFrameMkLst>
        </pc:graphicFrameChg>
      </pc:sldChg>
      <pc:sldChg chg="add del">
        <pc:chgData name="Mishra, Shubhanshu" userId="45afb5bf-a5ed-4984-a2e6-da38cfc866f8" providerId="ADAL" clId="{5F551E1E-275B-4EAF-B6EB-EB37B4C1D351}" dt="2019-12-15T02:03:49.387" v="5738"/>
        <pc:sldMkLst>
          <pc:docMk/>
          <pc:sldMk cId="1906061081" sldId="275"/>
        </pc:sldMkLst>
      </pc:sldChg>
      <pc:sldChg chg="add del ord">
        <pc:chgData name="Mishra, Shubhanshu" userId="45afb5bf-a5ed-4984-a2e6-da38cfc866f8" providerId="ADAL" clId="{5F551E1E-275B-4EAF-B6EB-EB37B4C1D351}" dt="2019-12-15T02:10:22.757" v="6424" actId="47"/>
        <pc:sldMkLst>
          <pc:docMk/>
          <pc:sldMk cId="3900647674" sldId="275"/>
        </pc:sldMkLst>
      </pc:sldChg>
      <pc:sldChg chg="modSp add">
        <pc:chgData name="Mishra, Shubhanshu" userId="45afb5bf-a5ed-4984-a2e6-da38cfc866f8" providerId="ADAL" clId="{5F551E1E-275B-4EAF-B6EB-EB37B4C1D351}" dt="2019-12-15T02:27:00.742" v="7269"/>
        <pc:sldMkLst>
          <pc:docMk/>
          <pc:sldMk cId="3169589028" sldId="276"/>
        </pc:sldMkLst>
        <pc:spChg chg="mod">
          <ac:chgData name="Mishra, Shubhanshu" userId="45afb5bf-a5ed-4984-a2e6-da38cfc866f8" providerId="ADAL" clId="{5F551E1E-275B-4EAF-B6EB-EB37B4C1D351}" dt="2019-12-15T02:04:32.043" v="5777" actId="20577"/>
          <ac:spMkLst>
            <pc:docMk/>
            <pc:sldMk cId="3169589028" sldId="276"/>
            <ac:spMk id="2" creationId="{F9C04FEA-3DE0-44AB-BB6F-21B529C43620}"/>
          </ac:spMkLst>
        </pc:spChg>
        <pc:spChg chg="mod">
          <ac:chgData name="Mishra, Shubhanshu" userId="45afb5bf-a5ed-4984-a2e6-da38cfc866f8" providerId="ADAL" clId="{5F551E1E-275B-4EAF-B6EB-EB37B4C1D351}" dt="2019-12-15T02:27:00.742" v="7269"/>
          <ac:spMkLst>
            <pc:docMk/>
            <pc:sldMk cId="3169589028" sldId="276"/>
            <ac:spMk id="3" creationId="{4B96FC3B-56D3-43F3-8483-4C5EF27469B5}"/>
          </ac:spMkLst>
        </pc:spChg>
      </pc:sldChg>
      <pc:sldChg chg="add del">
        <pc:chgData name="Mishra, Shubhanshu" userId="45afb5bf-a5ed-4984-a2e6-da38cfc866f8" providerId="ADAL" clId="{5F551E1E-275B-4EAF-B6EB-EB37B4C1D351}" dt="2019-12-15T02:03:49.387" v="5738"/>
        <pc:sldMkLst>
          <pc:docMk/>
          <pc:sldMk cId="3279476839" sldId="276"/>
        </pc:sldMkLst>
      </pc:sldChg>
      <pc:sldChg chg="modSp add">
        <pc:chgData name="Mishra, Shubhanshu" userId="45afb5bf-a5ed-4984-a2e6-da38cfc866f8" providerId="ADAL" clId="{5F551E1E-275B-4EAF-B6EB-EB37B4C1D351}" dt="2019-12-15T03:34:21.069" v="8094" actId="20577"/>
        <pc:sldMkLst>
          <pc:docMk/>
          <pc:sldMk cId="2668227763" sldId="277"/>
        </pc:sldMkLst>
        <pc:spChg chg="mod">
          <ac:chgData name="Mishra, Shubhanshu" userId="45afb5bf-a5ed-4984-a2e6-da38cfc866f8" providerId="ADAL" clId="{5F551E1E-275B-4EAF-B6EB-EB37B4C1D351}" dt="2019-12-15T02:13:47.379" v="6483" actId="20577"/>
          <ac:spMkLst>
            <pc:docMk/>
            <pc:sldMk cId="2668227763" sldId="277"/>
            <ac:spMk id="2" creationId="{FE8DCB01-6657-458E-9178-2AE1AB5D605F}"/>
          </ac:spMkLst>
        </pc:spChg>
        <pc:spChg chg="mod">
          <ac:chgData name="Mishra, Shubhanshu" userId="45afb5bf-a5ed-4984-a2e6-da38cfc866f8" providerId="ADAL" clId="{5F551E1E-275B-4EAF-B6EB-EB37B4C1D351}" dt="2019-12-15T03:34:21.069" v="8094" actId="20577"/>
          <ac:spMkLst>
            <pc:docMk/>
            <pc:sldMk cId="2668227763" sldId="277"/>
            <ac:spMk id="3" creationId="{E2093EDB-2A21-4212-9366-1A434863A1C1}"/>
          </ac:spMkLst>
        </pc:spChg>
      </pc:sldChg>
      <pc:sldMasterChg chg="modSp">
        <pc:chgData name="Mishra, Shubhanshu" userId="45afb5bf-a5ed-4984-a2e6-da38cfc866f8" providerId="ADAL" clId="{5F551E1E-275B-4EAF-B6EB-EB37B4C1D351}" dt="2019-12-14T20:02:24.796" v="840" actId="20577"/>
        <pc:sldMasterMkLst>
          <pc:docMk/>
          <pc:sldMasterMk cId="2830718883" sldId="2147483648"/>
        </pc:sldMasterMkLst>
        <pc:spChg chg="mod">
          <ac:chgData name="Mishra, Shubhanshu" userId="45afb5bf-a5ed-4984-a2e6-da38cfc866f8" providerId="ADAL" clId="{5F551E1E-275B-4EAF-B6EB-EB37B4C1D351}" dt="2019-12-14T20:02:24.796" v="840" actId="20577"/>
          <ac:spMkLst>
            <pc:docMk/>
            <pc:sldMasterMk cId="2830718883" sldId="2147483648"/>
            <ac:spMk id="5" creationId="{C523FE86-CEFD-426A-BB08-0636660368F6}"/>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1D8F3-1C22-43CD-A23D-BDE75520F435}" type="doc">
      <dgm:prSet loTypeId="urn:microsoft.com/office/officeart/2005/8/layout/hProcess9" loCatId="process" qsTypeId="urn:microsoft.com/office/officeart/2005/8/quickstyle/simple1" qsCatId="simple" csTypeId="urn:microsoft.com/office/officeart/2005/8/colors/accent3_1" csCatId="accent3" phldr="1"/>
      <dgm:spPr/>
    </dgm:pt>
    <dgm:pt modelId="{C6D98759-2741-4ADC-BF5E-B376A0EE97EB}">
      <dgm:prSet phldrT="[Text]"/>
      <dgm:spPr/>
      <dgm:t>
        <a:bodyPr/>
        <a:lstStyle/>
        <a:p>
          <a:r>
            <a:rPr lang="en-US" dirty="0"/>
            <a:t>Text</a:t>
          </a:r>
        </a:p>
      </dgm:t>
    </dgm:pt>
    <dgm:pt modelId="{E0ECE725-0D35-49B7-81E6-8C58AF5AE094}" type="parTrans" cxnId="{80D277B7-09BA-4AB0-AEA3-6D25BF95367F}">
      <dgm:prSet/>
      <dgm:spPr/>
      <dgm:t>
        <a:bodyPr/>
        <a:lstStyle/>
        <a:p>
          <a:endParaRPr lang="en-US"/>
        </a:p>
      </dgm:t>
    </dgm:pt>
    <dgm:pt modelId="{398529B8-3941-4C09-A0D8-BB61147E22FB}" type="sibTrans" cxnId="{80D277B7-09BA-4AB0-AEA3-6D25BF95367F}">
      <dgm:prSet/>
      <dgm:spPr/>
      <dgm:t>
        <a:bodyPr/>
        <a:lstStyle/>
        <a:p>
          <a:endParaRPr lang="en-US"/>
        </a:p>
      </dgm:t>
    </dgm:pt>
    <dgm:pt modelId="{1EAC2884-8068-41BE-AB74-CA67C0133DCD}">
      <dgm:prSet phldrT="[Text]"/>
      <dgm:spPr/>
      <dgm:t>
        <a:bodyPr/>
        <a:lstStyle/>
        <a:p>
          <a:r>
            <a:rPr lang="en-US" dirty="0"/>
            <a:t>Sequence of tokens</a:t>
          </a:r>
        </a:p>
      </dgm:t>
    </dgm:pt>
    <dgm:pt modelId="{4C52596C-16BD-4988-8A3A-830A667F766F}" type="parTrans" cxnId="{B9C62EC3-A7EA-4A3E-B7A4-28C8FB73E1FC}">
      <dgm:prSet/>
      <dgm:spPr/>
      <dgm:t>
        <a:bodyPr/>
        <a:lstStyle/>
        <a:p>
          <a:endParaRPr lang="en-US"/>
        </a:p>
      </dgm:t>
    </dgm:pt>
    <dgm:pt modelId="{D6D283A4-F986-434F-B768-2C161EEA6B7C}" type="sibTrans" cxnId="{B9C62EC3-A7EA-4A3E-B7A4-28C8FB73E1FC}">
      <dgm:prSet/>
      <dgm:spPr/>
      <dgm:t>
        <a:bodyPr/>
        <a:lstStyle/>
        <a:p>
          <a:endParaRPr lang="en-US"/>
        </a:p>
      </dgm:t>
    </dgm:pt>
    <dgm:pt modelId="{07C1144A-8E24-40E0-B4D8-269C91EF4235}">
      <dgm:prSet phldrT="[Text]"/>
      <dgm:spPr/>
      <dgm:t>
        <a:bodyPr/>
        <a:lstStyle/>
        <a:p>
          <a:r>
            <a:rPr lang="en-US" dirty="0"/>
            <a:t>Vector representation using pre-trained model</a:t>
          </a:r>
        </a:p>
      </dgm:t>
    </dgm:pt>
    <dgm:pt modelId="{BB6FA1A2-7A9C-4221-BDA5-7F538611D239}" type="parTrans" cxnId="{CD5193C7-7D56-4D82-A8B0-D516212E0529}">
      <dgm:prSet/>
      <dgm:spPr/>
      <dgm:t>
        <a:bodyPr/>
        <a:lstStyle/>
        <a:p>
          <a:endParaRPr lang="en-US"/>
        </a:p>
      </dgm:t>
    </dgm:pt>
    <dgm:pt modelId="{0EDF2BE8-B7F4-45B0-85A3-0BA79121089A}" type="sibTrans" cxnId="{CD5193C7-7D56-4D82-A8B0-D516212E0529}">
      <dgm:prSet/>
      <dgm:spPr/>
      <dgm:t>
        <a:bodyPr/>
        <a:lstStyle/>
        <a:p>
          <a:endParaRPr lang="en-US"/>
        </a:p>
      </dgm:t>
    </dgm:pt>
    <dgm:pt modelId="{61C3BD44-8800-4940-B51D-27A6BC395A7E}">
      <dgm:prSet phldrT="[Text]"/>
      <dgm:spPr/>
      <dgm:t>
        <a:bodyPr/>
        <a:lstStyle/>
        <a:p>
          <a:r>
            <a:rPr lang="en-US" dirty="0"/>
            <a:t>Task specific prediction</a:t>
          </a:r>
        </a:p>
      </dgm:t>
    </dgm:pt>
    <dgm:pt modelId="{640B38D1-5A14-4431-9DD4-98AB16D66FFC}" type="parTrans" cxnId="{C876AFC9-D934-43A7-B694-E4DCFA30D265}">
      <dgm:prSet/>
      <dgm:spPr/>
      <dgm:t>
        <a:bodyPr/>
        <a:lstStyle/>
        <a:p>
          <a:endParaRPr lang="en-US"/>
        </a:p>
      </dgm:t>
    </dgm:pt>
    <dgm:pt modelId="{2C21F9D8-24A6-49B1-B767-BFAFB6457E33}" type="sibTrans" cxnId="{C876AFC9-D934-43A7-B694-E4DCFA30D265}">
      <dgm:prSet/>
      <dgm:spPr/>
      <dgm:t>
        <a:bodyPr/>
        <a:lstStyle/>
        <a:p>
          <a:endParaRPr lang="en-US"/>
        </a:p>
      </dgm:t>
    </dgm:pt>
    <dgm:pt modelId="{58739A37-604B-4136-85D6-71A076B4FD69}">
      <dgm:prSet phldrT="[Text]"/>
      <dgm:spPr/>
      <dgm:t>
        <a:bodyPr/>
        <a:lstStyle/>
        <a:p>
          <a:r>
            <a:rPr lang="en-US" dirty="0"/>
            <a:t>Fine-tune the model based on training data</a:t>
          </a:r>
        </a:p>
      </dgm:t>
    </dgm:pt>
    <dgm:pt modelId="{8893D9BD-A4A6-4EEA-BDA4-EDA6AC08CF43}" type="parTrans" cxnId="{DA7237FA-76A3-4E37-91C7-6F692C5DED3B}">
      <dgm:prSet/>
      <dgm:spPr/>
      <dgm:t>
        <a:bodyPr/>
        <a:lstStyle/>
        <a:p>
          <a:endParaRPr lang="en-US"/>
        </a:p>
      </dgm:t>
    </dgm:pt>
    <dgm:pt modelId="{4518FFA9-FA29-4693-9FF7-C3C11F9D64AE}" type="sibTrans" cxnId="{DA7237FA-76A3-4E37-91C7-6F692C5DED3B}">
      <dgm:prSet/>
      <dgm:spPr/>
      <dgm:t>
        <a:bodyPr/>
        <a:lstStyle/>
        <a:p>
          <a:endParaRPr lang="en-US"/>
        </a:p>
      </dgm:t>
    </dgm:pt>
    <dgm:pt modelId="{8AE88EA7-0E20-485A-B00C-75D508E79486}" type="pres">
      <dgm:prSet presAssocID="{A821D8F3-1C22-43CD-A23D-BDE75520F435}" presName="CompostProcess" presStyleCnt="0">
        <dgm:presLayoutVars>
          <dgm:dir/>
          <dgm:resizeHandles val="exact"/>
        </dgm:presLayoutVars>
      </dgm:prSet>
      <dgm:spPr/>
    </dgm:pt>
    <dgm:pt modelId="{71F2DBBB-A42E-4738-A637-08459DBF16AE}" type="pres">
      <dgm:prSet presAssocID="{A821D8F3-1C22-43CD-A23D-BDE75520F435}" presName="arrow" presStyleLbl="bgShp" presStyleIdx="0" presStyleCnt="1"/>
      <dgm:spPr/>
    </dgm:pt>
    <dgm:pt modelId="{AF829CE7-1CE0-4207-AA0F-5C74A51ADB53}" type="pres">
      <dgm:prSet presAssocID="{A821D8F3-1C22-43CD-A23D-BDE75520F435}" presName="linearProcess" presStyleCnt="0"/>
      <dgm:spPr/>
    </dgm:pt>
    <dgm:pt modelId="{E24CA1FA-69F5-4317-BA4E-BBD69ADD97F3}" type="pres">
      <dgm:prSet presAssocID="{C6D98759-2741-4ADC-BF5E-B376A0EE97EB}" presName="textNode" presStyleLbl="node1" presStyleIdx="0" presStyleCnt="5">
        <dgm:presLayoutVars>
          <dgm:bulletEnabled val="1"/>
        </dgm:presLayoutVars>
      </dgm:prSet>
      <dgm:spPr/>
    </dgm:pt>
    <dgm:pt modelId="{1CEED844-E5B1-4DBE-B66B-7914DB3F3B58}" type="pres">
      <dgm:prSet presAssocID="{398529B8-3941-4C09-A0D8-BB61147E22FB}" presName="sibTrans" presStyleCnt="0"/>
      <dgm:spPr/>
    </dgm:pt>
    <dgm:pt modelId="{527E9849-4569-472F-8251-14CF46869080}" type="pres">
      <dgm:prSet presAssocID="{1EAC2884-8068-41BE-AB74-CA67C0133DCD}" presName="textNode" presStyleLbl="node1" presStyleIdx="1" presStyleCnt="5">
        <dgm:presLayoutVars>
          <dgm:bulletEnabled val="1"/>
        </dgm:presLayoutVars>
      </dgm:prSet>
      <dgm:spPr/>
    </dgm:pt>
    <dgm:pt modelId="{31D96507-C6A8-479E-8A08-7F0704BE91E1}" type="pres">
      <dgm:prSet presAssocID="{D6D283A4-F986-434F-B768-2C161EEA6B7C}" presName="sibTrans" presStyleCnt="0"/>
      <dgm:spPr/>
    </dgm:pt>
    <dgm:pt modelId="{102286BA-B73C-465C-B82A-C6DF38FE7A56}" type="pres">
      <dgm:prSet presAssocID="{07C1144A-8E24-40E0-B4D8-269C91EF4235}" presName="textNode" presStyleLbl="node1" presStyleIdx="2" presStyleCnt="5">
        <dgm:presLayoutVars>
          <dgm:bulletEnabled val="1"/>
        </dgm:presLayoutVars>
      </dgm:prSet>
      <dgm:spPr/>
    </dgm:pt>
    <dgm:pt modelId="{B25A8394-D881-44AA-A5F9-2217FE11E6AE}" type="pres">
      <dgm:prSet presAssocID="{0EDF2BE8-B7F4-45B0-85A3-0BA79121089A}" presName="sibTrans" presStyleCnt="0"/>
      <dgm:spPr/>
    </dgm:pt>
    <dgm:pt modelId="{A8967CAD-F561-4117-BB19-2AC6004AA9AB}" type="pres">
      <dgm:prSet presAssocID="{61C3BD44-8800-4940-B51D-27A6BC395A7E}" presName="textNode" presStyleLbl="node1" presStyleIdx="3" presStyleCnt="5">
        <dgm:presLayoutVars>
          <dgm:bulletEnabled val="1"/>
        </dgm:presLayoutVars>
      </dgm:prSet>
      <dgm:spPr/>
    </dgm:pt>
    <dgm:pt modelId="{2A560155-E13A-4698-BE28-FCD7BF04A704}" type="pres">
      <dgm:prSet presAssocID="{2C21F9D8-24A6-49B1-B767-BFAFB6457E33}" presName="sibTrans" presStyleCnt="0"/>
      <dgm:spPr/>
    </dgm:pt>
    <dgm:pt modelId="{5407E44E-0D88-4EB6-A4D5-2A037BD86801}" type="pres">
      <dgm:prSet presAssocID="{58739A37-604B-4136-85D6-71A076B4FD69}" presName="textNode" presStyleLbl="node1" presStyleIdx="4" presStyleCnt="5">
        <dgm:presLayoutVars>
          <dgm:bulletEnabled val="1"/>
        </dgm:presLayoutVars>
      </dgm:prSet>
      <dgm:spPr/>
    </dgm:pt>
  </dgm:ptLst>
  <dgm:cxnLst>
    <dgm:cxn modelId="{4AA0AF34-1C99-4807-A273-35C80B0894C2}" type="presOf" srcId="{A821D8F3-1C22-43CD-A23D-BDE75520F435}" destId="{8AE88EA7-0E20-485A-B00C-75D508E79486}" srcOrd="0" destOrd="0" presId="urn:microsoft.com/office/officeart/2005/8/layout/hProcess9"/>
    <dgm:cxn modelId="{F6F52C5E-364C-4B9A-A4AD-0E07CB5CE411}" type="presOf" srcId="{C6D98759-2741-4ADC-BF5E-B376A0EE97EB}" destId="{E24CA1FA-69F5-4317-BA4E-BBD69ADD97F3}" srcOrd="0" destOrd="0" presId="urn:microsoft.com/office/officeart/2005/8/layout/hProcess9"/>
    <dgm:cxn modelId="{A0917C4F-72CE-46F0-9213-EB392CC807D3}" type="presOf" srcId="{1EAC2884-8068-41BE-AB74-CA67C0133DCD}" destId="{527E9849-4569-472F-8251-14CF46869080}" srcOrd="0" destOrd="0" presId="urn:microsoft.com/office/officeart/2005/8/layout/hProcess9"/>
    <dgm:cxn modelId="{EDBC9370-A1D1-4E16-BDD8-D213D4B9242E}" type="presOf" srcId="{07C1144A-8E24-40E0-B4D8-269C91EF4235}" destId="{102286BA-B73C-465C-B82A-C6DF38FE7A56}" srcOrd="0" destOrd="0" presId="urn:microsoft.com/office/officeart/2005/8/layout/hProcess9"/>
    <dgm:cxn modelId="{80D277B7-09BA-4AB0-AEA3-6D25BF95367F}" srcId="{A821D8F3-1C22-43CD-A23D-BDE75520F435}" destId="{C6D98759-2741-4ADC-BF5E-B376A0EE97EB}" srcOrd="0" destOrd="0" parTransId="{E0ECE725-0D35-49B7-81E6-8C58AF5AE094}" sibTransId="{398529B8-3941-4C09-A0D8-BB61147E22FB}"/>
    <dgm:cxn modelId="{B9C62EC3-A7EA-4A3E-B7A4-28C8FB73E1FC}" srcId="{A821D8F3-1C22-43CD-A23D-BDE75520F435}" destId="{1EAC2884-8068-41BE-AB74-CA67C0133DCD}" srcOrd="1" destOrd="0" parTransId="{4C52596C-16BD-4988-8A3A-830A667F766F}" sibTransId="{D6D283A4-F986-434F-B768-2C161EEA6B7C}"/>
    <dgm:cxn modelId="{CD5193C7-7D56-4D82-A8B0-D516212E0529}" srcId="{A821D8F3-1C22-43CD-A23D-BDE75520F435}" destId="{07C1144A-8E24-40E0-B4D8-269C91EF4235}" srcOrd="2" destOrd="0" parTransId="{BB6FA1A2-7A9C-4221-BDA5-7F538611D239}" sibTransId="{0EDF2BE8-B7F4-45B0-85A3-0BA79121089A}"/>
    <dgm:cxn modelId="{C876AFC9-D934-43A7-B694-E4DCFA30D265}" srcId="{A821D8F3-1C22-43CD-A23D-BDE75520F435}" destId="{61C3BD44-8800-4940-B51D-27A6BC395A7E}" srcOrd="3" destOrd="0" parTransId="{640B38D1-5A14-4431-9DD4-98AB16D66FFC}" sibTransId="{2C21F9D8-24A6-49B1-B767-BFAFB6457E33}"/>
    <dgm:cxn modelId="{E1842BCF-D101-4324-81EB-64ACA45C79D9}" type="presOf" srcId="{58739A37-604B-4136-85D6-71A076B4FD69}" destId="{5407E44E-0D88-4EB6-A4D5-2A037BD86801}" srcOrd="0" destOrd="0" presId="urn:microsoft.com/office/officeart/2005/8/layout/hProcess9"/>
    <dgm:cxn modelId="{22FF06F1-77B2-4ADB-98FA-01611CA4F354}" type="presOf" srcId="{61C3BD44-8800-4940-B51D-27A6BC395A7E}" destId="{A8967CAD-F561-4117-BB19-2AC6004AA9AB}" srcOrd="0" destOrd="0" presId="urn:microsoft.com/office/officeart/2005/8/layout/hProcess9"/>
    <dgm:cxn modelId="{DA7237FA-76A3-4E37-91C7-6F692C5DED3B}" srcId="{A821D8F3-1C22-43CD-A23D-BDE75520F435}" destId="{58739A37-604B-4136-85D6-71A076B4FD69}" srcOrd="4" destOrd="0" parTransId="{8893D9BD-A4A6-4EEA-BDA4-EDA6AC08CF43}" sibTransId="{4518FFA9-FA29-4693-9FF7-C3C11F9D64AE}"/>
    <dgm:cxn modelId="{B744CF61-2B4F-43D0-8CB5-AC1A6A58FD32}" type="presParOf" srcId="{8AE88EA7-0E20-485A-B00C-75D508E79486}" destId="{71F2DBBB-A42E-4738-A637-08459DBF16AE}" srcOrd="0" destOrd="0" presId="urn:microsoft.com/office/officeart/2005/8/layout/hProcess9"/>
    <dgm:cxn modelId="{F987829D-7299-4562-9994-F6EC72841FB4}" type="presParOf" srcId="{8AE88EA7-0E20-485A-B00C-75D508E79486}" destId="{AF829CE7-1CE0-4207-AA0F-5C74A51ADB53}" srcOrd="1" destOrd="0" presId="urn:microsoft.com/office/officeart/2005/8/layout/hProcess9"/>
    <dgm:cxn modelId="{19D9B280-DA2B-45D9-8DD5-DB56CA4B0598}" type="presParOf" srcId="{AF829CE7-1CE0-4207-AA0F-5C74A51ADB53}" destId="{E24CA1FA-69F5-4317-BA4E-BBD69ADD97F3}" srcOrd="0" destOrd="0" presId="urn:microsoft.com/office/officeart/2005/8/layout/hProcess9"/>
    <dgm:cxn modelId="{081509B4-A35B-4B86-A086-106C73B39D1A}" type="presParOf" srcId="{AF829CE7-1CE0-4207-AA0F-5C74A51ADB53}" destId="{1CEED844-E5B1-4DBE-B66B-7914DB3F3B58}" srcOrd="1" destOrd="0" presId="urn:microsoft.com/office/officeart/2005/8/layout/hProcess9"/>
    <dgm:cxn modelId="{27A3AE89-EF67-4AE1-9805-EEFE6BE27A6E}" type="presParOf" srcId="{AF829CE7-1CE0-4207-AA0F-5C74A51ADB53}" destId="{527E9849-4569-472F-8251-14CF46869080}" srcOrd="2" destOrd="0" presId="urn:microsoft.com/office/officeart/2005/8/layout/hProcess9"/>
    <dgm:cxn modelId="{8A1998A1-E543-4C36-BA1D-18CC199A8D82}" type="presParOf" srcId="{AF829CE7-1CE0-4207-AA0F-5C74A51ADB53}" destId="{31D96507-C6A8-479E-8A08-7F0704BE91E1}" srcOrd="3" destOrd="0" presId="urn:microsoft.com/office/officeart/2005/8/layout/hProcess9"/>
    <dgm:cxn modelId="{C95909CA-6032-4DF0-875E-DA7D92C32CCE}" type="presParOf" srcId="{AF829CE7-1CE0-4207-AA0F-5C74A51ADB53}" destId="{102286BA-B73C-465C-B82A-C6DF38FE7A56}" srcOrd="4" destOrd="0" presId="urn:microsoft.com/office/officeart/2005/8/layout/hProcess9"/>
    <dgm:cxn modelId="{ED6EBE6D-E56D-4D92-AD66-0226A9D797A2}" type="presParOf" srcId="{AF829CE7-1CE0-4207-AA0F-5C74A51ADB53}" destId="{B25A8394-D881-44AA-A5F9-2217FE11E6AE}" srcOrd="5" destOrd="0" presId="urn:microsoft.com/office/officeart/2005/8/layout/hProcess9"/>
    <dgm:cxn modelId="{9C1A4189-FD02-42C1-B9D3-0FCCE18AC33F}" type="presParOf" srcId="{AF829CE7-1CE0-4207-AA0F-5C74A51ADB53}" destId="{A8967CAD-F561-4117-BB19-2AC6004AA9AB}" srcOrd="6" destOrd="0" presId="urn:microsoft.com/office/officeart/2005/8/layout/hProcess9"/>
    <dgm:cxn modelId="{A9EF4927-ECC2-473C-84D6-91834D4C4FFA}" type="presParOf" srcId="{AF829CE7-1CE0-4207-AA0F-5C74A51ADB53}" destId="{2A560155-E13A-4698-BE28-FCD7BF04A704}" srcOrd="7" destOrd="0" presId="urn:microsoft.com/office/officeart/2005/8/layout/hProcess9"/>
    <dgm:cxn modelId="{0E1E0389-0341-45D1-BA13-FFEE0BEE7C17}" type="presParOf" srcId="{AF829CE7-1CE0-4207-AA0F-5C74A51ADB53}" destId="{5407E44E-0D88-4EB6-A4D5-2A037BD8680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2DBBB-A42E-4738-A637-08459DBF16AE}">
      <dsp:nvSpPr>
        <dsp:cNvPr id="0" name=""/>
        <dsp:cNvSpPr/>
      </dsp:nvSpPr>
      <dsp:spPr>
        <a:xfrm>
          <a:off x="788669" y="0"/>
          <a:ext cx="8938260" cy="435133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CA1FA-69F5-4317-BA4E-BBD69ADD97F3}">
      <dsp:nvSpPr>
        <dsp:cNvPr id="0" name=""/>
        <dsp:cNvSpPr/>
      </dsp:nvSpPr>
      <dsp:spPr>
        <a:xfrm>
          <a:off x="4621" y="1305401"/>
          <a:ext cx="2020453" cy="174053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Text</a:t>
          </a:r>
        </a:p>
      </dsp:txBody>
      <dsp:txXfrm>
        <a:off x="89587" y="1390367"/>
        <a:ext cx="1850521" cy="1570603"/>
      </dsp:txXfrm>
    </dsp:sp>
    <dsp:sp modelId="{527E9849-4569-472F-8251-14CF46869080}">
      <dsp:nvSpPr>
        <dsp:cNvPr id="0" name=""/>
        <dsp:cNvSpPr/>
      </dsp:nvSpPr>
      <dsp:spPr>
        <a:xfrm>
          <a:off x="2126097" y="1305401"/>
          <a:ext cx="2020453" cy="174053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Sequence of tokens</a:t>
          </a:r>
        </a:p>
      </dsp:txBody>
      <dsp:txXfrm>
        <a:off x="2211063" y="1390367"/>
        <a:ext cx="1850521" cy="1570603"/>
      </dsp:txXfrm>
    </dsp:sp>
    <dsp:sp modelId="{102286BA-B73C-465C-B82A-C6DF38FE7A56}">
      <dsp:nvSpPr>
        <dsp:cNvPr id="0" name=""/>
        <dsp:cNvSpPr/>
      </dsp:nvSpPr>
      <dsp:spPr>
        <a:xfrm>
          <a:off x="4247573" y="1305401"/>
          <a:ext cx="2020453" cy="174053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Vector representation using pre-trained model</a:t>
          </a:r>
        </a:p>
      </dsp:txBody>
      <dsp:txXfrm>
        <a:off x="4332539" y="1390367"/>
        <a:ext cx="1850521" cy="1570603"/>
      </dsp:txXfrm>
    </dsp:sp>
    <dsp:sp modelId="{A8967CAD-F561-4117-BB19-2AC6004AA9AB}">
      <dsp:nvSpPr>
        <dsp:cNvPr id="0" name=""/>
        <dsp:cNvSpPr/>
      </dsp:nvSpPr>
      <dsp:spPr>
        <a:xfrm>
          <a:off x="6369049" y="1305401"/>
          <a:ext cx="2020453" cy="174053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Task specific prediction</a:t>
          </a:r>
        </a:p>
      </dsp:txBody>
      <dsp:txXfrm>
        <a:off x="6454015" y="1390367"/>
        <a:ext cx="1850521" cy="1570603"/>
      </dsp:txXfrm>
    </dsp:sp>
    <dsp:sp modelId="{5407E44E-0D88-4EB6-A4D5-2A037BD86801}">
      <dsp:nvSpPr>
        <dsp:cNvPr id="0" name=""/>
        <dsp:cNvSpPr/>
      </dsp:nvSpPr>
      <dsp:spPr>
        <a:xfrm>
          <a:off x="8490525" y="1305401"/>
          <a:ext cx="2020453" cy="1740535"/>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Fine-tune the model based on training data</a:t>
          </a:r>
        </a:p>
      </dsp:txBody>
      <dsp:txXfrm>
        <a:off x="8575491" y="1390367"/>
        <a:ext cx="185052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8E2DA-26F1-49AC-9DC4-4054805BABC8}"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A77CF-8A5C-49BC-B1B2-85A1934F76F2}" type="slidenum">
              <a:rPr lang="en-US" smtClean="0"/>
              <a:t>‹#›</a:t>
            </a:fld>
            <a:endParaRPr lang="en-US"/>
          </a:p>
        </p:txBody>
      </p:sp>
    </p:spTree>
    <p:extLst>
      <p:ext uri="{BB962C8B-B14F-4D97-AF65-F5344CB8AC3E}">
        <p14:creationId xmlns:p14="http://schemas.microsoft.com/office/powerpoint/2010/main" val="290180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major contrbutions for this task are using pretrained transformer model and using a joint labeling task for all the sub-tasks.</a:t>
            </a:r>
          </a:p>
        </p:txBody>
      </p:sp>
      <p:sp>
        <p:nvSpPr>
          <p:cNvPr id="4" name="Slide Number Placeholder 3"/>
          <p:cNvSpPr>
            <a:spLocks noGrp="1"/>
          </p:cNvSpPr>
          <p:nvPr>
            <p:ph type="sldNum" sz="quarter" idx="5"/>
          </p:nvPr>
        </p:nvSpPr>
        <p:spPr/>
        <p:txBody>
          <a:bodyPr/>
          <a:lstStyle/>
          <a:p>
            <a:fld id="{049A77CF-8A5C-49BC-B1B2-85A1934F76F2}" type="slidenum">
              <a:rPr lang="en-US" smtClean="0"/>
              <a:t>2</a:t>
            </a:fld>
            <a:endParaRPr lang="en-US"/>
          </a:p>
        </p:txBody>
      </p:sp>
    </p:spTree>
    <p:extLst>
      <p:ext uri="{BB962C8B-B14F-4D97-AF65-F5344CB8AC3E}">
        <p14:creationId xmlns:p14="http://schemas.microsoft.com/office/powerpoint/2010/main" val="321545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Sub-task D was quite competitive and performed much better than other  models</a:t>
            </a:r>
          </a:p>
        </p:txBody>
      </p:sp>
      <p:sp>
        <p:nvSpPr>
          <p:cNvPr id="4" name="Slide Number Placeholder 3"/>
          <p:cNvSpPr>
            <a:spLocks noGrp="1"/>
          </p:cNvSpPr>
          <p:nvPr>
            <p:ph type="sldNum" sz="quarter" idx="5"/>
          </p:nvPr>
        </p:nvSpPr>
        <p:spPr/>
        <p:txBody>
          <a:bodyPr/>
          <a:lstStyle/>
          <a:p>
            <a:fld id="{049A77CF-8A5C-49BC-B1B2-85A1934F76F2}" type="slidenum">
              <a:rPr lang="en-US" smtClean="0"/>
              <a:t>14</a:t>
            </a:fld>
            <a:endParaRPr lang="en-US"/>
          </a:p>
        </p:txBody>
      </p:sp>
    </p:spTree>
    <p:extLst>
      <p:ext uri="{BB962C8B-B14F-4D97-AF65-F5344CB8AC3E}">
        <p14:creationId xmlns:p14="http://schemas.microsoft.com/office/powerpoint/2010/main" val="220745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We'll be using this color coding to highlight our respective models.</a:t>
            </a:r>
          </a:p>
        </p:txBody>
      </p:sp>
      <p:sp>
        <p:nvSpPr>
          <p:cNvPr id="4" name="Slide Number Placeholder 3"/>
          <p:cNvSpPr>
            <a:spLocks noGrp="1"/>
          </p:cNvSpPr>
          <p:nvPr>
            <p:ph type="sldNum" sz="quarter" idx="5"/>
          </p:nvPr>
        </p:nvSpPr>
        <p:spPr/>
        <p:txBody>
          <a:bodyPr/>
          <a:lstStyle/>
          <a:p>
            <a:fld id="{049A77CF-8A5C-49BC-B1B2-85A1934F76F2}" type="slidenum">
              <a:rPr lang="en-US" smtClean="0"/>
              <a:t>15</a:t>
            </a:fld>
            <a:endParaRPr lang="en-US"/>
          </a:p>
        </p:txBody>
      </p:sp>
    </p:spTree>
    <p:extLst>
      <p:ext uri="{BB962C8B-B14F-4D97-AF65-F5344CB8AC3E}">
        <p14:creationId xmlns:p14="http://schemas.microsoft.com/office/powerpoint/2010/main" val="1679561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is if our model is best</a:t>
            </a:r>
          </a:p>
          <a:p>
            <a:r>
              <a:rPr lang="en-US" dirty="0"/>
              <a:t>Green if our model is not best but within 1% of top solution</a:t>
            </a:r>
          </a:p>
          <a:p>
            <a:r>
              <a:rPr lang="en-US" dirty="0"/>
              <a:t>Blue if our model is if our model is withing top 5 and is not green</a:t>
            </a:r>
          </a:p>
          <a:p>
            <a:endParaRPr lang="en-US">
              <a:cs typeface="Calibri"/>
            </a:endParaRPr>
          </a:p>
          <a:p>
            <a:r>
              <a:rPr lang="en-US">
                <a:cs typeface="Calibri"/>
              </a:rPr>
              <a:t>We did not achieve good performance in sub-task A.</a:t>
            </a:r>
          </a:p>
          <a:p>
            <a:r>
              <a:rPr lang="en-US">
                <a:cs typeface="Calibri"/>
              </a:rPr>
              <a:t>B 1 2 3 ours</a:t>
            </a:r>
          </a:p>
          <a:p>
            <a:r>
              <a:rPr lang="en-US">
                <a:cs typeface="Calibri"/>
              </a:rPr>
              <a:t>C 1 2 ours</a:t>
            </a:r>
          </a:p>
          <a:p>
            <a:endParaRPr lang="en-US">
              <a:cs typeface="Calibri"/>
            </a:endParaRPr>
          </a:p>
        </p:txBody>
      </p:sp>
      <p:sp>
        <p:nvSpPr>
          <p:cNvPr id="4" name="Slide Number Placeholder 3"/>
          <p:cNvSpPr>
            <a:spLocks noGrp="1"/>
          </p:cNvSpPr>
          <p:nvPr>
            <p:ph type="sldNum" sz="quarter" idx="5"/>
          </p:nvPr>
        </p:nvSpPr>
        <p:spPr/>
        <p:txBody>
          <a:bodyPr/>
          <a:lstStyle/>
          <a:p>
            <a:fld id="{049A77CF-8A5C-49BC-B1B2-85A1934F76F2}" type="slidenum">
              <a:rPr lang="en-US" smtClean="0"/>
              <a:t>16</a:t>
            </a:fld>
            <a:endParaRPr lang="en-US"/>
          </a:p>
        </p:txBody>
      </p:sp>
    </p:spTree>
    <p:extLst>
      <p:ext uri="{BB962C8B-B14F-4D97-AF65-F5344CB8AC3E}">
        <p14:creationId xmlns:p14="http://schemas.microsoft.com/office/powerpoint/2010/main" val="192072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Surprising thing multi lingual better than </a:t>
            </a:r>
            <a:r>
              <a:rPr lang="en-US" dirty="0" err="1">
                <a:cs typeface="Calibri"/>
              </a:rPr>
              <a:t>german</a:t>
            </a:r>
            <a:r>
              <a:rPr lang="en-US" dirty="0">
                <a:cs typeface="Calibri"/>
              </a:rPr>
              <a:t> model.</a:t>
            </a:r>
          </a:p>
          <a:p>
            <a:r>
              <a:rPr lang="en-US" dirty="0">
                <a:cs typeface="Calibri"/>
              </a:rPr>
              <a:t>Using multilingual uncased model might have resulted in better performance, but we could not try this because of time constraint. </a:t>
            </a:r>
          </a:p>
        </p:txBody>
      </p:sp>
      <p:sp>
        <p:nvSpPr>
          <p:cNvPr id="4" name="Slide Number Placeholder 3"/>
          <p:cNvSpPr>
            <a:spLocks noGrp="1"/>
          </p:cNvSpPr>
          <p:nvPr>
            <p:ph type="sldNum" sz="quarter" idx="5"/>
          </p:nvPr>
        </p:nvSpPr>
        <p:spPr/>
        <p:txBody>
          <a:bodyPr/>
          <a:lstStyle/>
          <a:p>
            <a:fld id="{049A77CF-8A5C-49BC-B1B2-85A1934F76F2}" type="slidenum">
              <a:rPr lang="en-US" smtClean="0"/>
              <a:t>17</a:t>
            </a:fld>
            <a:endParaRPr lang="en-US"/>
          </a:p>
        </p:txBody>
      </p:sp>
    </p:spTree>
    <p:extLst>
      <p:ext uri="{BB962C8B-B14F-4D97-AF65-F5344CB8AC3E}">
        <p14:creationId xmlns:p14="http://schemas.microsoft.com/office/powerpoint/2010/main" val="133985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Sub-task d performed well</a:t>
            </a:r>
          </a:p>
          <a:p>
            <a:r>
              <a:rPr lang="en-US">
                <a:cs typeface="Calibri"/>
              </a:rPr>
              <a:t>Uncased better than cased.</a:t>
            </a:r>
          </a:p>
        </p:txBody>
      </p:sp>
      <p:sp>
        <p:nvSpPr>
          <p:cNvPr id="4" name="Slide Number Placeholder 3"/>
          <p:cNvSpPr>
            <a:spLocks noGrp="1"/>
          </p:cNvSpPr>
          <p:nvPr>
            <p:ph type="sldNum" sz="quarter" idx="5"/>
          </p:nvPr>
        </p:nvSpPr>
        <p:spPr/>
        <p:txBody>
          <a:bodyPr/>
          <a:lstStyle/>
          <a:p>
            <a:fld id="{049A77CF-8A5C-49BC-B1B2-85A1934F76F2}" type="slidenum">
              <a:rPr lang="en-US" smtClean="0"/>
              <a:t>18</a:t>
            </a:fld>
            <a:endParaRPr lang="en-US"/>
          </a:p>
        </p:txBody>
      </p:sp>
    </p:spTree>
    <p:extLst>
      <p:ext uri="{BB962C8B-B14F-4D97-AF65-F5344CB8AC3E}">
        <p14:creationId xmlns:p14="http://schemas.microsoft.com/office/powerpoint/2010/main" val="2637699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9A77CF-8A5C-49BC-B1B2-85A1934F76F2}" type="slidenum">
              <a:rPr lang="en-US" smtClean="0"/>
              <a:t>19</a:t>
            </a:fld>
            <a:endParaRPr lang="en-US"/>
          </a:p>
        </p:txBody>
      </p:sp>
    </p:spTree>
    <p:extLst>
      <p:ext uri="{BB962C8B-B14F-4D97-AF65-F5344CB8AC3E}">
        <p14:creationId xmlns:p14="http://schemas.microsoft.com/office/powerpoint/2010/main" val="1572409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Named entity detection</a:t>
            </a:r>
          </a:p>
        </p:txBody>
      </p:sp>
      <p:sp>
        <p:nvSpPr>
          <p:cNvPr id="4" name="Slide Number Placeholder 3"/>
          <p:cNvSpPr>
            <a:spLocks noGrp="1"/>
          </p:cNvSpPr>
          <p:nvPr>
            <p:ph type="sldNum" sz="quarter" idx="5"/>
          </p:nvPr>
        </p:nvSpPr>
        <p:spPr/>
        <p:txBody>
          <a:bodyPr/>
          <a:lstStyle/>
          <a:p>
            <a:fld id="{049A77CF-8A5C-49BC-B1B2-85A1934F76F2}" type="slidenum">
              <a:rPr lang="en-US" smtClean="0"/>
              <a:t>20</a:t>
            </a:fld>
            <a:endParaRPr lang="en-US"/>
          </a:p>
        </p:txBody>
      </p:sp>
    </p:spTree>
    <p:extLst>
      <p:ext uri="{BB962C8B-B14F-4D97-AF65-F5344CB8AC3E}">
        <p14:creationId xmlns:p14="http://schemas.microsoft.com/office/powerpoint/2010/main" val="223327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consider the HASOC task using this Directed Acyclic Graph (DAG) where each path gives rise to a unique label for each task. </a:t>
            </a:r>
          </a:p>
          <a:p>
            <a:r>
              <a:rPr lang="en-US" dirty="0">
                <a:cs typeface="Calibri"/>
              </a:rPr>
              <a:t>This is a brief overview of the challenge , we had three sub-tasks.</a:t>
            </a:r>
          </a:p>
          <a:p>
            <a:endParaRPr lang="en-US" dirty="0">
              <a:cs typeface="Calibri"/>
            </a:endParaRPr>
          </a:p>
        </p:txBody>
      </p:sp>
      <p:sp>
        <p:nvSpPr>
          <p:cNvPr id="4" name="Slide Number Placeholder 3"/>
          <p:cNvSpPr>
            <a:spLocks noGrp="1"/>
          </p:cNvSpPr>
          <p:nvPr>
            <p:ph type="sldNum" sz="quarter" idx="5"/>
          </p:nvPr>
        </p:nvSpPr>
        <p:spPr/>
        <p:txBody>
          <a:bodyPr/>
          <a:lstStyle/>
          <a:p>
            <a:fld id="{049A77CF-8A5C-49BC-B1B2-85A1934F76F2}" type="slidenum">
              <a:rPr lang="en-US" smtClean="0"/>
              <a:t>3</a:t>
            </a:fld>
            <a:endParaRPr lang="en-US"/>
          </a:p>
        </p:txBody>
      </p:sp>
    </p:spTree>
    <p:extLst>
      <p:ext uri="{BB962C8B-B14F-4D97-AF65-F5344CB8AC3E}">
        <p14:creationId xmlns:p14="http://schemas.microsoft.com/office/powerpoint/2010/main" val="179286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observe that the training data size for each task and language is very small, this can result in the model overfitting to the training data an not generalizing well to the test data. </a:t>
            </a:r>
          </a:p>
        </p:txBody>
      </p:sp>
      <p:sp>
        <p:nvSpPr>
          <p:cNvPr id="4" name="Slide Number Placeholder 3"/>
          <p:cNvSpPr>
            <a:spLocks noGrp="1"/>
          </p:cNvSpPr>
          <p:nvPr>
            <p:ph type="sldNum" sz="quarter" idx="5"/>
          </p:nvPr>
        </p:nvSpPr>
        <p:spPr/>
        <p:txBody>
          <a:bodyPr/>
          <a:lstStyle/>
          <a:p>
            <a:fld id="{049A77CF-8A5C-49BC-B1B2-85A1934F76F2}" type="slidenum">
              <a:rPr lang="en-US" smtClean="0"/>
              <a:t>4</a:t>
            </a:fld>
            <a:endParaRPr lang="en-US"/>
          </a:p>
        </p:txBody>
      </p:sp>
    </p:spTree>
    <p:extLst>
      <p:ext uri="{BB962C8B-B14F-4D97-AF65-F5344CB8AC3E}">
        <p14:creationId xmlns:p14="http://schemas.microsoft.com/office/powerpoint/2010/main" val="388139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general way how we train our model.</a:t>
            </a:r>
          </a:p>
          <a:p>
            <a:r>
              <a:rPr lang="en-US">
                <a:cs typeface="Calibri"/>
              </a:rPr>
              <a:t>Tweet</a:t>
            </a:r>
          </a:p>
          <a:p>
            <a:r>
              <a:rPr lang="en-US">
                <a:cs typeface="Calibri"/>
              </a:rPr>
              <a:t>Extraction of tokens</a:t>
            </a:r>
          </a:p>
          <a:p>
            <a:r>
              <a:rPr lang="en-US">
                <a:cs typeface="Calibri"/>
              </a:rPr>
              <a:t>Generating Vector representations using pre-trained models </a:t>
            </a:r>
          </a:p>
        </p:txBody>
      </p:sp>
      <p:sp>
        <p:nvSpPr>
          <p:cNvPr id="4" name="Slide Number Placeholder 3"/>
          <p:cNvSpPr>
            <a:spLocks noGrp="1"/>
          </p:cNvSpPr>
          <p:nvPr>
            <p:ph type="sldNum" sz="quarter" idx="5"/>
          </p:nvPr>
        </p:nvSpPr>
        <p:spPr/>
        <p:txBody>
          <a:bodyPr/>
          <a:lstStyle/>
          <a:p>
            <a:fld id="{049A77CF-8A5C-49BC-B1B2-85A1934F76F2}" type="slidenum">
              <a:rPr lang="en-US" smtClean="0"/>
              <a:t>7</a:t>
            </a:fld>
            <a:endParaRPr lang="en-US"/>
          </a:p>
        </p:txBody>
      </p:sp>
    </p:spTree>
    <p:extLst>
      <p:ext uri="{BB962C8B-B14F-4D97-AF65-F5344CB8AC3E}">
        <p14:creationId xmlns:p14="http://schemas.microsoft.com/office/powerpoint/2010/main" val="219381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BERT has achieved state of the art performance on multiple NLP tasks</a:t>
            </a:r>
          </a:p>
          <a:p>
            <a:r>
              <a:rPr lang="en-US" dirty="0"/>
              <a:t>BERT generates a contextual representation of each word based on the other words in a sequence via a self-attention mechanism. </a:t>
            </a:r>
          </a:p>
          <a:p>
            <a:r>
              <a:rPr lang="en-US" dirty="0"/>
              <a:t>It generates the final representation of the sequence of tokens by self-attention mechanism for the Label token. </a:t>
            </a:r>
            <a:br>
              <a:rPr lang="en-US" dirty="0">
                <a:cs typeface="+mn-lt"/>
              </a:rPr>
            </a:br>
            <a:br>
              <a:rPr lang="en-US" dirty="0">
                <a:cs typeface="+mn-lt"/>
              </a:rPr>
            </a:br>
            <a:br>
              <a:rPr lang="en-US" dirty="0">
                <a:cs typeface="+mn-lt"/>
              </a:rPr>
            </a:br>
            <a:endParaRPr lang="en-US" dirty="0"/>
          </a:p>
          <a:p>
            <a:r>
              <a:rPr lang="en-US" dirty="0"/>
              <a:t>There are many ways to generate the vector representation of a sequence of tokens</a:t>
            </a:r>
          </a:p>
          <a:p>
            <a:pPr marL="171450" indent="-171450">
              <a:buFont typeface="Arial" panose="020B0604020202020204" pitchFamily="34" charset="0"/>
              <a:buChar char="•"/>
            </a:pPr>
            <a:r>
              <a:rPr lang="en-US" dirty="0"/>
              <a:t>A simple approach can be taking the average of the word representations based on pre-trained word embeddings like word2vec or Glove</a:t>
            </a:r>
          </a:p>
          <a:p>
            <a:pPr marL="628650" lvl="1" indent="-171450">
              <a:buFont typeface="Arial" panose="020B0604020202020204" pitchFamily="34" charset="0"/>
              <a:buChar char="•"/>
            </a:pPr>
            <a:r>
              <a:rPr lang="en-US" dirty="0"/>
              <a:t>This approach ignores the context in which each word appears. </a:t>
            </a:r>
          </a:p>
          <a:p>
            <a:pPr marL="171450" lvl="0" indent="-171450">
              <a:buFont typeface="Arial" panose="020B0604020202020204" pitchFamily="34" charset="0"/>
              <a:buChar char="•"/>
            </a:pPr>
            <a:r>
              <a:rPr lang="en-US" dirty="0"/>
              <a:t>Another approach can be to encode this context using recurrent, convolutional, or self-attention based neural networks. There are a few pre-trained models based on this approach like </a:t>
            </a:r>
            <a:r>
              <a:rPr lang="en-US" dirty="0" err="1"/>
              <a:t>ELMo</a:t>
            </a:r>
            <a:endParaRPr lang="en-US" dirty="0"/>
          </a:p>
          <a:p>
            <a:pPr marL="171450" lvl="0" indent="-171450">
              <a:buFont typeface="Arial" panose="020B0604020202020204" pitchFamily="34" charset="0"/>
              <a:buChar char="•"/>
            </a:pPr>
            <a:r>
              <a:rPr lang="en-US" dirty="0"/>
              <a:t>Our approach relies on self-attention based neural networks called Transformers and uses a pretrained transformer model called BERT which has been trained on large scale monolingual and multilingual text data. </a:t>
            </a:r>
          </a:p>
          <a:p>
            <a:pPr marL="171450" lvl="0" indent="-171450">
              <a:buFont typeface="Arial" panose="020B0604020202020204" pitchFamily="34" charset="0"/>
              <a:buChar char="•"/>
            </a:pPr>
            <a:r>
              <a:rPr lang="en-US" dirty="0"/>
              <a:t>BERT has recently achieved state of the art accuracy for multiple NLP task. </a:t>
            </a:r>
          </a:p>
          <a:p>
            <a:pPr marL="171450" lvl="0" indent="-171450">
              <a:buFont typeface="Arial" panose="020B0604020202020204" pitchFamily="34" charset="0"/>
              <a:buChar char="•"/>
            </a:pPr>
            <a:r>
              <a:rPr lang="en-US" dirty="0"/>
              <a:t>Our approach tests BERT for its performance on Twitter specific classification tasks. </a:t>
            </a:r>
          </a:p>
          <a:p>
            <a:pPr marL="171450" indent="-171450">
              <a:buFont typeface="Arial" panose="020B0604020202020204" pitchFamily="34" charset="0"/>
              <a:buChar char="•"/>
            </a:pPr>
            <a:r>
              <a:rPr lang="en-US" dirty="0"/>
              <a:t>An important benefit of using BERT is that it uses sub-word tokenization which allows an easier way to generate word representations for rare words which are never seen by a model.</a:t>
            </a:r>
          </a:p>
          <a:p>
            <a:pPr marL="171450" indent="-171450">
              <a:buFont typeface="Arial" panose="020B0604020202020204" pitchFamily="34" charset="0"/>
              <a:buChar char="•"/>
            </a:pPr>
            <a:r>
              <a:rPr lang="en-US" dirty="0"/>
              <a:t>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49A77CF-8A5C-49BC-B1B2-85A1934F76F2}" type="slidenum">
              <a:rPr lang="en-US" smtClean="0"/>
              <a:t>8</a:t>
            </a:fld>
            <a:endParaRPr lang="en-US"/>
          </a:p>
        </p:txBody>
      </p:sp>
    </p:spTree>
    <p:extLst>
      <p:ext uri="{BB962C8B-B14F-4D97-AF65-F5344CB8AC3E}">
        <p14:creationId xmlns:p14="http://schemas.microsoft.com/office/powerpoint/2010/main" val="122842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the HASOC task is for 3 languages we try to use BERT available in different languages. </a:t>
            </a:r>
          </a:p>
          <a:p>
            <a:pPr marL="171450" indent="-171450">
              <a:buFont typeface="Arial" panose="020B0604020202020204" pitchFamily="34" charset="0"/>
              <a:buChar char="•"/>
            </a:pPr>
            <a:r>
              <a:rPr lang="en-US" dirty="0"/>
              <a:t>BERT has been trained on monolingual English and German Data</a:t>
            </a:r>
          </a:p>
          <a:p>
            <a:pPr marL="171450" indent="-171450">
              <a:buFont typeface="Arial" panose="020B0604020202020204" pitchFamily="34" charset="0"/>
              <a:buChar char="•"/>
            </a:pPr>
            <a:r>
              <a:rPr lang="en-US" dirty="0"/>
              <a:t>However, no specific model exists for Hindi, hence we use the BERT multilingual model</a:t>
            </a:r>
          </a:p>
          <a:p>
            <a:pPr marL="171450" indent="-171450">
              <a:buFont typeface="Arial" panose="020B0604020202020204" pitchFamily="34" charset="0"/>
              <a:buChar char="•"/>
            </a:pPr>
            <a:r>
              <a:rPr lang="en-US" dirty="0"/>
              <a:t>Each BERT model was trained on CASED as well as UNCASED data. Uncased data is more similar to Tweets where often ignores casing patterns. </a:t>
            </a:r>
          </a:p>
        </p:txBody>
      </p:sp>
      <p:sp>
        <p:nvSpPr>
          <p:cNvPr id="4" name="Slide Number Placeholder 3"/>
          <p:cNvSpPr>
            <a:spLocks noGrp="1"/>
          </p:cNvSpPr>
          <p:nvPr>
            <p:ph type="sldNum" sz="quarter" idx="5"/>
          </p:nvPr>
        </p:nvSpPr>
        <p:spPr/>
        <p:txBody>
          <a:bodyPr/>
          <a:lstStyle/>
          <a:p>
            <a:fld id="{049A77CF-8A5C-49BC-B1B2-85A1934F76F2}" type="slidenum">
              <a:rPr lang="en-US" smtClean="0"/>
              <a:t>9</a:t>
            </a:fld>
            <a:endParaRPr lang="en-US"/>
          </a:p>
        </p:txBody>
      </p:sp>
    </p:spTree>
    <p:extLst>
      <p:ext uri="{BB962C8B-B14F-4D97-AF65-F5344CB8AC3E}">
        <p14:creationId xmlns:p14="http://schemas.microsoft.com/office/powerpoint/2010/main" val="353105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Standard training procedure described in the Bert paper</a:t>
            </a:r>
          </a:p>
        </p:txBody>
      </p:sp>
      <p:sp>
        <p:nvSpPr>
          <p:cNvPr id="4" name="Slide Number Placeholder 3"/>
          <p:cNvSpPr>
            <a:spLocks noGrp="1"/>
          </p:cNvSpPr>
          <p:nvPr>
            <p:ph type="sldNum" sz="quarter" idx="5"/>
          </p:nvPr>
        </p:nvSpPr>
        <p:spPr/>
        <p:txBody>
          <a:bodyPr/>
          <a:lstStyle/>
          <a:p>
            <a:fld id="{049A77CF-8A5C-49BC-B1B2-85A1934F76F2}" type="slidenum">
              <a:rPr lang="en-US" smtClean="0"/>
              <a:t>10</a:t>
            </a:fld>
            <a:endParaRPr lang="en-US"/>
          </a:p>
        </p:txBody>
      </p:sp>
    </p:spTree>
    <p:extLst>
      <p:ext uri="{BB962C8B-B14F-4D97-AF65-F5344CB8AC3E}">
        <p14:creationId xmlns:p14="http://schemas.microsoft.com/office/powerpoint/2010/main" val="149929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Uncased Models are better.</a:t>
            </a:r>
          </a:p>
          <a:p>
            <a:r>
              <a:rPr lang="en-US">
                <a:cs typeface="Calibri"/>
              </a:rPr>
              <a:t>High discrepancy between dev and training in some cases highlighting overfitting or lack of generalization.</a:t>
            </a:r>
            <a:endParaRPr lang="en-US"/>
          </a:p>
        </p:txBody>
      </p:sp>
      <p:sp>
        <p:nvSpPr>
          <p:cNvPr id="4" name="Slide Number Placeholder 3"/>
          <p:cNvSpPr>
            <a:spLocks noGrp="1"/>
          </p:cNvSpPr>
          <p:nvPr>
            <p:ph type="sldNum" sz="quarter" idx="5"/>
          </p:nvPr>
        </p:nvSpPr>
        <p:spPr/>
        <p:txBody>
          <a:bodyPr/>
          <a:lstStyle/>
          <a:p>
            <a:fld id="{049A77CF-8A5C-49BC-B1B2-85A1934F76F2}" type="slidenum">
              <a:rPr lang="en-US" smtClean="0"/>
              <a:t>12</a:t>
            </a:fld>
            <a:endParaRPr lang="en-US"/>
          </a:p>
        </p:txBody>
      </p:sp>
    </p:spTree>
    <p:extLst>
      <p:ext uri="{BB962C8B-B14F-4D97-AF65-F5344CB8AC3E}">
        <p14:creationId xmlns:p14="http://schemas.microsoft.com/office/powerpoint/2010/main" val="14921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Sub-task D performed well</a:t>
            </a:r>
          </a:p>
          <a:p>
            <a:r>
              <a:rPr lang="en-US" dirty="0">
                <a:cs typeface="Calibri"/>
              </a:rPr>
              <a:t>On dev set </a:t>
            </a:r>
            <a:r>
              <a:rPr lang="en-US" dirty="0" err="1">
                <a:cs typeface="Calibri"/>
              </a:rPr>
              <a:t>german</a:t>
            </a:r>
            <a:r>
              <a:rPr lang="en-US" dirty="0">
                <a:cs typeface="Calibri"/>
              </a:rPr>
              <a:t> well</a:t>
            </a:r>
          </a:p>
          <a:p>
            <a:r>
              <a:rPr lang="en-US" dirty="0">
                <a:cs typeface="Calibri"/>
              </a:rPr>
              <a:t>On test set multilingual better</a:t>
            </a:r>
          </a:p>
          <a:p>
            <a:r>
              <a:rPr lang="en-US" dirty="0">
                <a:cs typeface="Calibri"/>
              </a:rPr>
              <a:t>Higher overfitting in </a:t>
            </a:r>
            <a:r>
              <a:rPr lang="en-US" dirty="0" err="1">
                <a:cs typeface="Calibri"/>
              </a:rPr>
              <a:t>german</a:t>
            </a:r>
            <a:r>
              <a:rPr lang="en-US" dirty="0">
                <a:cs typeface="Calibri"/>
              </a:rPr>
              <a:t> model than multilingual model.</a:t>
            </a:r>
          </a:p>
          <a:p>
            <a:r>
              <a:rPr lang="en-US">
                <a:cs typeface="Calibri"/>
              </a:rPr>
              <a:t>Using </a:t>
            </a:r>
            <a:r>
              <a:rPr lang="en-US" dirty="0">
                <a:cs typeface="Calibri"/>
              </a:rPr>
              <a:t>multilingual uncased model might have resulted in better performance, but we could not try this because of time constraint. </a:t>
            </a:r>
          </a:p>
          <a:p>
            <a:endParaRPr lang="en-US" dirty="0">
              <a:cs typeface="Calibri"/>
            </a:endParaRPr>
          </a:p>
        </p:txBody>
      </p:sp>
      <p:sp>
        <p:nvSpPr>
          <p:cNvPr id="4" name="Slide Number Placeholder 3"/>
          <p:cNvSpPr>
            <a:spLocks noGrp="1"/>
          </p:cNvSpPr>
          <p:nvPr>
            <p:ph type="sldNum" sz="quarter" idx="5"/>
          </p:nvPr>
        </p:nvSpPr>
        <p:spPr/>
        <p:txBody>
          <a:bodyPr/>
          <a:lstStyle/>
          <a:p>
            <a:fld id="{049A77CF-8A5C-49BC-B1B2-85A1934F76F2}" type="slidenum">
              <a:rPr lang="en-US" smtClean="0"/>
              <a:t>13</a:t>
            </a:fld>
            <a:endParaRPr lang="en-US"/>
          </a:p>
        </p:txBody>
      </p:sp>
    </p:spTree>
    <p:extLst>
      <p:ext uri="{BB962C8B-B14F-4D97-AF65-F5344CB8AC3E}">
        <p14:creationId xmlns:p14="http://schemas.microsoft.com/office/powerpoint/2010/main" val="332681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3755-854B-41B5-A730-5A3874DEC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3FC45-C2E4-474A-A65C-8FCC09E49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97A4F-86AE-46C3-8C1A-CCC363A23D11}"/>
              </a:ext>
            </a:extLst>
          </p:cNvPr>
          <p:cNvSpPr>
            <a:spLocks noGrp="1"/>
          </p:cNvSpPr>
          <p:nvPr>
            <p:ph type="dt" sz="half" idx="10"/>
          </p:nvPr>
        </p:nvSpPr>
        <p:spPr/>
        <p:txBody>
          <a:bodyPr/>
          <a:lstStyle/>
          <a:p>
            <a:fld id="{56C9E6AD-A23B-4D5C-A930-A034B5C9DDD1}" type="datetime1">
              <a:rPr lang="en-US" smtClean="0"/>
              <a:t>12/14/2019</a:t>
            </a:fld>
            <a:endParaRPr lang="en-US"/>
          </a:p>
        </p:txBody>
      </p:sp>
      <p:sp>
        <p:nvSpPr>
          <p:cNvPr id="5" name="Footer Placeholder 4">
            <a:extLst>
              <a:ext uri="{FF2B5EF4-FFF2-40B4-BE49-F238E27FC236}">
                <a16:creationId xmlns:a16="http://schemas.microsoft.com/office/drawing/2014/main" id="{C9F829FC-91DC-4EF6-B4AD-FD0226FEA4DE}"/>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4704587A-C0CC-4960-AE58-76C2AFFD78EF}"/>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167355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E205-3909-4636-9CBB-FAF15933C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0623A-1C3E-44E2-B4B3-C91E9305D8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74712-FFD6-40C7-9310-108F0CEA7AB0}"/>
              </a:ext>
            </a:extLst>
          </p:cNvPr>
          <p:cNvSpPr>
            <a:spLocks noGrp="1"/>
          </p:cNvSpPr>
          <p:nvPr>
            <p:ph type="dt" sz="half" idx="10"/>
          </p:nvPr>
        </p:nvSpPr>
        <p:spPr/>
        <p:txBody>
          <a:bodyPr/>
          <a:lstStyle/>
          <a:p>
            <a:fld id="{9946332B-DADE-4AF3-88FF-27F97B22CB71}" type="datetime1">
              <a:rPr lang="en-US" smtClean="0"/>
              <a:t>12/14/2019</a:t>
            </a:fld>
            <a:endParaRPr lang="en-US"/>
          </a:p>
        </p:txBody>
      </p:sp>
      <p:sp>
        <p:nvSpPr>
          <p:cNvPr id="5" name="Footer Placeholder 4">
            <a:extLst>
              <a:ext uri="{FF2B5EF4-FFF2-40B4-BE49-F238E27FC236}">
                <a16:creationId xmlns:a16="http://schemas.microsoft.com/office/drawing/2014/main" id="{F24EB0D0-F9B7-482D-B5D3-68FD133DC2B5}"/>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119A02AF-7AF4-4425-BACA-FD4FB137E36F}"/>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252705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E5CA02-AFFA-4FC3-A75E-ACB8546BDB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492F3-DBA8-440D-9EF9-35B02D470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B253C-19E6-4030-8D97-697EFAA5873D}"/>
              </a:ext>
            </a:extLst>
          </p:cNvPr>
          <p:cNvSpPr>
            <a:spLocks noGrp="1"/>
          </p:cNvSpPr>
          <p:nvPr>
            <p:ph type="dt" sz="half" idx="10"/>
          </p:nvPr>
        </p:nvSpPr>
        <p:spPr/>
        <p:txBody>
          <a:bodyPr/>
          <a:lstStyle/>
          <a:p>
            <a:fld id="{01ACC13E-C790-4EC6-B828-966C5D3D0928}" type="datetime1">
              <a:rPr lang="en-US" smtClean="0"/>
              <a:t>12/14/2019</a:t>
            </a:fld>
            <a:endParaRPr lang="en-US"/>
          </a:p>
        </p:txBody>
      </p:sp>
      <p:sp>
        <p:nvSpPr>
          <p:cNvPr id="5" name="Footer Placeholder 4">
            <a:extLst>
              <a:ext uri="{FF2B5EF4-FFF2-40B4-BE49-F238E27FC236}">
                <a16:creationId xmlns:a16="http://schemas.microsoft.com/office/drawing/2014/main" id="{D40E047C-1CDE-46E1-8F72-E9D2C37CDAA6}"/>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5DDA0AC3-AEA6-426A-BAD5-F01761246F42}"/>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348506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A3A4-9243-46AD-9EEB-0CE39C759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52492-5DD9-4DA8-B9EC-511E0579C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38F82-B991-48A0-8C77-FEFAB9A17D58}"/>
              </a:ext>
            </a:extLst>
          </p:cNvPr>
          <p:cNvSpPr>
            <a:spLocks noGrp="1"/>
          </p:cNvSpPr>
          <p:nvPr>
            <p:ph type="dt" sz="half" idx="10"/>
          </p:nvPr>
        </p:nvSpPr>
        <p:spPr/>
        <p:txBody>
          <a:bodyPr/>
          <a:lstStyle/>
          <a:p>
            <a:fld id="{E3D3FA19-DAFC-4EA9-853A-58B7EAEDA6A0}" type="datetime1">
              <a:rPr lang="en-US" smtClean="0"/>
              <a:t>12/14/2019</a:t>
            </a:fld>
            <a:endParaRPr lang="en-US"/>
          </a:p>
        </p:txBody>
      </p:sp>
      <p:sp>
        <p:nvSpPr>
          <p:cNvPr id="5" name="Footer Placeholder 4">
            <a:extLst>
              <a:ext uri="{FF2B5EF4-FFF2-40B4-BE49-F238E27FC236}">
                <a16:creationId xmlns:a16="http://schemas.microsoft.com/office/drawing/2014/main" id="{59F7BBAD-3BD0-49C8-88D9-ED7ED7DB35F7}"/>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B15C1640-8411-4CEF-A925-65FA80562A34}"/>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36199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B33C-6864-40F2-ACEE-239EB0DC3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8844BF-F1CF-4521-BE5D-956109DE7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DCFC6-F15D-4D09-A735-CED79EC2553B}"/>
              </a:ext>
            </a:extLst>
          </p:cNvPr>
          <p:cNvSpPr>
            <a:spLocks noGrp="1"/>
          </p:cNvSpPr>
          <p:nvPr>
            <p:ph type="dt" sz="half" idx="10"/>
          </p:nvPr>
        </p:nvSpPr>
        <p:spPr/>
        <p:txBody>
          <a:bodyPr/>
          <a:lstStyle/>
          <a:p>
            <a:fld id="{17A98DC8-45C4-4BE5-9244-9FBFCADB9CD7}" type="datetime1">
              <a:rPr lang="en-US" smtClean="0"/>
              <a:t>12/14/2019</a:t>
            </a:fld>
            <a:endParaRPr lang="en-US"/>
          </a:p>
        </p:txBody>
      </p:sp>
      <p:sp>
        <p:nvSpPr>
          <p:cNvPr id="5" name="Footer Placeholder 4">
            <a:extLst>
              <a:ext uri="{FF2B5EF4-FFF2-40B4-BE49-F238E27FC236}">
                <a16:creationId xmlns:a16="http://schemas.microsoft.com/office/drawing/2014/main" id="{6A27243C-36DF-4A60-B21F-EA1136BCF92F}"/>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D9F35B47-63BC-44D2-BC5D-93BE91613330}"/>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99433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69E-36C3-4128-BC36-E581BE533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2785D-3B9D-4CA4-BAD3-803FB8B26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C1F9E-A336-4D8B-98A2-2657A0C07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5D29D1-84A8-4FEF-B105-09F85EE5D1D1}"/>
              </a:ext>
            </a:extLst>
          </p:cNvPr>
          <p:cNvSpPr>
            <a:spLocks noGrp="1"/>
          </p:cNvSpPr>
          <p:nvPr>
            <p:ph type="dt" sz="half" idx="10"/>
          </p:nvPr>
        </p:nvSpPr>
        <p:spPr/>
        <p:txBody>
          <a:bodyPr/>
          <a:lstStyle/>
          <a:p>
            <a:fld id="{34175863-F216-42EB-89CD-007B87028A46}" type="datetime1">
              <a:rPr lang="en-US" smtClean="0"/>
              <a:t>12/14/2019</a:t>
            </a:fld>
            <a:endParaRPr lang="en-US"/>
          </a:p>
        </p:txBody>
      </p:sp>
      <p:sp>
        <p:nvSpPr>
          <p:cNvPr id="6" name="Footer Placeholder 5">
            <a:extLst>
              <a:ext uri="{FF2B5EF4-FFF2-40B4-BE49-F238E27FC236}">
                <a16:creationId xmlns:a16="http://schemas.microsoft.com/office/drawing/2014/main" id="{7B77F6DA-01DF-45B4-A3DD-B0E96AAE21A7}"/>
              </a:ext>
            </a:extLst>
          </p:cNvPr>
          <p:cNvSpPr>
            <a:spLocks noGrp="1"/>
          </p:cNvSpPr>
          <p:nvPr>
            <p:ph type="ftr" sz="quarter" idx="11"/>
          </p:nvPr>
        </p:nvSpPr>
        <p:spPr/>
        <p:txBody>
          <a:bodyPr/>
          <a:lstStyle/>
          <a:p>
            <a:r>
              <a:rPr lang="en-US"/>
              <a:t>3Idiots at HASOC | FIRE 2019</a:t>
            </a:r>
          </a:p>
        </p:txBody>
      </p:sp>
      <p:sp>
        <p:nvSpPr>
          <p:cNvPr id="7" name="Slide Number Placeholder 6">
            <a:extLst>
              <a:ext uri="{FF2B5EF4-FFF2-40B4-BE49-F238E27FC236}">
                <a16:creationId xmlns:a16="http://schemas.microsoft.com/office/drawing/2014/main" id="{10A9A935-BF69-4CF6-AE11-78C3E86BDFBD}"/>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159888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C428-89CC-48F8-A024-B4D9AC44BA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0D51D-B1F1-4CB0-A30B-5DB146AD8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5A407-F1B9-4485-A5D4-29533EB89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22902-D665-4A1E-83FF-06C8EEB1C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B1CBF6-5E9E-408F-A9EE-4EB3CDA06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E990C2-32DF-4352-9697-DBECB70899C5}"/>
              </a:ext>
            </a:extLst>
          </p:cNvPr>
          <p:cNvSpPr>
            <a:spLocks noGrp="1"/>
          </p:cNvSpPr>
          <p:nvPr>
            <p:ph type="dt" sz="half" idx="10"/>
          </p:nvPr>
        </p:nvSpPr>
        <p:spPr/>
        <p:txBody>
          <a:bodyPr/>
          <a:lstStyle/>
          <a:p>
            <a:fld id="{B1C94AE2-4EAE-4C3D-AB2D-03A93AF2C23D}" type="datetime1">
              <a:rPr lang="en-US" smtClean="0"/>
              <a:t>12/14/2019</a:t>
            </a:fld>
            <a:endParaRPr lang="en-US"/>
          </a:p>
        </p:txBody>
      </p:sp>
      <p:sp>
        <p:nvSpPr>
          <p:cNvPr id="8" name="Footer Placeholder 7">
            <a:extLst>
              <a:ext uri="{FF2B5EF4-FFF2-40B4-BE49-F238E27FC236}">
                <a16:creationId xmlns:a16="http://schemas.microsoft.com/office/drawing/2014/main" id="{CF4A8D01-0947-4462-B934-7978D7C5A346}"/>
              </a:ext>
            </a:extLst>
          </p:cNvPr>
          <p:cNvSpPr>
            <a:spLocks noGrp="1"/>
          </p:cNvSpPr>
          <p:nvPr>
            <p:ph type="ftr" sz="quarter" idx="11"/>
          </p:nvPr>
        </p:nvSpPr>
        <p:spPr/>
        <p:txBody>
          <a:bodyPr/>
          <a:lstStyle/>
          <a:p>
            <a:r>
              <a:rPr lang="en-US"/>
              <a:t>3Idiots at HASOC | FIRE 2019</a:t>
            </a:r>
          </a:p>
        </p:txBody>
      </p:sp>
      <p:sp>
        <p:nvSpPr>
          <p:cNvPr id="9" name="Slide Number Placeholder 8">
            <a:extLst>
              <a:ext uri="{FF2B5EF4-FFF2-40B4-BE49-F238E27FC236}">
                <a16:creationId xmlns:a16="http://schemas.microsoft.com/office/drawing/2014/main" id="{6F226F63-53E5-42DF-9C25-9EE03E9BB475}"/>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41973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3AEB-DE6A-4459-A9AF-9640C64C56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2159A-F2E5-4511-A726-65D0B2B630DE}"/>
              </a:ext>
            </a:extLst>
          </p:cNvPr>
          <p:cNvSpPr>
            <a:spLocks noGrp="1"/>
          </p:cNvSpPr>
          <p:nvPr>
            <p:ph type="dt" sz="half" idx="10"/>
          </p:nvPr>
        </p:nvSpPr>
        <p:spPr/>
        <p:txBody>
          <a:bodyPr/>
          <a:lstStyle/>
          <a:p>
            <a:fld id="{0950AE4F-B711-4B04-918D-2B79F1E7878C}" type="datetime1">
              <a:rPr lang="en-US" smtClean="0"/>
              <a:t>12/14/2019</a:t>
            </a:fld>
            <a:endParaRPr lang="en-US"/>
          </a:p>
        </p:txBody>
      </p:sp>
      <p:sp>
        <p:nvSpPr>
          <p:cNvPr id="4" name="Footer Placeholder 3">
            <a:extLst>
              <a:ext uri="{FF2B5EF4-FFF2-40B4-BE49-F238E27FC236}">
                <a16:creationId xmlns:a16="http://schemas.microsoft.com/office/drawing/2014/main" id="{EA594E6F-C31B-4B73-85AD-692387907D0B}"/>
              </a:ext>
            </a:extLst>
          </p:cNvPr>
          <p:cNvSpPr>
            <a:spLocks noGrp="1"/>
          </p:cNvSpPr>
          <p:nvPr>
            <p:ph type="ftr" sz="quarter" idx="11"/>
          </p:nvPr>
        </p:nvSpPr>
        <p:spPr/>
        <p:txBody>
          <a:bodyPr/>
          <a:lstStyle/>
          <a:p>
            <a:r>
              <a:rPr lang="en-US"/>
              <a:t>3Idiots at HASOC | FIRE 2019</a:t>
            </a:r>
          </a:p>
        </p:txBody>
      </p:sp>
      <p:sp>
        <p:nvSpPr>
          <p:cNvPr id="5" name="Slide Number Placeholder 4">
            <a:extLst>
              <a:ext uri="{FF2B5EF4-FFF2-40B4-BE49-F238E27FC236}">
                <a16:creationId xmlns:a16="http://schemas.microsoft.com/office/drawing/2014/main" id="{89E7E721-F50E-406F-97F4-52F8E6351400}"/>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332040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2A0E2-89C8-4AAE-92FD-4869AF12130F}"/>
              </a:ext>
            </a:extLst>
          </p:cNvPr>
          <p:cNvSpPr>
            <a:spLocks noGrp="1"/>
          </p:cNvSpPr>
          <p:nvPr>
            <p:ph type="dt" sz="half" idx="10"/>
          </p:nvPr>
        </p:nvSpPr>
        <p:spPr/>
        <p:txBody>
          <a:bodyPr/>
          <a:lstStyle/>
          <a:p>
            <a:fld id="{FC61D8F0-6939-474B-8F4E-937FDE70A28A}" type="datetime1">
              <a:rPr lang="en-US" smtClean="0"/>
              <a:t>12/14/2019</a:t>
            </a:fld>
            <a:endParaRPr lang="en-US"/>
          </a:p>
        </p:txBody>
      </p:sp>
      <p:sp>
        <p:nvSpPr>
          <p:cNvPr id="3" name="Footer Placeholder 2">
            <a:extLst>
              <a:ext uri="{FF2B5EF4-FFF2-40B4-BE49-F238E27FC236}">
                <a16:creationId xmlns:a16="http://schemas.microsoft.com/office/drawing/2014/main" id="{1382D591-93A3-4779-9ED6-F2A117747B4D}"/>
              </a:ext>
            </a:extLst>
          </p:cNvPr>
          <p:cNvSpPr>
            <a:spLocks noGrp="1"/>
          </p:cNvSpPr>
          <p:nvPr>
            <p:ph type="ftr" sz="quarter" idx="11"/>
          </p:nvPr>
        </p:nvSpPr>
        <p:spPr/>
        <p:txBody>
          <a:bodyPr/>
          <a:lstStyle/>
          <a:p>
            <a:r>
              <a:rPr lang="en-US"/>
              <a:t>3Idiots at HASOC | FIRE 2019</a:t>
            </a:r>
          </a:p>
        </p:txBody>
      </p:sp>
      <p:sp>
        <p:nvSpPr>
          <p:cNvPr id="4" name="Slide Number Placeholder 3">
            <a:extLst>
              <a:ext uri="{FF2B5EF4-FFF2-40B4-BE49-F238E27FC236}">
                <a16:creationId xmlns:a16="http://schemas.microsoft.com/office/drawing/2014/main" id="{67D643E3-D0B7-40AD-BEEB-909E4F05158F}"/>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417432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184F-F3C4-472F-BE89-AE0E7B7E2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8403F3-85FE-4922-B386-7C1225BDC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19DA6-7CB6-441D-98E0-C65A14E62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504DD-5FAD-47A0-ADC6-B6C56F4A343E}"/>
              </a:ext>
            </a:extLst>
          </p:cNvPr>
          <p:cNvSpPr>
            <a:spLocks noGrp="1"/>
          </p:cNvSpPr>
          <p:nvPr>
            <p:ph type="dt" sz="half" idx="10"/>
          </p:nvPr>
        </p:nvSpPr>
        <p:spPr/>
        <p:txBody>
          <a:bodyPr/>
          <a:lstStyle/>
          <a:p>
            <a:fld id="{8A6DE370-C7AC-4119-A16F-859A9708B33C}" type="datetime1">
              <a:rPr lang="en-US" smtClean="0"/>
              <a:t>12/14/2019</a:t>
            </a:fld>
            <a:endParaRPr lang="en-US"/>
          </a:p>
        </p:txBody>
      </p:sp>
      <p:sp>
        <p:nvSpPr>
          <p:cNvPr id="6" name="Footer Placeholder 5">
            <a:extLst>
              <a:ext uri="{FF2B5EF4-FFF2-40B4-BE49-F238E27FC236}">
                <a16:creationId xmlns:a16="http://schemas.microsoft.com/office/drawing/2014/main" id="{A5383191-0EC5-4B53-8EA0-9A422DA3B501}"/>
              </a:ext>
            </a:extLst>
          </p:cNvPr>
          <p:cNvSpPr>
            <a:spLocks noGrp="1"/>
          </p:cNvSpPr>
          <p:nvPr>
            <p:ph type="ftr" sz="quarter" idx="11"/>
          </p:nvPr>
        </p:nvSpPr>
        <p:spPr/>
        <p:txBody>
          <a:bodyPr/>
          <a:lstStyle/>
          <a:p>
            <a:r>
              <a:rPr lang="en-US"/>
              <a:t>3Idiots at HASOC | FIRE 2019</a:t>
            </a:r>
          </a:p>
        </p:txBody>
      </p:sp>
      <p:sp>
        <p:nvSpPr>
          <p:cNvPr id="7" name="Slide Number Placeholder 6">
            <a:extLst>
              <a:ext uri="{FF2B5EF4-FFF2-40B4-BE49-F238E27FC236}">
                <a16:creationId xmlns:a16="http://schemas.microsoft.com/office/drawing/2014/main" id="{ADC77BAD-6CE2-4325-B69F-B0F7FB51DDA4}"/>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89901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3468-CA9B-40F4-AC32-610F6E9D7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2A3435-E5C8-4537-AC15-C4ECD360A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EBAAD6-B006-4E95-97AF-6C3D909CF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6A0D1-EF18-4B60-8CEE-34942CAD52DC}"/>
              </a:ext>
            </a:extLst>
          </p:cNvPr>
          <p:cNvSpPr>
            <a:spLocks noGrp="1"/>
          </p:cNvSpPr>
          <p:nvPr>
            <p:ph type="dt" sz="half" idx="10"/>
          </p:nvPr>
        </p:nvSpPr>
        <p:spPr/>
        <p:txBody>
          <a:bodyPr/>
          <a:lstStyle/>
          <a:p>
            <a:fld id="{998AB73D-C221-42CC-B105-F0D3A36B3551}" type="datetime1">
              <a:rPr lang="en-US" smtClean="0"/>
              <a:t>12/14/2019</a:t>
            </a:fld>
            <a:endParaRPr lang="en-US"/>
          </a:p>
        </p:txBody>
      </p:sp>
      <p:sp>
        <p:nvSpPr>
          <p:cNvPr id="6" name="Footer Placeholder 5">
            <a:extLst>
              <a:ext uri="{FF2B5EF4-FFF2-40B4-BE49-F238E27FC236}">
                <a16:creationId xmlns:a16="http://schemas.microsoft.com/office/drawing/2014/main" id="{F8BA3567-2CCB-442D-870C-DF0A13E690B8}"/>
              </a:ext>
            </a:extLst>
          </p:cNvPr>
          <p:cNvSpPr>
            <a:spLocks noGrp="1"/>
          </p:cNvSpPr>
          <p:nvPr>
            <p:ph type="ftr" sz="quarter" idx="11"/>
          </p:nvPr>
        </p:nvSpPr>
        <p:spPr/>
        <p:txBody>
          <a:bodyPr/>
          <a:lstStyle/>
          <a:p>
            <a:r>
              <a:rPr lang="en-US"/>
              <a:t>3Idiots at HASOC | FIRE 2019</a:t>
            </a:r>
          </a:p>
        </p:txBody>
      </p:sp>
      <p:sp>
        <p:nvSpPr>
          <p:cNvPr id="7" name="Slide Number Placeholder 6">
            <a:extLst>
              <a:ext uri="{FF2B5EF4-FFF2-40B4-BE49-F238E27FC236}">
                <a16:creationId xmlns:a16="http://schemas.microsoft.com/office/drawing/2014/main" id="{3706F26A-E3FB-4485-861F-0E51C95533A9}"/>
              </a:ext>
            </a:extLst>
          </p:cNvPr>
          <p:cNvSpPr>
            <a:spLocks noGrp="1"/>
          </p:cNvSpPr>
          <p:nvPr>
            <p:ph type="sldNum" sz="quarter" idx="12"/>
          </p:nvPr>
        </p:nvSpPr>
        <p:spPr/>
        <p:txBody>
          <a:bodyPr/>
          <a:lstStyle/>
          <a:p>
            <a:fld id="{4BFA87C2-2934-459E-841D-722E0B84CDB9}" type="slidenum">
              <a:rPr lang="en-US" smtClean="0"/>
              <a:t>‹#›</a:t>
            </a:fld>
            <a:endParaRPr lang="en-US"/>
          </a:p>
        </p:txBody>
      </p:sp>
    </p:spTree>
    <p:extLst>
      <p:ext uri="{BB962C8B-B14F-4D97-AF65-F5344CB8AC3E}">
        <p14:creationId xmlns:p14="http://schemas.microsoft.com/office/powerpoint/2010/main" val="366814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43F78-ED83-4E11-A427-A25BDD579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5E9452-4E22-4804-81D6-AAAFBCEF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1858F-B026-47DA-A49D-27E41A7A3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90F5A-9808-40AD-A5B4-E71DFD379AD0}" type="datetime1">
              <a:rPr lang="en-US" smtClean="0"/>
              <a:t>12/14/2019</a:t>
            </a:fld>
            <a:endParaRPr lang="en-US"/>
          </a:p>
        </p:txBody>
      </p:sp>
      <p:sp>
        <p:nvSpPr>
          <p:cNvPr id="5" name="Footer Placeholder 4">
            <a:extLst>
              <a:ext uri="{FF2B5EF4-FFF2-40B4-BE49-F238E27FC236}">
                <a16:creationId xmlns:a16="http://schemas.microsoft.com/office/drawing/2014/main" id="{C523FE86-CEFD-426A-BB08-063666036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3Idiots at HASOC | FIRE 2019</a:t>
            </a:r>
            <a:endParaRPr lang="en-US" dirty="0"/>
          </a:p>
        </p:txBody>
      </p:sp>
      <p:sp>
        <p:nvSpPr>
          <p:cNvPr id="6" name="Slide Number Placeholder 5">
            <a:extLst>
              <a:ext uri="{FF2B5EF4-FFF2-40B4-BE49-F238E27FC236}">
                <a16:creationId xmlns:a16="http://schemas.microsoft.com/office/drawing/2014/main" id="{FCA7A2BC-8989-47B4-8C91-DBA65134B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A87C2-2934-459E-841D-722E0B84CDB9}" type="slidenum">
              <a:rPr lang="en-US" smtClean="0"/>
              <a:t>‹#›</a:t>
            </a:fld>
            <a:endParaRPr lang="en-US"/>
          </a:p>
        </p:txBody>
      </p:sp>
    </p:spTree>
    <p:extLst>
      <p:ext uri="{BB962C8B-B14F-4D97-AF65-F5344CB8AC3E}">
        <p14:creationId xmlns:p14="http://schemas.microsoft.com/office/powerpoint/2010/main" val="2830718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uggingface/transform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socialmediaie.github.io/HASOC201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ocialmediaie/HASOC201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ocialmediaie.github.io/HASOC2019/"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socialmediaie.github.io/" TargetMode="External"/><Relationship Id="rId7" Type="http://schemas.openxmlformats.org/officeDocument/2006/relationships/hyperlink" Target="https://twitter.com/SudoMishr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hubhanshu.com/" TargetMode="External"/><Relationship Id="rId5" Type="http://schemas.openxmlformats.org/officeDocument/2006/relationships/hyperlink" Target="https://twitter.com/TheShubhanshu" TargetMode="External"/><Relationship Id="rId4" Type="http://schemas.openxmlformats.org/officeDocument/2006/relationships/hyperlink" Target="https://lrec2020.lrec-conf.org/en/workshops-and-tutorials/tutoria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D42C-FB4C-4A1E-9BE5-2443D8C927B0}"/>
              </a:ext>
            </a:extLst>
          </p:cNvPr>
          <p:cNvSpPr>
            <a:spLocks noGrp="1"/>
          </p:cNvSpPr>
          <p:nvPr>
            <p:ph type="ctrTitle"/>
          </p:nvPr>
        </p:nvSpPr>
        <p:spPr/>
        <p:txBody>
          <a:bodyPr>
            <a:noAutofit/>
          </a:bodyPr>
          <a:lstStyle/>
          <a:p>
            <a:r>
              <a:rPr lang="en-US" sz="4000" dirty="0"/>
              <a:t>3Idiots at HASOC 2019: Fine-tuning</a:t>
            </a:r>
            <a:br>
              <a:rPr lang="en-US" sz="4000" dirty="0"/>
            </a:br>
            <a:r>
              <a:rPr lang="en-US" sz="4000" dirty="0"/>
              <a:t>Transformer Neural Networks for Hate Speech Identification in Indo-European Languages</a:t>
            </a:r>
          </a:p>
        </p:txBody>
      </p:sp>
      <p:sp>
        <p:nvSpPr>
          <p:cNvPr id="3" name="Subtitle 2">
            <a:extLst>
              <a:ext uri="{FF2B5EF4-FFF2-40B4-BE49-F238E27FC236}">
                <a16:creationId xmlns:a16="http://schemas.microsoft.com/office/drawing/2014/main" id="{3C9982B4-B67E-484B-990A-802B3B293917}"/>
              </a:ext>
            </a:extLst>
          </p:cNvPr>
          <p:cNvSpPr>
            <a:spLocks noGrp="1"/>
          </p:cNvSpPr>
          <p:nvPr>
            <p:ph type="subTitle" idx="1"/>
          </p:nvPr>
        </p:nvSpPr>
        <p:spPr/>
        <p:txBody>
          <a:bodyPr>
            <a:normAutofit fontScale="92500" lnSpcReduction="10000"/>
          </a:bodyPr>
          <a:lstStyle/>
          <a:p>
            <a:r>
              <a:rPr lang="en-US" dirty="0"/>
              <a:t>Shubhanshu Mishra </a:t>
            </a:r>
          </a:p>
          <a:p>
            <a:r>
              <a:rPr lang="en-IN" dirty="0"/>
              <a:t>(PhD Student, iSchool, University of Illinois Urbana Champaign)</a:t>
            </a:r>
            <a:endParaRPr lang="en-US" dirty="0"/>
          </a:p>
          <a:p>
            <a:r>
              <a:rPr lang="en-US" b="1" u="sng" dirty="0"/>
              <a:t>Sudhanshu Mishra</a:t>
            </a:r>
          </a:p>
          <a:p>
            <a:r>
              <a:rPr lang="en-IN" b="1" u="sng" dirty="0"/>
              <a:t>(3</a:t>
            </a:r>
            <a:r>
              <a:rPr lang="en-IN" b="1" u="sng" baseline="30000" dirty="0"/>
              <a:t>rd</a:t>
            </a:r>
            <a:r>
              <a:rPr lang="en-IN" b="1" u="sng" dirty="0"/>
              <a:t> Year UG, Mechanical Engineering, Indian Institute of Technology, Kanpur)</a:t>
            </a:r>
            <a:endParaRPr lang="en-US" b="1" u="sng" dirty="0"/>
          </a:p>
        </p:txBody>
      </p:sp>
    </p:spTree>
    <p:extLst>
      <p:ext uri="{BB962C8B-B14F-4D97-AF65-F5344CB8AC3E}">
        <p14:creationId xmlns:p14="http://schemas.microsoft.com/office/powerpoint/2010/main" val="168234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a:t>
            </a:r>
          </a:p>
        </p:txBody>
      </p:sp>
      <p:sp>
        <p:nvSpPr>
          <p:cNvPr id="3" name="Content Placeholder 2"/>
          <p:cNvSpPr>
            <a:spLocks noGrp="1"/>
          </p:cNvSpPr>
          <p:nvPr>
            <p:ph idx="1"/>
          </p:nvPr>
        </p:nvSpPr>
        <p:spPr/>
        <p:txBody>
          <a:bodyPr>
            <a:normAutofit fontScale="92500" lnSpcReduction="10000"/>
          </a:bodyPr>
          <a:lstStyle/>
          <a:p>
            <a:r>
              <a:rPr lang="en-IN" dirty="0"/>
              <a:t>Epochs: 5</a:t>
            </a:r>
          </a:p>
          <a:p>
            <a:r>
              <a:rPr lang="en-IN" dirty="0"/>
              <a:t>Batch size: 32</a:t>
            </a:r>
          </a:p>
          <a:p>
            <a:r>
              <a:rPr lang="en-IN" dirty="0"/>
              <a:t>Max Sequence Length: 128 (BERT tokens)</a:t>
            </a:r>
          </a:p>
          <a:p>
            <a:r>
              <a:rPr lang="en-IN" dirty="0"/>
              <a:t>Adam Optimizer: </a:t>
            </a:r>
          </a:p>
          <a:p>
            <a:pPr lvl="1"/>
            <a:r>
              <a:rPr lang="en-IN" dirty="0"/>
              <a:t>Learning rate: 5e-5</a:t>
            </a:r>
          </a:p>
          <a:p>
            <a:pPr lvl="1"/>
            <a:r>
              <a:rPr lang="en-IN" dirty="0"/>
              <a:t>Epsilon: 1e-8</a:t>
            </a:r>
          </a:p>
          <a:p>
            <a:pPr lvl="1"/>
            <a:r>
              <a:rPr lang="en-IN" dirty="0"/>
              <a:t>Weight Decay: 0.0</a:t>
            </a:r>
          </a:p>
          <a:p>
            <a:pPr lvl="1"/>
            <a:r>
              <a:rPr lang="en-IN" dirty="0"/>
              <a:t>Max Gradient Norm: 1.0</a:t>
            </a:r>
          </a:p>
          <a:p>
            <a:r>
              <a:rPr lang="en-IN" dirty="0"/>
              <a:t>No hyperparameter tuning was done</a:t>
            </a:r>
          </a:p>
          <a:p>
            <a:r>
              <a:rPr lang="en-IN" dirty="0"/>
              <a:t>Implemented using </a:t>
            </a:r>
            <a:r>
              <a:rPr lang="en-IN" dirty="0" err="1"/>
              <a:t>pytorch</a:t>
            </a:r>
            <a:r>
              <a:rPr lang="en-IN" dirty="0"/>
              <a:t>-transformers library: </a:t>
            </a:r>
            <a:r>
              <a:rPr lang="en-US" dirty="0">
                <a:hlinkClick r:id="rId3"/>
              </a:rPr>
              <a:t>https://github.com/huggingface/transformers</a:t>
            </a:r>
            <a:endParaRPr lang="en-IN" dirty="0"/>
          </a:p>
        </p:txBody>
      </p:sp>
      <p:sp>
        <p:nvSpPr>
          <p:cNvPr id="4" name="Date Placeholder 3">
            <a:extLst>
              <a:ext uri="{FF2B5EF4-FFF2-40B4-BE49-F238E27FC236}">
                <a16:creationId xmlns:a16="http://schemas.microsoft.com/office/drawing/2014/main" id="{80337E68-06A4-4C3E-9110-BB8315BC402E}"/>
              </a:ext>
            </a:extLst>
          </p:cNvPr>
          <p:cNvSpPr>
            <a:spLocks noGrp="1"/>
          </p:cNvSpPr>
          <p:nvPr>
            <p:ph type="dt" sz="half" idx="10"/>
          </p:nvPr>
        </p:nvSpPr>
        <p:spPr/>
        <p:txBody>
          <a:bodyPr/>
          <a:lstStyle/>
          <a:p>
            <a:fld id="{AB1B4B66-F4F4-476A-8B4C-628F8F8E7D21}" type="datetime1">
              <a:rPr lang="en-US" smtClean="0"/>
              <a:t>12/14/2019</a:t>
            </a:fld>
            <a:endParaRPr lang="en-US"/>
          </a:p>
        </p:txBody>
      </p:sp>
      <p:sp>
        <p:nvSpPr>
          <p:cNvPr id="5" name="Footer Placeholder 4">
            <a:extLst>
              <a:ext uri="{FF2B5EF4-FFF2-40B4-BE49-F238E27FC236}">
                <a16:creationId xmlns:a16="http://schemas.microsoft.com/office/drawing/2014/main" id="{FA72882B-54C6-46DF-9EFF-87FA825C0233}"/>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2B3D4265-FFFA-44B1-BCC5-B153FCE0B437}"/>
              </a:ext>
            </a:extLst>
          </p:cNvPr>
          <p:cNvSpPr>
            <a:spLocks noGrp="1"/>
          </p:cNvSpPr>
          <p:nvPr>
            <p:ph type="sldNum" sz="quarter" idx="12"/>
          </p:nvPr>
        </p:nvSpPr>
        <p:spPr/>
        <p:txBody>
          <a:bodyPr/>
          <a:lstStyle/>
          <a:p>
            <a:fld id="{4BFA87C2-2934-459E-841D-722E0B84CDB9}" type="slidenum">
              <a:rPr lang="en-US" smtClean="0"/>
              <a:t>10</a:t>
            </a:fld>
            <a:endParaRPr lang="en-US"/>
          </a:p>
        </p:txBody>
      </p:sp>
    </p:spTree>
    <p:extLst>
      <p:ext uri="{BB962C8B-B14F-4D97-AF65-F5344CB8AC3E}">
        <p14:creationId xmlns:p14="http://schemas.microsoft.com/office/powerpoint/2010/main" val="199798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432F-B370-4382-91BC-5917CD200F83}"/>
              </a:ext>
            </a:extLst>
          </p:cNvPr>
          <p:cNvSpPr>
            <a:spLocks noGrp="1"/>
          </p:cNvSpPr>
          <p:nvPr>
            <p:ph type="title"/>
          </p:nvPr>
        </p:nvSpPr>
        <p:spPr/>
        <p:txBody>
          <a:bodyPr/>
          <a:lstStyle/>
          <a:p>
            <a:r>
              <a:rPr lang="en-US" dirty="0"/>
              <a:t>Submission process</a:t>
            </a:r>
          </a:p>
        </p:txBody>
      </p:sp>
      <p:sp>
        <p:nvSpPr>
          <p:cNvPr id="3" name="Content Placeholder 2">
            <a:extLst>
              <a:ext uri="{FF2B5EF4-FFF2-40B4-BE49-F238E27FC236}">
                <a16:creationId xmlns:a16="http://schemas.microsoft.com/office/drawing/2014/main" id="{5D7BFE2C-5501-4EF2-8602-E9D2C76017D2}"/>
              </a:ext>
            </a:extLst>
          </p:cNvPr>
          <p:cNvSpPr>
            <a:spLocks noGrp="1"/>
          </p:cNvSpPr>
          <p:nvPr>
            <p:ph idx="1"/>
          </p:nvPr>
        </p:nvSpPr>
        <p:spPr/>
        <p:txBody>
          <a:bodyPr>
            <a:normAutofit/>
          </a:bodyPr>
          <a:lstStyle/>
          <a:p>
            <a:pPr marL="0" indent="0" algn="ctr">
              <a:buNone/>
            </a:pPr>
            <a:r>
              <a:rPr lang="en-IN" sz="5400" dirty="0"/>
              <a:t>Models among the top 3 based on macro-F1 scores on dev dataset were used as the submission models. </a:t>
            </a:r>
          </a:p>
        </p:txBody>
      </p:sp>
      <p:sp>
        <p:nvSpPr>
          <p:cNvPr id="4" name="Date Placeholder 3">
            <a:extLst>
              <a:ext uri="{FF2B5EF4-FFF2-40B4-BE49-F238E27FC236}">
                <a16:creationId xmlns:a16="http://schemas.microsoft.com/office/drawing/2014/main" id="{9C1C6F12-6C41-4708-85D2-95A35F693139}"/>
              </a:ext>
            </a:extLst>
          </p:cNvPr>
          <p:cNvSpPr>
            <a:spLocks noGrp="1"/>
          </p:cNvSpPr>
          <p:nvPr>
            <p:ph type="dt" sz="half" idx="10"/>
          </p:nvPr>
        </p:nvSpPr>
        <p:spPr/>
        <p:txBody>
          <a:bodyPr/>
          <a:lstStyle/>
          <a:p>
            <a:fld id="{AC3AC7BC-7D35-4937-B34C-D855369764E0}" type="datetime1">
              <a:rPr lang="en-US" smtClean="0"/>
              <a:t>12/14/2019</a:t>
            </a:fld>
            <a:endParaRPr lang="en-US"/>
          </a:p>
        </p:txBody>
      </p:sp>
      <p:sp>
        <p:nvSpPr>
          <p:cNvPr id="5" name="Footer Placeholder 4">
            <a:extLst>
              <a:ext uri="{FF2B5EF4-FFF2-40B4-BE49-F238E27FC236}">
                <a16:creationId xmlns:a16="http://schemas.microsoft.com/office/drawing/2014/main" id="{2F4B9EAD-754C-469B-85F0-00FF8E07411D}"/>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E56BBAAE-9E14-4669-8F62-7ED0C9F966B5}"/>
              </a:ext>
            </a:extLst>
          </p:cNvPr>
          <p:cNvSpPr>
            <a:spLocks noGrp="1"/>
          </p:cNvSpPr>
          <p:nvPr>
            <p:ph type="sldNum" sz="quarter" idx="12"/>
          </p:nvPr>
        </p:nvSpPr>
        <p:spPr/>
        <p:txBody>
          <a:bodyPr/>
          <a:lstStyle/>
          <a:p>
            <a:fld id="{4BFA87C2-2934-459E-841D-722E0B84CDB9}" type="slidenum">
              <a:rPr lang="en-US" smtClean="0"/>
              <a:t>11</a:t>
            </a:fld>
            <a:endParaRPr lang="en-US"/>
          </a:p>
        </p:txBody>
      </p:sp>
    </p:spTree>
    <p:extLst>
      <p:ext uri="{BB962C8B-B14F-4D97-AF65-F5344CB8AC3E}">
        <p14:creationId xmlns:p14="http://schemas.microsoft.com/office/powerpoint/2010/main" val="16244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FE8-1CA4-4838-AE9A-1A66A786E90D}"/>
              </a:ext>
            </a:extLst>
          </p:cNvPr>
          <p:cNvSpPr>
            <a:spLocks noGrp="1"/>
          </p:cNvSpPr>
          <p:nvPr>
            <p:ph type="title"/>
          </p:nvPr>
        </p:nvSpPr>
        <p:spPr/>
        <p:txBody>
          <a:bodyPr/>
          <a:lstStyle/>
          <a:p>
            <a:r>
              <a:rPr lang="en-US" dirty="0"/>
              <a:t>English training dev evaluations</a:t>
            </a:r>
          </a:p>
        </p:txBody>
      </p:sp>
      <p:sp>
        <p:nvSpPr>
          <p:cNvPr id="3" name="Date Placeholder 2">
            <a:extLst>
              <a:ext uri="{FF2B5EF4-FFF2-40B4-BE49-F238E27FC236}">
                <a16:creationId xmlns:a16="http://schemas.microsoft.com/office/drawing/2014/main" id="{C96E3C0C-83B2-4968-922F-92CEDB21BEEE}"/>
              </a:ext>
            </a:extLst>
          </p:cNvPr>
          <p:cNvSpPr>
            <a:spLocks noGrp="1"/>
          </p:cNvSpPr>
          <p:nvPr>
            <p:ph type="dt" sz="half" idx="10"/>
          </p:nvPr>
        </p:nvSpPr>
        <p:spPr/>
        <p:txBody>
          <a:bodyPr/>
          <a:lstStyle/>
          <a:p>
            <a:fld id="{C665113A-5957-4197-BBB4-9A120C1E31EC}" type="datetime1">
              <a:rPr lang="en-US" smtClean="0"/>
              <a:t>12/14/2019</a:t>
            </a:fld>
            <a:endParaRPr lang="en-US"/>
          </a:p>
        </p:txBody>
      </p:sp>
      <p:sp>
        <p:nvSpPr>
          <p:cNvPr id="4" name="Footer Placeholder 3">
            <a:extLst>
              <a:ext uri="{FF2B5EF4-FFF2-40B4-BE49-F238E27FC236}">
                <a16:creationId xmlns:a16="http://schemas.microsoft.com/office/drawing/2014/main" id="{DE63EFBD-2EE6-47F2-AEC3-4459C9754E75}"/>
              </a:ext>
            </a:extLst>
          </p:cNvPr>
          <p:cNvSpPr>
            <a:spLocks noGrp="1"/>
          </p:cNvSpPr>
          <p:nvPr>
            <p:ph type="ftr" sz="quarter" idx="11"/>
          </p:nvPr>
        </p:nvSpPr>
        <p:spPr/>
        <p:txBody>
          <a:bodyPr/>
          <a:lstStyle/>
          <a:p>
            <a:r>
              <a:rPr lang="en-US"/>
              <a:t>3Idiots at HASOC | FIRE 2019</a:t>
            </a:r>
          </a:p>
        </p:txBody>
      </p:sp>
      <p:sp>
        <p:nvSpPr>
          <p:cNvPr id="5" name="Slide Number Placeholder 4">
            <a:extLst>
              <a:ext uri="{FF2B5EF4-FFF2-40B4-BE49-F238E27FC236}">
                <a16:creationId xmlns:a16="http://schemas.microsoft.com/office/drawing/2014/main" id="{BBFBE305-79B0-46DE-A235-67902BB3FF55}"/>
              </a:ext>
            </a:extLst>
          </p:cNvPr>
          <p:cNvSpPr>
            <a:spLocks noGrp="1"/>
          </p:cNvSpPr>
          <p:nvPr>
            <p:ph type="sldNum" sz="quarter" idx="12"/>
          </p:nvPr>
        </p:nvSpPr>
        <p:spPr/>
        <p:txBody>
          <a:bodyPr/>
          <a:lstStyle/>
          <a:p>
            <a:fld id="{4BFA87C2-2934-459E-841D-722E0B84CDB9}" type="slidenum">
              <a:rPr lang="en-US" smtClean="0"/>
              <a:t>12</a:t>
            </a:fld>
            <a:endParaRPr lang="en-US"/>
          </a:p>
        </p:txBody>
      </p:sp>
      <p:graphicFrame>
        <p:nvGraphicFramePr>
          <p:cNvPr id="9" name="Table 8">
            <a:extLst>
              <a:ext uri="{FF2B5EF4-FFF2-40B4-BE49-F238E27FC236}">
                <a16:creationId xmlns:a16="http://schemas.microsoft.com/office/drawing/2014/main" id="{31738594-69BA-40E6-A155-C79E25CDCD25}"/>
              </a:ext>
            </a:extLst>
          </p:cNvPr>
          <p:cNvGraphicFramePr>
            <a:graphicFrameLocks noGrp="1"/>
          </p:cNvGraphicFramePr>
          <p:nvPr>
            <p:extLst>
              <p:ext uri="{D42A27DB-BD31-4B8C-83A1-F6EECF244321}">
                <p14:modId xmlns:p14="http://schemas.microsoft.com/office/powerpoint/2010/main" val="1439478801"/>
              </p:ext>
            </p:extLst>
          </p:nvPr>
        </p:nvGraphicFramePr>
        <p:xfrm>
          <a:off x="2361848" y="1436606"/>
          <a:ext cx="7468305" cy="4814142"/>
        </p:xfrm>
        <a:graphic>
          <a:graphicData uri="http://schemas.openxmlformats.org/drawingml/2006/table">
            <a:tbl>
              <a:tblPr/>
              <a:tblGrid>
                <a:gridCol w="597133">
                  <a:extLst>
                    <a:ext uri="{9D8B030D-6E8A-4147-A177-3AD203B41FA5}">
                      <a16:colId xmlns:a16="http://schemas.microsoft.com/office/drawing/2014/main" val="735581058"/>
                    </a:ext>
                  </a:extLst>
                </a:gridCol>
                <a:gridCol w="2587392">
                  <a:extLst>
                    <a:ext uri="{9D8B030D-6E8A-4147-A177-3AD203B41FA5}">
                      <a16:colId xmlns:a16="http://schemas.microsoft.com/office/drawing/2014/main" val="1453534623"/>
                    </a:ext>
                  </a:extLst>
                </a:gridCol>
                <a:gridCol w="856756">
                  <a:extLst>
                    <a:ext uri="{9D8B030D-6E8A-4147-A177-3AD203B41FA5}">
                      <a16:colId xmlns:a16="http://schemas.microsoft.com/office/drawing/2014/main" val="1416112613"/>
                    </a:ext>
                  </a:extLst>
                </a:gridCol>
                <a:gridCol w="856756">
                  <a:extLst>
                    <a:ext uri="{9D8B030D-6E8A-4147-A177-3AD203B41FA5}">
                      <a16:colId xmlns:a16="http://schemas.microsoft.com/office/drawing/2014/main" val="4262932692"/>
                    </a:ext>
                  </a:extLst>
                </a:gridCol>
                <a:gridCol w="856756">
                  <a:extLst>
                    <a:ext uri="{9D8B030D-6E8A-4147-A177-3AD203B41FA5}">
                      <a16:colId xmlns:a16="http://schemas.microsoft.com/office/drawing/2014/main" val="3914701694"/>
                    </a:ext>
                  </a:extLst>
                </a:gridCol>
                <a:gridCol w="856756">
                  <a:extLst>
                    <a:ext uri="{9D8B030D-6E8A-4147-A177-3AD203B41FA5}">
                      <a16:colId xmlns:a16="http://schemas.microsoft.com/office/drawing/2014/main" val="558202748"/>
                    </a:ext>
                  </a:extLst>
                </a:gridCol>
                <a:gridCol w="856756">
                  <a:extLst>
                    <a:ext uri="{9D8B030D-6E8A-4147-A177-3AD203B41FA5}">
                      <a16:colId xmlns:a16="http://schemas.microsoft.com/office/drawing/2014/main" val="2664050025"/>
                    </a:ext>
                  </a:extLst>
                </a:gridCol>
              </a:tblGrid>
              <a:tr h="182245">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noFill/>
                  </a:tcPr>
                </a:tc>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noFill/>
                  </a:tcPr>
                </a:tc>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noFill/>
                  </a:tcPr>
                </a:tc>
                <a:tc gridSpan="2">
                  <a:txBody>
                    <a:bodyPr/>
                    <a:lstStyle/>
                    <a:p>
                      <a:pPr algn="ctr" fontAlgn="b"/>
                      <a:r>
                        <a:rPr lang="en-US" sz="2400" b="1" i="0" u="none" strike="noStrike" dirty="0">
                          <a:solidFill>
                            <a:srgbClr val="000000"/>
                          </a:solidFill>
                          <a:effectLst/>
                          <a:latin typeface="Calibri" panose="020F0502020204030204" pitchFamily="34" charset="0"/>
                        </a:rPr>
                        <a:t>macro</a:t>
                      </a:r>
                    </a:p>
                  </a:txBody>
                  <a:tcPr marL="4233" marR="4233" marT="4233" marB="0" anchor="b">
                    <a:lnL>
                      <a:noFill/>
                    </a:lnL>
                    <a:lnR>
                      <a:noFill/>
                    </a:lnR>
                    <a:lnT>
                      <a:noFill/>
                    </a:lnT>
                    <a:lnB>
                      <a:noFill/>
                    </a:lnB>
                    <a:noFill/>
                  </a:tcPr>
                </a:tc>
                <a:tc hMerge="1">
                  <a:txBody>
                    <a:bodyPr/>
                    <a:lstStyle/>
                    <a:p>
                      <a:endParaRPr lang="en-US"/>
                    </a:p>
                  </a:txBody>
                  <a:tcPr>
                    <a:lnL>
                      <a:noFill/>
                    </a:lnL>
                    <a:lnR>
                      <a:noFill/>
                    </a:lnR>
                    <a:lnT>
                      <a:noFill/>
                    </a:lnT>
                    <a:lnB>
                      <a:noFill/>
                    </a:lnB>
                    <a:solidFill>
                      <a:srgbClr val="F97476"/>
                    </a:solidFill>
                  </a:tcPr>
                </a:tc>
                <a:tc gridSpan="2">
                  <a:txBody>
                    <a:bodyPr/>
                    <a:lstStyle/>
                    <a:p>
                      <a:pPr algn="ctr" fontAlgn="b"/>
                      <a:r>
                        <a:rPr lang="en-US" sz="2400" b="1" i="0" u="none" strike="noStrike">
                          <a:solidFill>
                            <a:srgbClr val="000000"/>
                          </a:solidFill>
                          <a:effectLst/>
                          <a:latin typeface="Calibri" panose="020F0502020204030204" pitchFamily="34" charset="0"/>
                        </a:rPr>
                        <a:t>weighted</a:t>
                      </a:r>
                    </a:p>
                  </a:txBody>
                  <a:tcPr marL="4233" marR="4233" marT="4233" marB="0" anchor="b">
                    <a:lnL>
                      <a:noFill/>
                    </a:lnL>
                    <a:lnR>
                      <a:noFill/>
                    </a:lnR>
                    <a:lnT>
                      <a:noFill/>
                    </a:lnT>
                    <a:lnB>
                      <a:noFill/>
                    </a:lnB>
                    <a:noFill/>
                  </a:tcPr>
                </a:tc>
                <a:tc hMerge="1">
                  <a:txBody>
                    <a:bodyPr/>
                    <a:lstStyle/>
                    <a:p>
                      <a:endParaRPr lang="en-US"/>
                    </a:p>
                  </a:txBody>
                  <a:tcPr>
                    <a:lnL>
                      <a:noFill/>
                    </a:lnL>
                    <a:lnR>
                      <a:noFill/>
                    </a:lnR>
                    <a:lnT>
                      <a:noFill/>
                    </a:lnT>
                    <a:lnB>
                      <a:noFill/>
                    </a:lnB>
                    <a:solidFill>
                      <a:srgbClr val="F97375"/>
                    </a:solidFill>
                  </a:tcPr>
                </a:tc>
                <a:extLst>
                  <a:ext uri="{0D108BD9-81ED-4DB2-BD59-A6C34878D82A}">
                    <a16:rowId xmlns:a16="http://schemas.microsoft.com/office/drawing/2014/main" val="3211395700"/>
                  </a:ext>
                </a:extLst>
              </a:tr>
              <a:tr h="182245">
                <a:tc>
                  <a:txBody>
                    <a:bodyPr/>
                    <a:lstStyle/>
                    <a:p>
                      <a:pPr algn="l" fontAlgn="b"/>
                      <a:r>
                        <a:rPr lang="en-US" sz="2400" b="1" i="0" u="none" strike="noStrike" dirty="0">
                          <a:solidFill>
                            <a:srgbClr val="000000"/>
                          </a:solidFill>
                          <a:effectLst/>
                          <a:latin typeface="Calibri" panose="020F0502020204030204" pitchFamily="34" charset="0"/>
                        </a:rPr>
                        <a:t>task</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a:solidFill>
                            <a:srgbClr val="000000"/>
                          </a:solidFill>
                          <a:effectLst/>
                          <a:latin typeface="Calibri" panose="020F0502020204030204" pitchFamily="34" charset="0"/>
                        </a:rPr>
                        <a:t>model</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a:solidFill>
                            <a:srgbClr val="000000"/>
                          </a:solidFill>
                          <a:effectLst/>
                          <a:latin typeface="Calibri" panose="020F0502020204030204" pitchFamily="34" charset="0"/>
                        </a:rPr>
                        <a:t>run_id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a:solidFill>
                            <a:srgbClr val="000000"/>
                          </a:solidFill>
                          <a:effectLst/>
                          <a:latin typeface="Calibri" panose="020F0502020204030204" pitchFamily="34" charset="0"/>
                        </a:rPr>
                        <a:t>dev</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a:solidFill>
                            <a:srgbClr val="000000"/>
                          </a:solidFill>
                          <a:effectLst/>
                          <a:latin typeface="Calibri" panose="020F0502020204030204" pitchFamily="34" charset="0"/>
                        </a:rPr>
                        <a:t>train</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a:solidFill>
                            <a:srgbClr val="000000"/>
                          </a:solidFill>
                          <a:effectLst/>
                          <a:latin typeface="Calibri" panose="020F0502020204030204" pitchFamily="34" charset="0"/>
                        </a:rPr>
                        <a:t>dev</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dirty="0">
                          <a:solidFill>
                            <a:srgbClr val="000000"/>
                          </a:solidFill>
                          <a:effectLst/>
                          <a:latin typeface="Calibri" panose="020F0502020204030204" pitchFamily="34" charset="0"/>
                        </a:rPr>
                        <a:t>train</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2756378"/>
                  </a:ext>
                </a:extLst>
              </a:tr>
              <a:tr h="182245">
                <a:tc>
                  <a:txBody>
                    <a:bodyPr/>
                    <a:lstStyle/>
                    <a:p>
                      <a:pPr algn="l" fontAlgn="b"/>
                      <a:r>
                        <a:rPr lang="en-US" sz="2200" b="0" i="0" u="none" strike="noStrike">
                          <a:solidFill>
                            <a:srgbClr val="000000"/>
                          </a:solidFill>
                          <a:effectLst/>
                          <a:latin typeface="Calibri" panose="020F0502020204030204" pitchFamily="34" charset="0"/>
                        </a:rPr>
                        <a:t>A</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bert-base-cased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0.567</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0.958</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97476"/>
                    </a:solidFill>
                  </a:tcPr>
                </a:tc>
                <a:tc>
                  <a:txBody>
                    <a:bodyPr/>
                    <a:lstStyle/>
                    <a:p>
                      <a:pPr algn="r" fontAlgn="b"/>
                      <a:r>
                        <a:rPr lang="en-US" sz="2200" b="0" i="0" u="none" strike="noStrike">
                          <a:solidFill>
                            <a:srgbClr val="000000"/>
                          </a:solidFill>
                          <a:effectLst/>
                          <a:latin typeface="Calibri" panose="020F0502020204030204" pitchFamily="34" charset="0"/>
                        </a:rPr>
                        <a:t>0.558</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0.961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97375"/>
                    </a:solidFill>
                  </a:tcPr>
                </a:tc>
                <a:extLst>
                  <a:ext uri="{0D108BD9-81ED-4DB2-BD59-A6C34878D82A}">
                    <a16:rowId xmlns:a16="http://schemas.microsoft.com/office/drawing/2014/main" val="1559993959"/>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bert-base-cased (D)</a:t>
                      </a:r>
                    </a:p>
                  </a:txBody>
                  <a:tcPr marL="4233" marR="4233" marT="4233"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0.577</a:t>
                      </a:r>
                    </a:p>
                  </a:txBody>
                  <a:tcPr marL="4233" marR="4233" marT="4233" marB="0" anchor="b">
                    <a:lnL>
                      <a:noFill/>
                    </a:lnL>
                    <a:lnR>
                      <a:noFill/>
                    </a:lnR>
                    <a:lnT>
                      <a:noFill/>
                    </a:lnT>
                    <a:lnB>
                      <a:noFill/>
                    </a:lnB>
                    <a:solidFill>
                      <a:srgbClr val="FCDADD"/>
                    </a:solidFill>
                  </a:tcPr>
                </a:tc>
                <a:tc>
                  <a:txBody>
                    <a:bodyPr/>
                    <a:lstStyle/>
                    <a:p>
                      <a:pPr algn="r" fontAlgn="b"/>
                      <a:r>
                        <a:rPr lang="en-US" sz="2200" b="0" i="0" u="none" strike="noStrike" dirty="0">
                          <a:solidFill>
                            <a:srgbClr val="000000"/>
                          </a:solidFill>
                          <a:effectLst/>
                          <a:latin typeface="Calibri" panose="020F0502020204030204" pitchFamily="34" charset="0"/>
                        </a:rPr>
                        <a:t>0.877</a:t>
                      </a:r>
                    </a:p>
                  </a:txBody>
                  <a:tcPr marL="4233" marR="4233" marT="4233" marB="0" anchor="b">
                    <a:lnL>
                      <a:noFill/>
                    </a:lnL>
                    <a:lnR>
                      <a:noFill/>
                    </a:lnR>
                    <a:lnT>
                      <a:noFill/>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0.574</a:t>
                      </a:r>
                    </a:p>
                  </a:txBody>
                  <a:tcPr marL="4233" marR="4233" marT="4233" marB="0" anchor="b">
                    <a:lnL>
                      <a:noFill/>
                    </a:lnL>
                    <a:lnR>
                      <a:noFill/>
                    </a:lnR>
                    <a:lnT>
                      <a:noFill/>
                    </a:lnT>
                    <a:lnB>
                      <a:noFill/>
                    </a:lnB>
                    <a:solidFill>
                      <a:srgbClr val="FBCCCE"/>
                    </a:solidFill>
                  </a:tcPr>
                </a:tc>
                <a:tc>
                  <a:txBody>
                    <a:bodyPr/>
                    <a:lstStyle/>
                    <a:p>
                      <a:pPr algn="r" fontAlgn="b"/>
                      <a:r>
                        <a:rPr lang="en-US" sz="2200" b="0" i="0" u="none" strike="noStrike">
                          <a:solidFill>
                            <a:srgbClr val="000000"/>
                          </a:solidFill>
                          <a:effectLst/>
                          <a:latin typeface="Calibri" panose="020F0502020204030204" pitchFamily="34" charset="0"/>
                        </a:rPr>
                        <a:t>0.885</a:t>
                      </a:r>
                    </a:p>
                  </a:txBody>
                  <a:tcPr marL="4233" marR="4233" marT="4233" marB="0" anchor="b">
                    <a:lnL>
                      <a:noFill/>
                    </a:lnL>
                    <a:lnR>
                      <a:noFill/>
                    </a:lnR>
                    <a:lnT>
                      <a:noFill/>
                    </a:lnT>
                    <a:lnB>
                      <a:noFill/>
                    </a:lnB>
                    <a:solidFill>
                      <a:srgbClr val="FCFCFF"/>
                    </a:solidFill>
                  </a:tcPr>
                </a:tc>
                <a:extLst>
                  <a:ext uri="{0D108BD9-81ED-4DB2-BD59-A6C34878D82A}">
                    <a16:rowId xmlns:a16="http://schemas.microsoft.com/office/drawing/2014/main" val="3777725253"/>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bert-base-uncased</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0.61</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0.964</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0.606</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0.966</a:t>
                      </a:r>
                    </a:p>
                  </a:txBody>
                  <a:tcPr marL="4233" marR="4233" marT="4233" marB="0" anchor="b">
                    <a:lnL>
                      <a:noFill/>
                    </a:lnL>
                    <a:lnR>
                      <a:noFill/>
                    </a:lnR>
                    <a:lnT>
                      <a:noFill/>
                    </a:lnT>
                    <a:lnB>
                      <a:noFill/>
                    </a:lnB>
                    <a:solidFill>
                      <a:srgbClr val="F8696B"/>
                    </a:solidFill>
                  </a:tcPr>
                </a:tc>
                <a:extLst>
                  <a:ext uri="{0D108BD9-81ED-4DB2-BD59-A6C34878D82A}">
                    <a16:rowId xmlns:a16="http://schemas.microsoft.com/office/drawing/2014/main" val="3978384074"/>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200" b="0" i="0" u="none" strike="noStrike">
                          <a:solidFill>
                            <a:srgbClr val="000000"/>
                          </a:solidFill>
                          <a:effectLst/>
                          <a:latin typeface="Calibri" panose="020F0502020204030204" pitchFamily="34" charset="0"/>
                        </a:rPr>
                        <a:t>bert-base-uncased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0.603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98184"/>
                    </a:solidFill>
                  </a:tcPr>
                </a:tc>
                <a:tc>
                  <a:txBody>
                    <a:bodyPr/>
                    <a:lstStyle/>
                    <a:p>
                      <a:pPr algn="r" fontAlgn="b"/>
                      <a:r>
                        <a:rPr lang="en-US" sz="2200" b="0" i="0" u="none" strike="noStrike">
                          <a:solidFill>
                            <a:srgbClr val="000000"/>
                          </a:solidFill>
                          <a:effectLst/>
                          <a:latin typeface="Calibri" panose="020F0502020204030204" pitchFamily="34" charset="0"/>
                        </a:rPr>
                        <a:t>0.902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BD2D5"/>
                    </a:solidFill>
                  </a:tcPr>
                </a:tc>
                <a:tc>
                  <a:txBody>
                    <a:bodyPr/>
                    <a:lstStyle/>
                    <a:p>
                      <a:pPr algn="r" fontAlgn="b"/>
                      <a:r>
                        <a:rPr lang="en-US" sz="2200" b="0" i="0" u="none" strike="noStrike">
                          <a:solidFill>
                            <a:srgbClr val="000000"/>
                          </a:solidFill>
                          <a:effectLst/>
                          <a:latin typeface="Calibri" panose="020F0502020204030204" pitchFamily="34" charset="0"/>
                        </a:rPr>
                        <a:t>0.596</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9888A"/>
                    </a:solidFill>
                  </a:tcPr>
                </a:tc>
                <a:tc>
                  <a:txBody>
                    <a:bodyPr/>
                    <a:lstStyle/>
                    <a:p>
                      <a:pPr algn="r" fontAlgn="b"/>
                      <a:r>
                        <a:rPr lang="en-US" sz="2200" b="0" i="0" u="none" strike="noStrike" dirty="0">
                          <a:solidFill>
                            <a:srgbClr val="000000"/>
                          </a:solidFill>
                          <a:effectLst/>
                          <a:latin typeface="Calibri" panose="020F0502020204030204" pitchFamily="34" charset="0"/>
                        </a:rPr>
                        <a:t>0.908</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BD3D5"/>
                    </a:solidFill>
                  </a:tcPr>
                </a:tc>
                <a:extLst>
                  <a:ext uri="{0D108BD9-81ED-4DB2-BD59-A6C34878D82A}">
                    <a16:rowId xmlns:a16="http://schemas.microsoft.com/office/drawing/2014/main" val="262851904"/>
                  </a:ext>
                </a:extLst>
              </a:tr>
              <a:tr h="182245">
                <a:tc>
                  <a:txBody>
                    <a:bodyPr/>
                    <a:lstStyle/>
                    <a:p>
                      <a:pPr algn="l" fontAlgn="b"/>
                      <a:r>
                        <a:rPr lang="en-US" sz="2200" b="0" i="0" u="none" strike="noStrike">
                          <a:solidFill>
                            <a:srgbClr val="000000"/>
                          </a:solidFill>
                          <a:effectLst/>
                          <a:latin typeface="Calibri" panose="020F0502020204030204" pitchFamily="34" charset="0"/>
                        </a:rPr>
                        <a:t>B</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bert-base-cased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0.303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0.852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0.338</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0.873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97577"/>
                    </a:solidFill>
                  </a:tcPr>
                </a:tc>
                <a:extLst>
                  <a:ext uri="{0D108BD9-81ED-4DB2-BD59-A6C34878D82A}">
                    <a16:rowId xmlns:a16="http://schemas.microsoft.com/office/drawing/2014/main" val="3391938450"/>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bert-base-cased (D)</a:t>
                      </a:r>
                    </a:p>
                  </a:txBody>
                  <a:tcPr marL="4233" marR="4233" marT="4233"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0.325</a:t>
                      </a:r>
                    </a:p>
                  </a:txBody>
                  <a:tcPr marL="4233" marR="4233" marT="4233" marB="0" anchor="b">
                    <a:lnL>
                      <a:noFill/>
                    </a:lnL>
                    <a:lnR>
                      <a:noFill/>
                    </a:lnR>
                    <a:lnT>
                      <a:noFill/>
                    </a:lnT>
                    <a:lnB>
                      <a:noFill/>
                    </a:lnB>
                    <a:solidFill>
                      <a:srgbClr val="F98D8F"/>
                    </a:solidFill>
                  </a:tcPr>
                </a:tc>
                <a:tc>
                  <a:txBody>
                    <a:bodyPr/>
                    <a:lstStyle/>
                    <a:p>
                      <a:pPr algn="r" fontAlgn="b"/>
                      <a:r>
                        <a:rPr lang="en-US" sz="2200" b="0" i="0" u="none" strike="noStrike">
                          <a:solidFill>
                            <a:srgbClr val="000000"/>
                          </a:solidFill>
                          <a:effectLst/>
                          <a:latin typeface="Calibri" panose="020F0502020204030204" pitchFamily="34" charset="0"/>
                        </a:rPr>
                        <a:t>0.806</a:t>
                      </a:r>
                    </a:p>
                  </a:txBody>
                  <a:tcPr marL="4233" marR="4233" marT="4233" marB="0" anchor="b">
                    <a:lnL>
                      <a:noFill/>
                    </a:lnL>
                    <a:lnR>
                      <a:noFill/>
                    </a:lnR>
                    <a:lnT>
                      <a:noFill/>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0.387</a:t>
                      </a:r>
                    </a:p>
                  </a:txBody>
                  <a:tcPr marL="4233" marR="4233" marT="4233" marB="0" anchor="b">
                    <a:lnL>
                      <a:noFill/>
                    </a:lnL>
                    <a:lnR>
                      <a:noFill/>
                    </a:lnR>
                    <a:lnT>
                      <a:noFill/>
                    </a:lnT>
                    <a:lnB>
                      <a:noFill/>
                    </a:lnB>
                    <a:solidFill>
                      <a:srgbClr val="F98A8C"/>
                    </a:solidFill>
                  </a:tcPr>
                </a:tc>
                <a:tc>
                  <a:txBody>
                    <a:bodyPr/>
                    <a:lstStyle/>
                    <a:p>
                      <a:pPr algn="r" fontAlgn="b"/>
                      <a:r>
                        <a:rPr lang="en-US" sz="2200" b="0" i="0" u="none" strike="noStrike">
                          <a:solidFill>
                            <a:srgbClr val="000000"/>
                          </a:solidFill>
                          <a:effectLst/>
                          <a:latin typeface="Calibri" panose="020F0502020204030204" pitchFamily="34" charset="0"/>
                        </a:rPr>
                        <a:t>0.849</a:t>
                      </a:r>
                    </a:p>
                  </a:txBody>
                  <a:tcPr marL="4233" marR="4233" marT="4233" marB="0" anchor="b">
                    <a:lnL>
                      <a:noFill/>
                    </a:lnL>
                    <a:lnR>
                      <a:noFill/>
                    </a:lnR>
                    <a:lnT>
                      <a:noFill/>
                    </a:lnT>
                    <a:lnB>
                      <a:noFill/>
                    </a:lnB>
                    <a:solidFill>
                      <a:srgbClr val="FCFCFF"/>
                    </a:solidFill>
                  </a:tcPr>
                </a:tc>
                <a:extLst>
                  <a:ext uri="{0D108BD9-81ED-4DB2-BD59-A6C34878D82A}">
                    <a16:rowId xmlns:a16="http://schemas.microsoft.com/office/drawing/2014/main" val="3510594693"/>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bert-base-uncased</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0.314</a:t>
                      </a:r>
                    </a:p>
                  </a:txBody>
                  <a:tcPr marL="4233" marR="4233" marT="4233" marB="0" anchor="b">
                    <a:lnL>
                      <a:noFill/>
                    </a:lnL>
                    <a:lnR>
                      <a:noFill/>
                    </a:lnR>
                    <a:lnT>
                      <a:noFill/>
                    </a:lnT>
                    <a:lnB>
                      <a:noFill/>
                    </a:lnB>
                    <a:solidFill>
                      <a:srgbClr val="FBC5C7"/>
                    </a:solidFill>
                  </a:tcPr>
                </a:tc>
                <a:tc>
                  <a:txBody>
                    <a:bodyPr/>
                    <a:lstStyle/>
                    <a:p>
                      <a:pPr algn="r" fontAlgn="b"/>
                      <a:r>
                        <a:rPr lang="en-US" sz="2200" b="0" i="0" u="none" strike="noStrike">
                          <a:solidFill>
                            <a:srgbClr val="000000"/>
                          </a:solidFill>
                          <a:effectLst/>
                          <a:latin typeface="Calibri" panose="020F0502020204030204" pitchFamily="34" charset="0"/>
                        </a:rPr>
                        <a:t>0.846</a:t>
                      </a:r>
                    </a:p>
                  </a:txBody>
                  <a:tcPr marL="4233" marR="4233" marT="4233" marB="0" anchor="b">
                    <a:lnL>
                      <a:noFill/>
                    </a:lnL>
                    <a:lnR>
                      <a:noFill/>
                    </a:lnR>
                    <a:lnT>
                      <a:noFill/>
                    </a:lnT>
                    <a:lnB>
                      <a:noFill/>
                    </a:lnB>
                    <a:solidFill>
                      <a:srgbClr val="F97D7F"/>
                    </a:solidFill>
                  </a:tcPr>
                </a:tc>
                <a:tc>
                  <a:txBody>
                    <a:bodyPr/>
                    <a:lstStyle/>
                    <a:p>
                      <a:pPr algn="r" fontAlgn="b"/>
                      <a:r>
                        <a:rPr lang="en-US" sz="2200" b="0" i="0" u="none" strike="noStrike">
                          <a:solidFill>
                            <a:srgbClr val="000000"/>
                          </a:solidFill>
                          <a:effectLst/>
                          <a:latin typeface="Calibri" panose="020F0502020204030204" pitchFamily="34" charset="0"/>
                        </a:rPr>
                        <a:t>0.349</a:t>
                      </a:r>
                    </a:p>
                  </a:txBody>
                  <a:tcPr marL="4233" marR="4233" marT="4233" marB="0" anchor="b">
                    <a:lnL>
                      <a:noFill/>
                    </a:lnL>
                    <a:lnR>
                      <a:noFill/>
                    </a:lnR>
                    <a:lnT>
                      <a:noFill/>
                    </a:lnT>
                    <a:lnB>
                      <a:noFill/>
                    </a:lnB>
                    <a:solidFill>
                      <a:srgbClr val="FCE3E6"/>
                    </a:solidFill>
                  </a:tcPr>
                </a:tc>
                <a:tc>
                  <a:txBody>
                    <a:bodyPr/>
                    <a:lstStyle/>
                    <a:p>
                      <a:pPr algn="r" fontAlgn="b"/>
                      <a:r>
                        <a:rPr lang="en-US" sz="2200" b="0" i="0" u="none" strike="noStrike">
                          <a:solidFill>
                            <a:srgbClr val="000000"/>
                          </a:solidFill>
                          <a:effectLst/>
                          <a:latin typeface="Calibri" panose="020F0502020204030204" pitchFamily="34" charset="0"/>
                        </a:rPr>
                        <a:t>0.867</a:t>
                      </a:r>
                    </a:p>
                  </a:txBody>
                  <a:tcPr marL="4233" marR="4233" marT="4233" marB="0" anchor="b">
                    <a:lnL>
                      <a:noFill/>
                    </a:lnL>
                    <a:lnR>
                      <a:noFill/>
                    </a:lnR>
                    <a:lnT>
                      <a:noFill/>
                    </a:lnT>
                    <a:lnB>
                      <a:noFill/>
                    </a:lnB>
                    <a:solidFill>
                      <a:srgbClr val="FA9799"/>
                    </a:solidFill>
                  </a:tcPr>
                </a:tc>
                <a:extLst>
                  <a:ext uri="{0D108BD9-81ED-4DB2-BD59-A6C34878D82A}">
                    <a16:rowId xmlns:a16="http://schemas.microsoft.com/office/drawing/2014/main" val="41340712"/>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200" b="0" i="0" u="none" strike="noStrike">
                          <a:solidFill>
                            <a:srgbClr val="000000"/>
                          </a:solidFill>
                          <a:effectLst/>
                          <a:latin typeface="Calibri" panose="020F0502020204030204" pitchFamily="34" charset="0"/>
                        </a:rPr>
                        <a:t>bert-base-uncased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0.332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0.839</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A9395"/>
                    </a:solidFill>
                  </a:tcPr>
                </a:tc>
                <a:tc>
                  <a:txBody>
                    <a:bodyPr/>
                    <a:lstStyle/>
                    <a:p>
                      <a:pPr algn="r" fontAlgn="b"/>
                      <a:r>
                        <a:rPr lang="en-US" sz="2200" b="0" i="0" u="none" strike="noStrike">
                          <a:solidFill>
                            <a:srgbClr val="000000"/>
                          </a:solidFill>
                          <a:effectLst/>
                          <a:latin typeface="Calibri" panose="020F0502020204030204" pitchFamily="34" charset="0"/>
                        </a:rPr>
                        <a:t>0.401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dirty="0">
                          <a:solidFill>
                            <a:srgbClr val="000000"/>
                          </a:solidFill>
                          <a:effectLst/>
                          <a:latin typeface="Calibri" panose="020F0502020204030204" pitchFamily="34" charset="0"/>
                        </a:rPr>
                        <a:t>0.875</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538021037"/>
                  </a:ext>
                </a:extLst>
              </a:tr>
              <a:tr h="182245">
                <a:tc>
                  <a:txBody>
                    <a:bodyPr/>
                    <a:lstStyle/>
                    <a:p>
                      <a:pPr algn="l" fontAlgn="b"/>
                      <a:r>
                        <a:rPr lang="en-US" sz="2200" b="0" i="0" u="none" strike="noStrike">
                          <a:solidFill>
                            <a:srgbClr val="000000"/>
                          </a:solidFill>
                          <a:effectLst/>
                          <a:latin typeface="Calibri" panose="020F0502020204030204" pitchFamily="34" charset="0"/>
                        </a:rPr>
                        <a:t>C</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bert-base-cased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0.542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A9FA1"/>
                    </a:solidFill>
                  </a:tcPr>
                </a:tc>
                <a:tc>
                  <a:txBody>
                    <a:bodyPr/>
                    <a:lstStyle/>
                    <a:p>
                      <a:pPr algn="r" fontAlgn="b"/>
                      <a:r>
                        <a:rPr lang="en-US" sz="2200" b="0" i="0" u="none" strike="noStrike">
                          <a:solidFill>
                            <a:srgbClr val="000000"/>
                          </a:solidFill>
                          <a:effectLst/>
                          <a:latin typeface="Calibri" panose="020F0502020204030204" pitchFamily="34" charset="0"/>
                        </a:rPr>
                        <a:t>0.957</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0.858</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97375"/>
                    </a:solidFill>
                  </a:tcPr>
                </a:tc>
                <a:tc>
                  <a:txBody>
                    <a:bodyPr/>
                    <a:lstStyle/>
                    <a:p>
                      <a:pPr algn="r" fontAlgn="b"/>
                      <a:r>
                        <a:rPr lang="en-US" sz="2200" b="0" i="0" u="none" strike="noStrike">
                          <a:solidFill>
                            <a:srgbClr val="000000"/>
                          </a:solidFill>
                          <a:effectLst/>
                          <a:latin typeface="Calibri" panose="020F0502020204030204" pitchFamily="34" charset="0"/>
                        </a:rPr>
                        <a:t>0.985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3593158976"/>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bert-base-cased (D)</a:t>
                      </a:r>
                    </a:p>
                  </a:txBody>
                  <a:tcPr marL="4233" marR="4233" marT="4233"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0.401</a:t>
                      </a:r>
                    </a:p>
                  </a:txBody>
                  <a:tcPr marL="4233" marR="4233" marT="4233" marB="0" anchor="b">
                    <a:lnL>
                      <a:noFill/>
                    </a:lnL>
                    <a:lnR>
                      <a:noFill/>
                    </a:lnR>
                    <a:lnT>
                      <a:noFill/>
                    </a:lnT>
                    <a:lnB>
                      <a:noFill/>
                    </a:lnB>
                    <a:solidFill>
                      <a:srgbClr val="FCF7FA"/>
                    </a:solidFill>
                  </a:tcPr>
                </a:tc>
                <a:tc>
                  <a:txBody>
                    <a:bodyPr/>
                    <a:lstStyle/>
                    <a:p>
                      <a:pPr algn="r" fontAlgn="b"/>
                      <a:r>
                        <a:rPr lang="en-US" sz="2200" b="0" i="0" u="none" strike="noStrike">
                          <a:solidFill>
                            <a:srgbClr val="000000"/>
                          </a:solidFill>
                          <a:effectLst/>
                          <a:latin typeface="Calibri" panose="020F0502020204030204" pitchFamily="34" charset="0"/>
                        </a:rPr>
                        <a:t>0.691</a:t>
                      </a:r>
                    </a:p>
                  </a:txBody>
                  <a:tcPr marL="4233" marR="4233" marT="4233" marB="0" anchor="b">
                    <a:lnL>
                      <a:noFill/>
                    </a:lnL>
                    <a:lnR>
                      <a:noFill/>
                    </a:lnR>
                    <a:lnT>
                      <a:noFill/>
                    </a:lnT>
                    <a:lnB>
                      <a:noFill/>
                    </a:lnB>
                    <a:solidFill>
                      <a:srgbClr val="FCE9EC"/>
                    </a:solidFill>
                  </a:tcPr>
                </a:tc>
                <a:tc>
                  <a:txBody>
                    <a:bodyPr/>
                    <a:lstStyle/>
                    <a:p>
                      <a:pPr algn="r" fontAlgn="b"/>
                      <a:r>
                        <a:rPr lang="en-US" sz="2200" b="0" i="0" u="none" strike="noStrike">
                          <a:solidFill>
                            <a:srgbClr val="000000"/>
                          </a:solidFill>
                          <a:effectLst/>
                          <a:latin typeface="Calibri" panose="020F0502020204030204" pitchFamily="34" charset="0"/>
                        </a:rPr>
                        <a:t>0.537</a:t>
                      </a:r>
                    </a:p>
                  </a:txBody>
                  <a:tcPr marL="4233" marR="4233" marT="4233" marB="0" anchor="b">
                    <a:lnL>
                      <a:noFill/>
                    </a:lnL>
                    <a:lnR>
                      <a:noFill/>
                    </a:lnR>
                    <a:lnT>
                      <a:noFill/>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0.856</a:t>
                      </a:r>
                    </a:p>
                  </a:txBody>
                  <a:tcPr marL="4233" marR="4233" marT="4233" marB="0" anchor="b">
                    <a:lnL>
                      <a:noFill/>
                    </a:lnL>
                    <a:lnR>
                      <a:noFill/>
                    </a:lnR>
                    <a:lnT>
                      <a:noFill/>
                    </a:lnT>
                    <a:lnB>
                      <a:noFill/>
                    </a:lnB>
                    <a:solidFill>
                      <a:srgbClr val="FCFCFF"/>
                    </a:solidFill>
                  </a:tcPr>
                </a:tc>
                <a:extLst>
                  <a:ext uri="{0D108BD9-81ED-4DB2-BD59-A6C34878D82A}">
                    <a16:rowId xmlns:a16="http://schemas.microsoft.com/office/drawing/2014/main" val="3106132612"/>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bert-base-uncased</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0.627</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0.942</a:t>
                      </a:r>
                    </a:p>
                  </a:txBody>
                  <a:tcPr marL="4233" marR="4233" marT="4233" marB="0" anchor="b">
                    <a:lnL>
                      <a:noFill/>
                    </a:lnL>
                    <a:lnR>
                      <a:noFill/>
                    </a:lnR>
                    <a:lnT>
                      <a:noFill/>
                    </a:lnT>
                    <a:lnB>
                      <a:noFill/>
                    </a:lnB>
                    <a:solidFill>
                      <a:srgbClr val="F97173"/>
                    </a:solidFill>
                  </a:tcPr>
                </a:tc>
                <a:tc>
                  <a:txBody>
                    <a:bodyPr/>
                    <a:lstStyle/>
                    <a:p>
                      <a:pPr algn="r" fontAlgn="b"/>
                      <a:r>
                        <a:rPr lang="en-US" sz="2200" b="0" i="0" u="none" strike="noStrike">
                          <a:solidFill>
                            <a:srgbClr val="000000"/>
                          </a:solidFill>
                          <a:effectLst/>
                          <a:latin typeface="Calibri" panose="020F0502020204030204" pitchFamily="34" charset="0"/>
                        </a:rPr>
                        <a:t>0.88</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0.98</a:t>
                      </a:r>
                    </a:p>
                  </a:txBody>
                  <a:tcPr marL="4233" marR="4233" marT="4233" marB="0" anchor="b">
                    <a:lnL>
                      <a:noFill/>
                    </a:lnL>
                    <a:lnR>
                      <a:noFill/>
                    </a:lnR>
                    <a:lnT>
                      <a:noFill/>
                    </a:lnT>
                    <a:lnB>
                      <a:noFill/>
                    </a:lnB>
                    <a:solidFill>
                      <a:srgbClr val="F96F71"/>
                    </a:solidFill>
                  </a:tcPr>
                </a:tc>
                <a:extLst>
                  <a:ext uri="{0D108BD9-81ED-4DB2-BD59-A6C34878D82A}">
                    <a16:rowId xmlns:a16="http://schemas.microsoft.com/office/drawing/2014/main" val="90822397"/>
                  </a:ext>
                </a:extLst>
              </a:tr>
              <a:tr h="182245">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200" b="0" i="0" u="none" strike="noStrike">
                          <a:solidFill>
                            <a:srgbClr val="000000"/>
                          </a:solidFill>
                          <a:effectLst/>
                          <a:latin typeface="Calibri" panose="020F0502020204030204" pitchFamily="34" charset="0"/>
                        </a:rPr>
                        <a:t>bert-base-uncased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0.393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0.651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0.548</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8FB"/>
                    </a:solidFill>
                  </a:tcPr>
                </a:tc>
                <a:tc>
                  <a:txBody>
                    <a:bodyPr/>
                    <a:lstStyle/>
                    <a:p>
                      <a:pPr algn="r" fontAlgn="b"/>
                      <a:r>
                        <a:rPr lang="en-US" sz="2200" b="0" i="0" u="none" strike="noStrike" dirty="0">
                          <a:solidFill>
                            <a:srgbClr val="000000"/>
                          </a:solidFill>
                          <a:effectLst/>
                          <a:latin typeface="Calibri" panose="020F0502020204030204" pitchFamily="34" charset="0"/>
                        </a:rPr>
                        <a:t>0.874</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E8EB"/>
                    </a:solidFill>
                  </a:tcPr>
                </a:tc>
                <a:extLst>
                  <a:ext uri="{0D108BD9-81ED-4DB2-BD59-A6C34878D82A}">
                    <a16:rowId xmlns:a16="http://schemas.microsoft.com/office/drawing/2014/main" val="4207970998"/>
                  </a:ext>
                </a:extLst>
              </a:tr>
            </a:tbl>
          </a:graphicData>
        </a:graphic>
      </p:graphicFrame>
    </p:spTree>
    <p:extLst>
      <p:ext uri="{BB962C8B-B14F-4D97-AF65-F5344CB8AC3E}">
        <p14:creationId xmlns:p14="http://schemas.microsoft.com/office/powerpoint/2010/main" val="83841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FE8-1CA4-4838-AE9A-1A66A786E90D}"/>
              </a:ext>
            </a:extLst>
          </p:cNvPr>
          <p:cNvSpPr>
            <a:spLocks noGrp="1"/>
          </p:cNvSpPr>
          <p:nvPr>
            <p:ph type="title"/>
          </p:nvPr>
        </p:nvSpPr>
        <p:spPr/>
        <p:txBody>
          <a:bodyPr/>
          <a:lstStyle/>
          <a:p>
            <a:r>
              <a:rPr lang="en-US" dirty="0"/>
              <a:t>German training dev evaluations</a:t>
            </a:r>
          </a:p>
        </p:txBody>
      </p:sp>
      <p:sp>
        <p:nvSpPr>
          <p:cNvPr id="3" name="Date Placeholder 2">
            <a:extLst>
              <a:ext uri="{FF2B5EF4-FFF2-40B4-BE49-F238E27FC236}">
                <a16:creationId xmlns:a16="http://schemas.microsoft.com/office/drawing/2014/main" id="{C96E3C0C-83B2-4968-922F-92CEDB21BEEE}"/>
              </a:ext>
            </a:extLst>
          </p:cNvPr>
          <p:cNvSpPr>
            <a:spLocks noGrp="1"/>
          </p:cNvSpPr>
          <p:nvPr>
            <p:ph type="dt" sz="half" idx="10"/>
          </p:nvPr>
        </p:nvSpPr>
        <p:spPr/>
        <p:txBody>
          <a:bodyPr/>
          <a:lstStyle/>
          <a:p>
            <a:fld id="{222839A9-1D83-42F7-BAD9-F84EF170FC74}" type="datetime1">
              <a:rPr lang="en-US" smtClean="0"/>
              <a:t>12/14/2019</a:t>
            </a:fld>
            <a:endParaRPr lang="en-US"/>
          </a:p>
        </p:txBody>
      </p:sp>
      <p:sp>
        <p:nvSpPr>
          <p:cNvPr id="4" name="Footer Placeholder 3">
            <a:extLst>
              <a:ext uri="{FF2B5EF4-FFF2-40B4-BE49-F238E27FC236}">
                <a16:creationId xmlns:a16="http://schemas.microsoft.com/office/drawing/2014/main" id="{DE63EFBD-2EE6-47F2-AEC3-4459C9754E75}"/>
              </a:ext>
            </a:extLst>
          </p:cNvPr>
          <p:cNvSpPr>
            <a:spLocks noGrp="1"/>
          </p:cNvSpPr>
          <p:nvPr>
            <p:ph type="ftr" sz="quarter" idx="11"/>
          </p:nvPr>
        </p:nvSpPr>
        <p:spPr/>
        <p:txBody>
          <a:bodyPr/>
          <a:lstStyle/>
          <a:p>
            <a:r>
              <a:rPr lang="en-US"/>
              <a:t>3Idiots at HASOC | FIRE 2019</a:t>
            </a:r>
          </a:p>
        </p:txBody>
      </p:sp>
      <p:sp>
        <p:nvSpPr>
          <p:cNvPr id="5" name="Slide Number Placeholder 4">
            <a:extLst>
              <a:ext uri="{FF2B5EF4-FFF2-40B4-BE49-F238E27FC236}">
                <a16:creationId xmlns:a16="http://schemas.microsoft.com/office/drawing/2014/main" id="{BBFBE305-79B0-46DE-A235-67902BB3FF55}"/>
              </a:ext>
            </a:extLst>
          </p:cNvPr>
          <p:cNvSpPr>
            <a:spLocks noGrp="1"/>
          </p:cNvSpPr>
          <p:nvPr>
            <p:ph type="sldNum" sz="quarter" idx="12"/>
          </p:nvPr>
        </p:nvSpPr>
        <p:spPr/>
        <p:txBody>
          <a:bodyPr/>
          <a:lstStyle/>
          <a:p>
            <a:fld id="{4BFA87C2-2934-459E-841D-722E0B84CDB9}" type="slidenum">
              <a:rPr lang="en-US" smtClean="0"/>
              <a:t>13</a:t>
            </a:fld>
            <a:endParaRPr lang="en-US"/>
          </a:p>
        </p:txBody>
      </p:sp>
      <p:graphicFrame>
        <p:nvGraphicFramePr>
          <p:cNvPr id="7" name="Table 6">
            <a:extLst>
              <a:ext uri="{FF2B5EF4-FFF2-40B4-BE49-F238E27FC236}">
                <a16:creationId xmlns:a16="http://schemas.microsoft.com/office/drawing/2014/main" id="{D013E5E7-AF4B-4367-9A37-DAF518BCECE5}"/>
              </a:ext>
            </a:extLst>
          </p:cNvPr>
          <p:cNvGraphicFramePr>
            <a:graphicFrameLocks noGrp="1"/>
          </p:cNvGraphicFramePr>
          <p:nvPr>
            <p:extLst>
              <p:ext uri="{D42A27DB-BD31-4B8C-83A1-F6EECF244321}">
                <p14:modId xmlns:p14="http://schemas.microsoft.com/office/powerpoint/2010/main" val="1395096321"/>
              </p:ext>
            </p:extLst>
          </p:nvPr>
        </p:nvGraphicFramePr>
        <p:xfrm>
          <a:off x="930841" y="2073835"/>
          <a:ext cx="10330318" cy="3699930"/>
        </p:xfrm>
        <a:graphic>
          <a:graphicData uri="http://schemas.openxmlformats.org/drawingml/2006/table">
            <a:tbl>
              <a:tblPr/>
              <a:tblGrid>
                <a:gridCol w="687031">
                  <a:extLst>
                    <a:ext uri="{9D8B030D-6E8A-4147-A177-3AD203B41FA5}">
                      <a16:colId xmlns:a16="http://schemas.microsoft.com/office/drawing/2014/main" val="1620905653"/>
                    </a:ext>
                  </a:extLst>
                </a:gridCol>
                <a:gridCol w="4659163">
                  <a:extLst>
                    <a:ext uri="{9D8B030D-6E8A-4147-A177-3AD203B41FA5}">
                      <a16:colId xmlns:a16="http://schemas.microsoft.com/office/drawing/2014/main" val="3209091520"/>
                    </a:ext>
                  </a:extLst>
                </a:gridCol>
                <a:gridCol w="1331940">
                  <a:extLst>
                    <a:ext uri="{9D8B030D-6E8A-4147-A177-3AD203B41FA5}">
                      <a16:colId xmlns:a16="http://schemas.microsoft.com/office/drawing/2014/main" val="1784488210"/>
                    </a:ext>
                  </a:extLst>
                </a:gridCol>
                <a:gridCol w="881571">
                  <a:extLst>
                    <a:ext uri="{9D8B030D-6E8A-4147-A177-3AD203B41FA5}">
                      <a16:colId xmlns:a16="http://schemas.microsoft.com/office/drawing/2014/main" val="4125619761"/>
                    </a:ext>
                  </a:extLst>
                </a:gridCol>
                <a:gridCol w="1149850">
                  <a:extLst>
                    <a:ext uri="{9D8B030D-6E8A-4147-A177-3AD203B41FA5}">
                      <a16:colId xmlns:a16="http://schemas.microsoft.com/office/drawing/2014/main" val="399596382"/>
                    </a:ext>
                  </a:extLst>
                </a:gridCol>
                <a:gridCol w="881571">
                  <a:extLst>
                    <a:ext uri="{9D8B030D-6E8A-4147-A177-3AD203B41FA5}">
                      <a16:colId xmlns:a16="http://schemas.microsoft.com/office/drawing/2014/main" val="52936388"/>
                    </a:ext>
                  </a:extLst>
                </a:gridCol>
                <a:gridCol w="739192">
                  <a:extLst>
                    <a:ext uri="{9D8B030D-6E8A-4147-A177-3AD203B41FA5}">
                      <a16:colId xmlns:a16="http://schemas.microsoft.com/office/drawing/2014/main" val="1891511589"/>
                    </a:ext>
                  </a:extLst>
                </a:gridCol>
              </a:tblGrid>
              <a:tr h="0">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gridSpan="2">
                  <a:txBody>
                    <a:bodyPr/>
                    <a:lstStyle/>
                    <a:p>
                      <a:pPr algn="ctr" fontAlgn="b"/>
                      <a:r>
                        <a:rPr lang="en-US" sz="2400" b="1" i="0" u="none" strike="noStrike" dirty="0">
                          <a:solidFill>
                            <a:srgbClr val="000000"/>
                          </a:solidFill>
                          <a:effectLst/>
                          <a:latin typeface="Calibri" panose="020F0502020204030204" pitchFamily="34" charset="0"/>
                        </a:rPr>
                        <a:t>macro</a:t>
                      </a:r>
                    </a:p>
                  </a:txBody>
                  <a:tcPr marL="4233" marR="4233" marT="4233" marB="0" anchor="b">
                    <a:lnL>
                      <a:noFill/>
                    </a:lnL>
                    <a:lnR>
                      <a:noFill/>
                    </a:lnR>
                    <a:lnT>
                      <a:noFill/>
                    </a:lnT>
                    <a:lnB>
                      <a:noFill/>
                    </a:lnB>
                  </a:tcPr>
                </a:tc>
                <a:tc hMerge="1">
                  <a:txBody>
                    <a:bodyPr/>
                    <a:lstStyle/>
                    <a:p>
                      <a:endParaRPr lang="en-US"/>
                    </a:p>
                  </a:txBody>
                  <a:tcPr/>
                </a:tc>
                <a:tc gridSpan="2">
                  <a:txBody>
                    <a:bodyPr/>
                    <a:lstStyle/>
                    <a:p>
                      <a:pPr algn="ctr" fontAlgn="b"/>
                      <a:r>
                        <a:rPr lang="en-US" sz="2400" b="1" i="0" u="none" strike="noStrike">
                          <a:solidFill>
                            <a:srgbClr val="000000"/>
                          </a:solidFill>
                          <a:effectLst/>
                          <a:latin typeface="Calibri" panose="020F0502020204030204" pitchFamily="34" charset="0"/>
                        </a:rPr>
                        <a:t>weighted</a:t>
                      </a:r>
                    </a:p>
                  </a:txBody>
                  <a:tcPr marL="4233" marR="4233" marT="4233"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317255060"/>
                  </a:ext>
                </a:extLst>
              </a:tr>
              <a:tr h="0">
                <a:tc>
                  <a:txBody>
                    <a:bodyPr/>
                    <a:lstStyle/>
                    <a:p>
                      <a:pPr algn="l" fontAlgn="b"/>
                      <a:r>
                        <a:rPr lang="en-US" sz="2400" b="1" i="0" u="none" strike="noStrike">
                          <a:solidFill>
                            <a:srgbClr val="000000"/>
                          </a:solidFill>
                          <a:effectLst/>
                          <a:latin typeface="Calibri" panose="020F0502020204030204" pitchFamily="34" charset="0"/>
                        </a:rPr>
                        <a:t>task</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model</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run_id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dev</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train</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dev</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panose="020F0502020204030204" pitchFamily="34" charset="0"/>
                        </a:rPr>
                        <a:t>train</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346705"/>
                  </a:ext>
                </a:extLst>
              </a:tr>
              <a:tr h="0">
                <a:tc>
                  <a:txBody>
                    <a:bodyPr/>
                    <a:lstStyle/>
                    <a:p>
                      <a:pPr algn="l" fontAlgn="b"/>
                      <a:r>
                        <a:rPr lang="en-US" sz="2400" b="0" i="0" u="none" strike="noStrike">
                          <a:solidFill>
                            <a:srgbClr val="000000"/>
                          </a:solidFill>
                          <a:effectLst/>
                          <a:latin typeface="Calibri" panose="020F0502020204030204" pitchFamily="34" charset="0"/>
                        </a:rPr>
                        <a:t>A</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Calibri" panose="020F0502020204030204" pitchFamily="34" charset="0"/>
                        </a:rPr>
                        <a:t>bert-base-german-cased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Calibri" panose="020F0502020204030204" pitchFamily="34" charset="0"/>
                        </a:rPr>
                        <a:t>0.783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A989A"/>
                    </a:solidFill>
                  </a:tcPr>
                </a:tc>
                <a:tc>
                  <a:txBody>
                    <a:bodyPr/>
                    <a:lstStyle/>
                    <a:p>
                      <a:pPr algn="r" fontAlgn="b"/>
                      <a:r>
                        <a:rPr lang="en-US" sz="2400" b="0" i="0" u="none" strike="noStrike">
                          <a:solidFill>
                            <a:srgbClr val="000000"/>
                          </a:solidFill>
                          <a:effectLst/>
                          <a:latin typeface="Calibri" panose="020F0502020204030204" pitchFamily="34" charset="0"/>
                        </a:rPr>
                        <a:t>0.999</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0.926</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A9C9F"/>
                    </a:solidFill>
                  </a:tcPr>
                </a:tc>
                <a:tc>
                  <a:txBody>
                    <a:bodyPr/>
                    <a:lstStyle/>
                    <a:p>
                      <a:pPr algn="r" fontAlgn="b"/>
                      <a:r>
                        <a:rPr lang="en-US" sz="2400" b="0" i="0" u="none" strike="noStrike">
                          <a:solidFill>
                            <a:srgbClr val="000000"/>
                          </a:solidFill>
                          <a:effectLst/>
                          <a:latin typeface="Calibri" panose="020F0502020204030204" pitchFamily="34" charset="0"/>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31479177"/>
                  </a:ext>
                </a:extLst>
              </a:tr>
              <a:tr h="0">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Calibri" panose="020F0502020204030204" pitchFamily="34" charset="0"/>
                        </a:rPr>
                        <a:t>bert</a:t>
                      </a:r>
                      <a:r>
                        <a:rPr lang="en-US" sz="2400" b="0" i="0" u="none" strike="noStrike" dirty="0">
                          <a:solidFill>
                            <a:srgbClr val="000000"/>
                          </a:solidFill>
                          <a:effectLst/>
                          <a:latin typeface="Calibri" panose="020F0502020204030204" pitchFamily="34" charset="0"/>
                        </a:rPr>
                        <a:t>-base-</a:t>
                      </a:r>
                      <a:r>
                        <a:rPr lang="en-US" sz="2400" b="0" i="0" u="none" strike="noStrike" dirty="0" err="1">
                          <a:solidFill>
                            <a:srgbClr val="000000"/>
                          </a:solidFill>
                          <a:effectLst/>
                          <a:latin typeface="Calibri" panose="020F0502020204030204" pitchFamily="34" charset="0"/>
                        </a:rPr>
                        <a:t>german</a:t>
                      </a:r>
                      <a:r>
                        <a:rPr lang="en-US" sz="2400" b="0" i="0" u="none" strike="noStrike" dirty="0">
                          <a:solidFill>
                            <a:srgbClr val="000000"/>
                          </a:solidFill>
                          <a:effectLst/>
                          <a:latin typeface="Calibri" panose="020F0502020204030204" pitchFamily="34" charset="0"/>
                        </a:rPr>
                        <a:t>-cased (D)</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0.811</a:t>
                      </a:r>
                    </a:p>
                  </a:txBody>
                  <a:tcPr marL="4233" marR="4233" marT="4233" marB="0" anchor="b">
                    <a:lnL>
                      <a:noFill/>
                    </a:lnL>
                    <a:lnR>
                      <a:noFill/>
                    </a:lnR>
                    <a:lnT>
                      <a:noFill/>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0.994</a:t>
                      </a:r>
                    </a:p>
                  </a:txBody>
                  <a:tcPr marL="4233" marR="4233" marT="4233" marB="0" anchor="b">
                    <a:lnL>
                      <a:noFill/>
                    </a:lnL>
                    <a:lnR>
                      <a:noFill/>
                    </a:lnR>
                    <a:lnT>
                      <a:noFill/>
                    </a:lnT>
                    <a:lnB>
                      <a:noFill/>
                    </a:lnB>
                    <a:solidFill>
                      <a:srgbClr val="F96E70"/>
                    </a:solidFill>
                  </a:tcPr>
                </a:tc>
                <a:tc>
                  <a:txBody>
                    <a:bodyPr/>
                    <a:lstStyle/>
                    <a:p>
                      <a:pPr algn="r" fontAlgn="b"/>
                      <a:r>
                        <a:rPr lang="en-US" sz="2400" b="0" i="0" u="none" strike="noStrike">
                          <a:solidFill>
                            <a:srgbClr val="000000"/>
                          </a:solidFill>
                          <a:effectLst/>
                          <a:latin typeface="Calibri" panose="020F0502020204030204" pitchFamily="34" charset="0"/>
                        </a:rPr>
                        <a:t>0.935</a:t>
                      </a:r>
                    </a:p>
                  </a:txBody>
                  <a:tcPr marL="4233" marR="4233" marT="4233" marB="0" anchor="b">
                    <a:lnL>
                      <a:noFill/>
                    </a:lnL>
                    <a:lnR>
                      <a:noFill/>
                    </a:lnR>
                    <a:lnT>
                      <a:noFill/>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0.998</a:t>
                      </a:r>
                    </a:p>
                  </a:txBody>
                  <a:tcPr marL="4233" marR="4233" marT="4233" marB="0" anchor="b">
                    <a:lnL>
                      <a:noFill/>
                    </a:lnL>
                    <a:lnR>
                      <a:noFill/>
                    </a:lnR>
                    <a:lnT>
                      <a:noFill/>
                    </a:lnT>
                    <a:lnB>
                      <a:noFill/>
                    </a:lnB>
                    <a:solidFill>
                      <a:srgbClr val="F96F71"/>
                    </a:solidFill>
                  </a:tcPr>
                </a:tc>
                <a:extLst>
                  <a:ext uri="{0D108BD9-81ED-4DB2-BD59-A6C34878D82A}">
                    <a16:rowId xmlns:a16="http://schemas.microsoft.com/office/drawing/2014/main" val="4143133243"/>
                  </a:ext>
                </a:extLst>
              </a:tr>
              <a:tr h="0">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bert-base-multilingual-cased</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1</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0.769</a:t>
                      </a:r>
                    </a:p>
                  </a:txBody>
                  <a:tcPr marL="4233" marR="4233" marT="4233" marB="0" anchor="b">
                    <a:lnL>
                      <a:noFill/>
                    </a:lnL>
                    <a:lnR>
                      <a:noFill/>
                    </a:lnR>
                    <a:lnT>
                      <a:noFill/>
                    </a:lnT>
                    <a:lnB>
                      <a:noFill/>
                    </a:lnB>
                    <a:solidFill>
                      <a:srgbClr val="FAAFB1"/>
                    </a:solidFill>
                  </a:tcPr>
                </a:tc>
                <a:tc>
                  <a:txBody>
                    <a:bodyPr/>
                    <a:lstStyle/>
                    <a:p>
                      <a:pPr algn="r" fontAlgn="b"/>
                      <a:r>
                        <a:rPr lang="en-US" sz="2400" b="0" i="0" u="none" strike="noStrike">
                          <a:solidFill>
                            <a:srgbClr val="000000"/>
                          </a:solidFill>
                          <a:effectLst/>
                          <a:latin typeface="Calibri" panose="020F0502020204030204" pitchFamily="34" charset="0"/>
                        </a:rPr>
                        <a:t>0.84</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0.923</a:t>
                      </a:r>
                    </a:p>
                  </a:txBody>
                  <a:tcPr marL="4233" marR="4233" marT="4233" marB="0" anchor="b">
                    <a:lnL>
                      <a:noFill/>
                    </a:lnL>
                    <a:lnR>
                      <a:noFill/>
                    </a:lnR>
                    <a:lnT>
                      <a:noFill/>
                    </a:lnT>
                    <a:lnB>
                      <a:noFill/>
                    </a:lnB>
                    <a:solidFill>
                      <a:srgbClr val="FAADB0"/>
                    </a:solidFill>
                  </a:tcPr>
                </a:tc>
                <a:tc>
                  <a:txBody>
                    <a:bodyPr/>
                    <a:lstStyle/>
                    <a:p>
                      <a:pPr algn="r" fontAlgn="b"/>
                      <a:r>
                        <a:rPr lang="en-US" sz="2400" b="0" i="0" u="none" strike="noStrike">
                          <a:solidFill>
                            <a:srgbClr val="000000"/>
                          </a:solidFill>
                          <a:effectLst/>
                          <a:latin typeface="Calibri" panose="020F0502020204030204" pitchFamily="34" charset="0"/>
                        </a:rPr>
                        <a:t>0.943</a:t>
                      </a:r>
                    </a:p>
                  </a:txBody>
                  <a:tcPr marL="4233" marR="4233" marT="4233" marB="0" anchor="b">
                    <a:lnL>
                      <a:noFill/>
                    </a:lnL>
                    <a:lnR>
                      <a:noFill/>
                    </a:lnR>
                    <a:lnT>
                      <a:noFill/>
                    </a:lnT>
                    <a:lnB>
                      <a:noFill/>
                    </a:lnB>
                    <a:solidFill>
                      <a:srgbClr val="FCFCFF"/>
                    </a:solidFill>
                  </a:tcPr>
                </a:tc>
                <a:extLst>
                  <a:ext uri="{0D108BD9-81ED-4DB2-BD59-A6C34878D82A}">
                    <a16:rowId xmlns:a16="http://schemas.microsoft.com/office/drawing/2014/main" val="223640539"/>
                  </a:ext>
                </a:extLst>
              </a:tr>
              <a:tr h="0">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panose="020F0502020204030204" pitchFamily="34" charset="0"/>
                        </a:rPr>
                        <a:t>bert-base-multilingual-cased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panose="020F0502020204030204" pitchFamily="34" charset="0"/>
                        </a:rPr>
                        <a:t>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panose="020F0502020204030204" pitchFamily="34" charset="0"/>
                        </a:rPr>
                        <a:t>0.722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0.939</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AA1A3"/>
                    </a:solidFill>
                  </a:tcPr>
                </a:tc>
                <a:tc>
                  <a:txBody>
                    <a:bodyPr/>
                    <a:lstStyle/>
                    <a:p>
                      <a:pPr algn="r" fontAlgn="b"/>
                      <a:r>
                        <a:rPr lang="en-US" sz="2400" b="0" i="0" u="none" strike="noStrike">
                          <a:solidFill>
                            <a:srgbClr val="000000"/>
                          </a:solidFill>
                          <a:effectLst/>
                          <a:latin typeface="Calibri" panose="020F0502020204030204" pitchFamily="34" charset="0"/>
                        </a:rPr>
                        <a:t>0.909</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400" b="0" i="0" u="none" strike="noStrike" dirty="0">
                          <a:solidFill>
                            <a:srgbClr val="000000"/>
                          </a:solidFill>
                          <a:effectLst/>
                          <a:latin typeface="Calibri" panose="020F0502020204030204" pitchFamily="34" charset="0"/>
                        </a:rPr>
                        <a:t>0.977</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AA5A7"/>
                    </a:solidFill>
                  </a:tcPr>
                </a:tc>
                <a:extLst>
                  <a:ext uri="{0D108BD9-81ED-4DB2-BD59-A6C34878D82A}">
                    <a16:rowId xmlns:a16="http://schemas.microsoft.com/office/drawing/2014/main" val="4110256831"/>
                  </a:ext>
                </a:extLst>
              </a:tr>
              <a:tr h="0">
                <a:tc>
                  <a:txBody>
                    <a:bodyPr/>
                    <a:lstStyle/>
                    <a:p>
                      <a:pPr algn="l" fontAlgn="b"/>
                      <a:r>
                        <a:rPr lang="en-US" sz="2400" b="0" i="0" u="none" strike="noStrike">
                          <a:solidFill>
                            <a:srgbClr val="000000"/>
                          </a:solidFill>
                          <a:effectLst/>
                          <a:latin typeface="Calibri" panose="020F0502020204030204" pitchFamily="34" charset="0"/>
                        </a:rPr>
                        <a:t>B</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Calibri" panose="020F0502020204030204" pitchFamily="34" charset="0"/>
                        </a:rPr>
                        <a:t>bert-base-german-cased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Calibri" panose="020F0502020204030204" pitchFamily="34" charset="0"/>
                        </a:rPr>
                        <a:t>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Calibri" panose="020F0502020204030204" pitchFamily="34" charset="0"/>
                        </a:rPr>
                        <a:t>0.486</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0.791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97F81"/>
                    </a:solidFill>
                  </a:tcPr>
                </a:tc>
                <a:tc>
                  <a:txBody>
                    <a:bodyPr/>
                    <a:lstStyle/>
                    <a:p>
                      <a:pPr algn="r" fontAlgn="b"/>
                      <a:r>
                        <a:rPr lang="en-US" sz="2400" b="0" i="0" u="none" strike="noStrike">
                          <a:solidFill>
                            <a:srgbClr val="000000"/>
                          </a:solidFill>
                          <a:effectLst/>
                          <a:latin typeface="Calibri" panose="020F0502020204030204" pitchFamily="34" charset="0"/>
                        </a:rPr>
                        <a:t>0.455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BBCBF"/>
                    </a:solidFill>
                  </a:tcPr>
                </a:tc>
                <a:tc>
                  <a:txBody>
                    <a:bodyPr/>
                    <a:lstStyle/>
                    <a:p>
                      <a:pPr algn="r" fontAlgn="b"/>
                      <a:r>
                        <a:rPr lang="en-US" sz="2400" b="0" i="0" u="none" strike="noStrike">
                          <a:solidFill>
                            <a:srgbClr val="000000"/>
                          </a:solidFill>
                          <a:effectLst/>
                          <a:latin typeface="Calibri" panose="020F0502020204030204" pitchFamily="34" charset="0"/>
                        </a:rPr>
                        <a:t>0.813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A9295"/>
                    </a:solidFill>
                  </a:tcPr>
                </a:tc>
                <a:extLst>
                  <a:ext uri="{0D108BD9-81ED-4DB2-BD59-A6C34878D82A}">
                    <a16:rowId xmlns:a16="http://schemas.microsoft.com/office/drawing/2014/main" val="654505810"/>
                  </a:ext>
                </a:extLst>
              </a:tr>
              <a:tr h="0">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bert-base-german-cased (D)</a:t>
                      </a:r>
                    </a:p>
                  </a:txBody>
                  <a:tcPr marL="4233" marR="4233" marT="4233" marB="0" anchor="b">
                    <a:lnL>
                      <a:noFill/>
                    </a:lnL>
                    <a:lnR>
                      <a:noFill/>
                    </a:lnR>
                    <a:lnT>
                      <a:noFill/>
                    </a:lnT>
                    <a:lnB>
                      <a:noFill/>
                    </a:lnB>
                  </a:tcPr>
                </a:tc>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0.446</a:t>
                      </a:r>
                    </a:p>
                  </a:txBody>
                  <a:tcPr marL="4233" marR="4233" marT="4233" marB="0" anchor="b">
                    <a:lnL>
                      <a:noFill/>
                    </a:lnL>
                    <a:lnR>
                      <a:noFill/>
                    </a:lnR>
                    <a:lnT>
                      <a:noFill/>
                    </a:lnT>
                    <a:lnB>
                      <a:noFill/>
                    </a:lnB>
                    <a:solidFill>
                      <a:srgbClr val="F97A7D"/>
                    </a:solidFill>
                  </a:tcPr>
                </a:tc>
                <a:tc>
                  <a:txBody>
                    <a:bodyPr/>
                    <a:lstStyle/>
                    <a:p>
                      <a:pPr algn="r" fontAlgn="b"/>
                      <a:r>
                        <a:rPr lang="en-US" sz="2400" b="0" i="0" u="none" strike="noStrike">
                          <a:solidFill>
                            <a:srgbClr val="000000"/>
                          </a:solidFill>
                          <a:effectLst/>
                          <a:latin typeface="Calibri" panose="020F0502020204030204" pitchFamily="34" charset="0"/>
                        </a:rPr>
                        <a:t>0.884</a:t>
                      </a:r>
                    </a:p>
                  </a:txBody>
                  <a:tcPr marL="4233" marR="4233" marT="4233" marB="0" anchor="b">
                    <a:lnL>
                      <a:noFill/>
                    </a:lnL>
                    <a:lnR>
                      <a:noFill/>
                    </a:lnR>
                    <a:lnT>
                      <a:noFill/>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0.896</a:t>
                      </a:r>
                    </a:p>
                  </a:txBody>
                  <a:tcPr marL="4233" marR="4233" marT="4233" marB="0" anchor="b">
                    <a:lnL>
                      <a:noFill/>
                    </a:lnL>
                    <a:lnR>
                      <a:noFill/>
                    </a:lnR>
                    <a:lnT>
                      <a:noFill/>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0.984</a:t>
                      </a:r>
                    </a:p>
                  </a:txBody>
                  <a:tcPr marL="4233" marR="4233" marT="4233" marB="0" anchor="b">
                    <a:lnL>
                      <a:noFill/>
                    </a:lnL>
                    <a:lnR>
                      <a:noFill/>
                    </a:lnR>
                    <a:lnT>
                      <a:noFill/>
                    </a:lnT>
                    <a:lnB>
                      <a:noFill/>
                    </a:lnB>
                    <a:solidFill>
                      <a:srgbClr val="F8696B"/>
                    </a:solidFill>
                  </a:tcPr>
                </a:tc>
                <a:extLst>
                  <a:ext uri="{0D108BD9-81ED-4DB2-BD59-A6C34878D82A}">
                    <a16:rowId xmlns:a16="http://schemas.microsoft.com/office/drawing/2014/main" val="533134688"/>
                  </a:ext>
                </a:extLst>
              </a:tr>
              <a:tr h="0">
                <a:tc>
                  <a:txBody>
                    <a:bodyPr/>
                    <a:lstStyle/>
                    <a:p>
                      <a:pPr algn="l" fontAlgn="b"/>
                      <a:endParaRPr lang="en-US" sz="24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bert-base-multilingual-cased</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1</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0.14</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0.247</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0.112</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0.367</a:t>
                      </a:r>
                    </a:p>
                  </a:txBody>
                  <a:tcPr marL="4233" marR="4233" marT="4233" marB="0" anchor="b">
                    <a:lnL>
                      <a:noFill/>
                    </a:lnL>
                    <a:lnR>
                      <a:noFill/>
                    </a:lnR>
                    <a:lnT>
                      <a:noFill/>
                    </a:lnT>
                    <a:lnB>
                      <a:noFill/>
                    </a:lnB>
                    <a:solidFill>
                      <a:srgbClr val="FCFCFF"/>
                    </a:solidFill>
                  </a:tcPr>
                </a:tc>
                <a:extLst>
                  <a:ext uri="{0D108BD9-81ED-4DB2-BD59-A6C34878D82A}">
                    <a16:rowId xmlns:a16="http://schemas.microsoft.com/office/drawing/2014/main" val="168964309"/>
                  </a:ext>
                </a:extLst>
              </a:tr>
              <a:tr h="0">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panose="020F0502020204030204" pitchFamily="34" charset="0"/>
                        </a:rPr>
                        <a:t>bert-base-multilingual-cased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panose="020F0502020204030204" pitchFamily="34" charset="0"/>
                        </a:rPr>
                        <a:t>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panose="020F0502020204030204" pitchFamily="34" charset="0"/>
                        </a:rPr>
                        <a:t>0.282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BC0C3"/>
                    </a:solidFill>
                  </a:tcPr>
                </a:tc>
                <a:tc>
                  <a:txBody>
                    <a:bodyPr/>
                    <a:lstStyle/>
                    <a:p>
                      <a:pPr algn="r" fontAlgn="b"/>
                      <a:r>
                        <a:rPr lang="en-US" sz="2400" b="0" i="0" u="none" strike="noStrike">
                          <a:solidFill>
                            <a:srgbClr val="000000"/>
                          </a:solidFill>
                          <a:effectLst/>
                          <a:latin typeface="Calibri" panose="020F0502020204030204" pitchFamily="34" charset="0"/>
                        </a:rPr>
                        <a:t>0.409</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BD7DA"/>
                    </a:solidFill>
                  </a:tcPr>
                </a:tc>
                <a:tc>
                  <a:txBody>
                    <a:bodyPr/>
                    <a:lstStyle/>
                    <a:p>
                      <a:pPr algn="r" fontAlgn="b"/>
                      <a:r>
                        <a:rPr lang="en-US" sz="2400" b="0" i="0" u="none" strike="noStrike">
                          <a:solidFill>
                            <a:srgbClr val="000000"/>
                          </a:solidFill>
                          <a:effectLst/>
                          <a:latin typeface="Calibri" panose="020F0502020204030204" pitchFamily="34" charset="0"/>
                        </a:rPr>
                        <a:t>0.865</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96F71"/>
                    </a:solidFill>
                  </a:tcPr>
                </a:tc>
                <a:tc>
                  <a:txBody>
                    <a:bodyPr/>
                    <a:lstStyle/>
                    <a:p>
                      <a:pPr algn="r" fontAlgn="b"/>
                      <a:r>
                        <a:rPr lang="en-US" sz="2400" b="0" i="0" u="none" strike="noStrike" dirty="0">
                          <a:solidFill>
                            <a:srgbClr val="000000"/>
                          </a:solidFill>
                          <a:effectLst/>
                          <a:latin typeface="Calibri" panose="020F0502020204030204" pitchFamily="34" charset="0"/>
                        </a:rPr>
                        <a:t>0.918</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9797B"/>
                    </a:solidFill>
                  </a:tcPr>
                </a:tc>
                <a:extLst>
                  <a:ext uri="{0D108BD9-81ED-4DB2-BD59-A6C34878D82A}">
                    <a16:rowId xmlns:a16="http://schemas.microsoft.com/office/drawing/2014/main" val="293872425"/>
                  </a:ext>
                </a:extLst>
              </a:tr>
            </a:tbl>
          </a:graphicData>
        </a:graphic>
      </p:graphicFrame>
    </p:spTree>
    <p:extLst>
      <p:ext uri="{BB962C8B-B14F-4D97-AF65-F5344CB8AC3E}">
        <p14:creationId xmlns:p14="http://schemas.microsoft.com/office/powerpoint/2010/main" val="192045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FE8-1CA4-4838-AE9A-1A66A786E90D}"/>
              </a:ext>
            </a:extLst>
          </p:cNvPr>
          <p:cNvSpPr>
            <a:spLocks noGrp="1"/>
          </p:cNvSpPr>
          <p:nvPr>
            <p:ph type="title"/>
          </p:nvPr>
        </p:nvSpPr>
        <p:spPr/>
        <p:txBody>
          <a:bodyPr/>
          <a:lstStyle/>
          <a:p>
            <a:r>
              <a:rPr lang="en-US" dirty="0"/>
              <a:t>Hindi training dev evaluations</a:t>
            </a:r>
          </a:p>
        </p:txBody>
      </p:sp>
      <p:sp>
        <p:nvSpPr>
          <p:cNvPr id="3" name="Date Placeholder 2">
            <a:extLst>
              <a:ext uri="{FF2B5EF4-FFF2-40B4-BE49-F238E27FC236}">
                <a16:creationId xmlns:a16="http://schemas.microsoft.com/office/drawing/2014/main" id="{C96E3C0C-83B2-4968-922F-92CEDB21BEEE}"/>
              </a:ext>
            </a:extLst>
          </p:cNvPr>
          <p:cNvSpPr>
            <a:spLocks noGrp="1"/>
          </p:cNvSpPr>
          <p:nvPr>
            <p:ph type="dt" sz="half" idx="10"/>
          </p:nvPr>
        </p:nvSpPr>
        <p:spPr/>
        <p:txBody>
          <a:bodyPr/>
          <a:lstStyle/>
          <a:p>
            <a:fld id="{747B9318-393C-4945-B763-CBD8A1BECE60}" type="datetime1">
              <a:rPr lang="en-US" smtClean="0"/>
              <a:t>12/14/2019</a:t>
            </a:fld>
            <a:endParaRPr lang="en-US"/>
          </a:p>
        </p:txBody>
      </p:sp>
      <p:sp>
        <p:nvSpPr>
          <p:cNvPr id="4" name="Footer Placeholder 3">
            <a:extLst>
              <a:ext uri="{FF2B5EF4-FFF2-40B4-BE49-F238E27FC236}">
                <a16:creationId xmlns:a16="http://schemas.microsoft.com/office/drawing/2014/main" id="{DE63EFBD-2EE6-47F2-AEC3-4459C9754E75}"/>
              </a:ext>
            </a:extLst>
          </p:cNvPr>
          <p:cNvSpPr>
            <a:spLocks noGrp="1"/>
          </p:cNvSpPr>
          <p:nvPr>
            <p:ph type="ftr" sz="quarter" idx="11"/>
          </p:nvPr>
        </p:nvSpPr>
        <p:spPr/>
        <p:txBody>
          <a:bodyPr/>
          <a:lstStyle/>
          <a:p>
            <a:r>
              <a:rPr lang="en-US"/>
              <a:t>3Idiots at HASOC | FIRE 2019</a:t>
            </a:r>
          </a:p>
        </p:txBody>
      </p:sp>
      <p:sp>
        <p:nvSpPr>
          <p:cNvPr id="5" name="Slide Number Placeholder 4">
            <a:extLst>
              <a:ext uri="{FF2B5EF4-FFF2-40B4-BE49-F238E27FC236}">
                <a16:creationId xmlns:a16="http://schemas.microsoft.com/office/drawing/2014/main" id="{BBFBE305-79B0-46DE-A235-67902BB3FF55}"/>
              </a:ext>
            </a:extLst>
          </p:cNvPr>
          <p:cNvSpPr>
            <a:spLocks noGrp="1"/>
          </p:cNvSpPr>
          <p:nvPr>
            <p:ph type="sldNum" sz="quarter" idx="12"/>
          </p:nvPr>
        </p:nvSpPr>
        <p:spPr/>
        <p:txBody>
          <a:bodyPr/>
          <a:lstStyle/>
          <a:p>
            <a:fld id="{4BFA87C2-2934-459E-841D-722E0B84CDB9}" type="slidenum">
              <a:rPr lang="en-US" smtClean="0"/>
              <a:t>14</a:t>
            </a:fld>
            <a:endParaRPr lang="en-US"/>
          </a:p>
        </p:txBody>
      </p:sp>
      <p:graphicFrame>
        <p:nvGraphicFramePr>
          <p:cNvPr id="8" name="Table 7">
            <a:extLst>
              <a:ext uri="{FF2B5EF4-FFF2-40B4-BE49-F238E27FC236}">
                <a16:creationId xmlns:a16="http://schemas.microsoft.com/office/drawing/2014/main" id="{166FB686-06B0-436C-B963-60DEC31CDDA7}"/>
              </a:ext>
            </a:extLst>
          </p:cNvPr>
          <p:cNvGraphicFramePr>
            <a:graphicFrameLocks noGrp="1"/>
          </p:cNvGraphicFramePr>
          <p:nvPr>
            <p:extLst>
              <p:ext uri="{D42A27DB-BD31-4B8C-83A1-F6EECF244321}">
                <p14:modId xmlns:p14="http://schemas.microsoft.com/office/powerpoint/2010/main" val="3166509404"/>
              </p:ext>
            </p:extLst>
          </p:nvPr>
        </p:nvGraphicFramePr>
        <p:xfrm>
          <a:off x="1327281" y="1896249"/>
          <a:ext cx="9537438" cy="3795603"/>
        </p:xfrm>
        <a:graphic>
          <a:graphicData uri="http://schemas.openxmlformats.org/drawingml/2006/table">
            <a:tbl>
              <a:tblPr/>
              <a:tblGrid>
                <a:gridCol w="628542">
                  <a:extLst>
                    <a:ext uri="{9D8B030D-6E8A-4147-A177-3AD203B41FA5}">
                      <a16:colId xmlns:a16="http://schemas.microsoft.com/office/drawing/2014/main" val="3523363947"/>
                    </a:ext>
                  </a:extLst>
                </a:gridCol>
                <a:gridCol w="4399791">
                  <a:extLst>
                    <a:ext uri="{9D8B030D-6E8A-4147-A177-3AD203B41FA5}">
                      <a16:colId xmlns:a16="http://schemas.microsoft.com/office/drawing/2014/main" val="2753789396"/>
                    </a:ext>
                  </a:extLst>
                </a:gridCol>
                <a:gridCol w="901821">
                  <a:extLst>
                    <a:ext uri="{9D8B030D-6E8A-4147-A177-3AD203B41FA5}">
                      <a16:colId xmlns:a16="http://schemas.microsoft.com/office/drawing/2014/main" val="2334404155"/>
                    </a:ext>
                  </a:extLst>
                </a:gridCol>
                <a:gridCol w="901821">
                  <a:extLst>
                    <a:ext uri="{9D8B030D-6E8A-4147-A177-3AD203B41FA5}">
                      <a16:colId xmlns:a16="http://schemas.microsoft.com/office/drawing/2014/main" val="1124056913"/>
                    </a:ext>
                  </a:extLst>
                </a:gridCol>
                <a:gridCol w="901821">
                  <a:extLst>
                    <a:ext uri="{9D8B030D-6E8A-4147-A177-3AD203B41FA5}">
                      <a16:colId xmlns:a16="http://schemas.microsoft.com/office/drawing/2014/main" val="57498013"/>
                    </a:ext>
                  </a:extLst>
                </a:gridCol>
                <a:gridCol w="901821">
                  <a:extLst>
                    <a:ext uri="{9D8B030D-6E8A-4147-A177-3AD203B41FA5}">
                      <a16:colId xmlns:a16="http://schemas.microsoft.com/office/drawing/2014/main" val="593413189"/>
                    </a:ext>
                  </a:extLst>
                </a:gridCol>
                <a:gridCol w="901821">
                  <a:extLst>
                    <a:ext uri="{9D8B030D-6E8A-4147-A177-3AD203B41FA5}">
                      <a16:colId xmlns:a16="http://schemas.microsoft.com/office/drawing/2014/main" val="688484086"/>
                    </a:ext>
                  </a:extLst>
                </a:gridCol>
              </a:tblGrid>
              <a:tr h="182245">
                <a:tc>
                  <a:txBody>
                    <a:bodyPr/>
                    <a:lstStyle/>
                    <a:p>
                      <a:pPr algn="l" fontAlgn="b"/>
                      <a:endParaRPr lang="en-US" sz="2400" b="1" i="0" u="none" strike="noStrike" dirty="0">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endParaRPr lang="en-US" sz="2400" b="1"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gridSpan="2">
                  <a:txBody>
                    <a:bodyPr/>
                    <a:lstStyle/>
                    <a:p>
                      <a:pPr algn="ctr" fontAlgn="b"/>
                      <a:r>
                        <a:rPr lang="en-US" sz="2400" b="1" i="0" u="none" strike="noStrike" dirty="0">
                          <a:solidFill>
                            <a:srgbClr val="000000"/>
                          </a:solidFill>
                          <a:effectLst/>
                          <a:latin typeface="Calibri" panose="020F0502020204030204" pitchFamily="34" charset="0"/>
                        </a:rPr>
                        <a:t>macro</a:t>
                      </a:r>
                    </a:p>
                  </a:txBody>
                  <a:tcPr marL="4233" marR="4233" marT="4233" marB="0" anchor="b">
                    <a:lnL>
                      <a:noFill/>
                    </a:lnL>
                    <a:lnR>
                      <a:noFill/>
                    </a:lnR>
                    <a:lnT>
                      <a:noFill/>
                    </a:lnT>
                    <a:lnB>
                      <a:noFill/>
                    </a:lnB>
                    <a:solidFill>
                      <a:srgbClr val="FCFCFF"/>
                    </a:solidFill>
                  </a:tcPr>
                </a:tc>
                <a:tc hMerge="1">
                  <a:txBody>
                    <a:bodyPr/>
                    <a:lstStyle/>
                    <a:p>
                      <a:endParaRPr lang="en-US"/>
                    </a:p>
                  </a:txBody>
                  <a:tcPr>
                    <a:lnL>
                      <a:noFill/>
                    </a:lnL>
                    <a:lnR>
                      <a:noFill/>
                    </a:lnR>
                    <a:lnT>
                      <a:noFill/>
                    </a:lnT>
                    <a:lnB>
                      <a:noFill/>
                    </a:lnB>
                    <a:solidFill>
                      <a:srgbClr val="F8696B"/>
                    </a:solidFill>
                  </a:tcPr>
                </a:tc>
                <a:tc gridSpan="2">
                  <a:txBody>
                    <a:bodyPr/>
                    <a:lstStyle/>
                    <a:p>
                      <a:pPr algn="ctr" fontAlgn="b"/>
                      <a:r>
                        <a:rPr lang="en-US" sz="2400" b="1" i="0" u="none" strike="noStrike">
                          <a:solidFill>
                            <a:srgbClr val="000000"/>
                          </a:solidFill>
                          <a:effectLst/>
                          <a:latin typeface="Calibri" panose="020F0502020204030204" pitchFamily="34" charset="0"/>
                        </a:rPr>
                        <a:t>weighted</a:t>
                      </a:r>
                    </a:p>
                  </a:txBody>
                  <a:tcPr marL="4233" marR="4233" marT="4233" marB="0" anchor="b">
                    <a:lnL>
                      <a:noFill/>
                    </a:lnL>
                    <a:lnR>
                      <a:noFill/>
                    </a:lnR>
                    <a:lnT>
                      <a:noFill/>
                    </a:lnT>
                    <a:lnB>
                      <a:noFill/>
                    </a:lnB>
                    <a:solidFill>
                      <a:srgbClr val="FCFCFF"/>
                    </a:solidFill>
                  </a:tcPr>
                </a:tc>
                <a:tc hMerge="1">
                  <a:txBody>
                    <a:bodyPr/>
                    <a:lstStyle/>
                    <a:p>
                      <a:endParaRPr lang="en-US"/>
                    </a:p>
                  </a:txBody>
                  <a:tcPr>
                    <a:lnL>
                      <a:noFill/>
                    </a:lnL>
                    <a:lnR>
                      <a:noFill/>
                    </a:lnR>
                    <a:lnT>
                      <a:noFill/>
                    </a:lnT>
                    <a:lnB>
                      <a:noFill/>
                    </a:lnB>
                    <a:solidFill>
                      <a:srgbClr val="F8696B"/>
                    </a:solidFill>
                  </a:tcPr>
                </a:tc>
                <a:extLst>
                  <a:ext uri="{0D108BD9-81ED-4DB2-BD59-A6C34878D82A}">
                    <a16:rowId xmlns:a16="http://schemas.microsoft.com/office/drawing/2014/main" val="3055218772"/>
                  </a:ext>
                </a:extLst>
              </a:tr>
              <a:tr h="182245">
                <a:tc>
                  <a:txBody>
                    <a:bodyPr/>
                    <a:lstStyle/>
                    <a:p>
                      <a:pPr algn="l" fontAlgn="b"/>
                      <a:r>
                        <a:rPr lang="en-US" sz="2400" b="1" i="0" u="none" strike="noStrike" dirty="0">
                          <a:solidFill>
                            <a:srgbClr val="000000"/>
                          </a:solidFill>
                          <a:effectLst/>
                          <a:latin typeface="Calibri" panose="020F0502020204030204" pitchFamily="34" charset="0"/>
                        </a:rPr>
                        <a:t>task</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model</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run_id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dev</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l" fontAlgn="b"/>
                      <a:r>
                        <a:rPr lang="en-US" sz="2400" b="1" i="0" u="none" strike="noStrike">
                          <a:solidFill>
                            <a:srgbClr val="000000"/>
                          </a:solidFill>
                          <a:effectLst/>
                          <a:latin typeface="Calibri" panose="020F0502020204030204" pitchFamily="34" charset="0"/>
                        </a:rPr>
                        <a:t>train</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l" fontAlgn="b"/>
                      <a:r>
                        <a:rPr lang="en-US" sz="2400" b="1" i="0" u="none" strike="noStrike">
                          <a:solidFill>
                            <a:srgbClr val="000000"/>
                          </a:solidFill>
                          <a:effectLst/>
                          <a:latin typeface="Calibri" panose="020F0502020204030204" pitchFamily="34" charset="0"/>
                        </a:rPr>
                        <a:t>dev</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l" fontAlgn="b"/>
                      <a:r>
                        <a:rPr lang="en-US" sz="2400" b="1" i="0" u="none" strike="noStrike" dirty="0">
                          <a:solidFill>
                            <a:srgbClr val="000000"/>
                          </a:solidFill>
                          <a:effectLst/>
                          <a:latin typeface="Calibri" panose="020F0502020204030204" pitchFamily="34" charset="0"/>
                        </a:rPr>
                        <a:t>train</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950705598"/>
                  </a:ext>
                </a:extLst>
              </a:tr>
              <a:tr h="182245">
                <a:tc>
                  <a:txBody>
                    <a:bodyPr/>
                    <a:lstStyle/>
                    <a:p>
                      <a:pPr algn="l" fontAlgn="b"/>
                      <a:r>
                        <a:rPr lang="en-US" sz="2200" b="0" i="0" u="none" strike="noStrike" dirty="0">
                          <a:solidFill>
                            <a:srgbClr val="000000"/>
                          </a:solidFill>
                          <a:effectLst/>
                          <a:latin typeface="Calibri" panose="020F0502020204030204" pitchFamily="34" charset="0"/>
                        </a:rPr>
                        <a:t>A</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bert-base-multilingual-cased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0.558</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0.973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0.552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0.973</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3244787305"/>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bert-base-multilingual-uncased</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1</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0.742</a:t>
                      </a:r>
                    </a:p>
                  </a:txBody>
                  <a:tcPr marL="4233" marR="4233" marT="4233" marB="0" anchor="b">
                    <a:lnL>
                      <a:noFill/>
                    </a:lnL>
                    <a:lnR>
                      <a:noFill/>
                    </a:lnR>
                    <a:lnT>
                      <a:noFill/>
                    </a:lnT>
                    <a:lnB>
                      <a:noFill/>
                    </a:lnB>
                    <a:solidFill>
                      <a:srgbClr val="FA9699"/>
                    </a:solidFill>
                  </a:tcPr>
                </a:tc>
                <a:tc>
                  <a:txBody>
                    <a:bodyPr/>
                    <a:lstStyle/>
                    <a:p>
                      <a:pPr algn="r" fontAlgn="b"/>
                      <a:r>
                        <a:rPr lang="en-US" sz="2200" b="0" i="0" u="none" strike="noStrike">
                          <a:solidFill>
                            <a:srgbClr val="000000"/>
                          </a:solidFill>
                          <a:effectLst/>
                          <a:latin typeface="Calibri" panose="020F0502020204030204" pitchFamily="34" charset="0"/>
                        </a:rPr>
                        <a:t>0.961</a:t>
                      </a:r>
                    </a:p>
                  </a:txBody>
                  <a:tcPr marL="4233" marR="4233" marT="4233" marB="0" anchor="b">
                    <a:lnL>
                      <a:noFill/>
                    </a:lnL>
                    <a:lnR>
                      <a:noFill/>
                    </a:lnR>
                    <a:lnT>
                      <a:noFill/>
                    </a:lnT>
                    <a:lnB>
                      <a:noFill/>
                    </a:lnB>
                    <a:solidFill>
                      <a:srgbClr val="FAA1A3"/>
                    </a:solidFill>
                  </a:tcPr>
                </a:tc>
                <a:tc>
                  <a:txBody>
                    <a:bodyPr/>
                    <a:lstStyle/>
                    <a:p>
                      <a:pPr algn="r" fontAlgn="b"/>
                      <a:r>
                        <a:rPr lang="en-US" sz="2200" b="0" i="0" u="none" strike="noStrike">
                          <a:solidFill>
                            <a:srgbClr val="000000"/>
                          </a:solidFill>
                          <a:effectLst/>
                          <a:latin typeface="Calibri" panose="020F0502020204030204" pitchFamily="34" charset="0"/>
                        </a:rPr>
                        <a:t>0.742</a:t>
                      </a:r>
                    </a:p>
                  </a:txBody>
                  <a:tcPr marL="4233" marR="4233" marT="4233" marB="0" anchor="b">
                    <a:lnL>
                      <a:noFill/>
                    </a:lnL>
                    <a:lnR>
                      <a:noFill/>
                    </a:lnR>
                    <a:lnT>
                      <a:noFill/>
                    </a:lnT>
                    <a:lnB>
                      <a:noFill/>
                    </a:lnB>
                    <a:solidFill>
                      <a:srgbClr val="FA9597"/>
                    </a:solidFill>
                  </a:tcPr>
                </a:tc>
                <a:tc>
                  <a:txBody>
                    <a:bodyPr/>
                    <a:lstStyle/>
                    <a:p>
                      <a:pPr algn="r" fontAlgn="b"/>
                      <a:r>
                        <a:rPr lang="en-US" sz="2200" b="0" i="0" u="none" strike="noStrike">
                          <a:solidFill>
                            <a:srgbClr val="000000"/>
                          </a:solidFill>
                          <a:effectLst/>
                          <a:latin typeface="Calibri" panose="020F0502020204030204" pitchFamily="34" charset="0"/>
                        </a:rPr>
                        <a:t>0.961</a:t>
                      </a:r>
                    </a:p>
                  </a:txBody>
                  <a:tcPr marL="4233" marR="4233" marT="4233" marB="0" anchor="b">
                    <a:lnL>
                      <a:noFill/>
                    </a:lnL>
                    <a:lnR>
                      <a:noFill/>
                    </a:lnR>
                    <a:lnT>
                      <a:noFill/>
                    </a:lnT>
                    <a:lnB>
                      <a:noFill/>
                    </a:lnB>
                    <a:solidFill>
                      <a:srgbClr val="FAA1A3"/>
                    </a:solidFill>
                  </a:tcPr>
                </a:tc>
                <a:extLst>
                  <a:ext uri="{0D108BD9-81ED-4DB2-BD59-A6C34878D82A}">
                    <a16:rowId xmlns:a16="http://schemas.microsoft.com/office/drawing/2014/main" val="1537379024"/>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200" b="0" i="0" u="none" strike="noStrike">
                          <a:solidFill>
                            <a:srgbClr val="000000"/>
                          </a:solidFill>
                          <a:effectLst/>
                          <a:latin typeface="Calibri" panose="020F0502020204030204" pitchFamily="34" charset="0"/>
                        </a:rPr>
                        <a:t>bert-base-multilingual-uncased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0.823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0.941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0.822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dirty="0">
                          <a:solidFill>
                            <a:srgbClr val="000000"/>
                          </a:solidFill>
                          <a:effectLst/>
                          <a:latin typeface="Calibri" panose="020F0502020204030204" pitchFamily="34" charset="0"/>
                        </a:rPr>
                        <a:t>0.941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1006968524"/>
                  </a:ext>
                </a:extLst>
              </a:tr>
              <a:tr h="182245">
                <a:tc>
                  <a:txBody>
                    <a:bodyPr/>
                    <a:lstStyle/>
                    <a:p>
                      <a:pPr algn="l" fontAlgn="b"/>
                      <a:r>
                        <a:rPr lang="en-US" sz="2200" b="0" i="0" u="none" strike="noStrike">
                          <a:solidFill>
                            <a:srgbClr val="000000"/>
                          </a:solidFill>
                          <a:effectLst/>
                          <a:latin typeface="Calibri" panose="020F0502020204030204" pitchFamily="34" charset="0"/>
                        </a:rPr>
                        <a:t>B</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bert-base-multilingual-cased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0.222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0.726</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A9396"/>
                    </a:solidFill>
                  </a:tcPr>
                </a:tc>
                <a:tc>
                  <a:txBody>
                    <a:bodyPr/>
                    <a:lstStyle/>
                    <a:p>
                      <a:pPr algn="r" fontAlgn="b"/>
                      <a:r>
                        <a:rPr lang="en-US" sz="2200" b="0" i="0" u="none" strike="noStrike">
                          <a:solidFill>
                            <a:srgbClr val="000000"/>
                          </a:solidFill>
                          <a:effectLst/>
                          <a:latin typeface="Calibri" panose="020F0502020204030204" pitchFamily="34" charset="0"/>
                        </a:rPr>
                        <a:t>0.264</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0.772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BD1D3"/>
                    </a:solidFill>
                  </a:tcPr>
                </a:tc>
                <a:extLst>
                  <a:ext uri="{0D108BD9-81ED-4DB2-BD59-A6C34878D82A}">
                    <a16:rowId xmlns:a16="http://schemas.microsoft.com/office/drawing/2014/main" val="807077016"/>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bert-base-multilingual-uncased</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1</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0.322</a:t>
                      </a:r>
                    </a:p>
                  </a:txBody>
                  <a:tcPr marL="4233" marR="4233" marT="4233" marB="0" anchor="b">
                    <a:lnL>
                      <a:noFill/>
                    </a:lnL>
                    <a:lnR>
                      <a:noFill/>
                    </a:lnR>
                    <a:lnT>
                      <a:noFill/>
                    </a:lnT>
                    <a:lnB>
                      <a:noFill/>
                    </a:lnB>
                    <a:solidFill>
                      <a:srgbClr val="FBBEC1"/>
                    </a:solidFill>
                  </a:tcPr>
                </a:tc>
                <a:tc>
                  <a:txBody>
                    <a:bodyPr/>
                    <a:lstStyle/>
                    <a:p>
                      <a:pPr algn="r" fontAlgn="b"/>
                      <a:r>
                        <a:rPr lang="en-US" sz="2200" b="0" i="0" u="none" strike="noStrike">
                          <a:solidFill>
                            <a:srgbClr val="000000"/>
                          </a:solidFill>
                          <a:effectLst/>
                          <a:latin typeface="Calibri" panose="020F0502020204030204" pitchFamily="34" charset="0"/>
                        </a:rPr>
                        <a:t>0.701</a:t>
                      </a:r>
                    </a:p>
                  </a:txBody>
                  <a:tcPr marL="4233" marR="4233" marT="4233" marB="0" anchor="b">
                    <a:lnL>
                      <a:noFill/>
                    </a:lnL>
                    <a:lnR>
                      <a:noFill/>
                    </a:lnR>
                    <a:lnT>
                      <a:noFill/>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0.466</a:t>
                      </a:r>
                    </a:p>
                  </a:txBody>
                  <a:tcPr marL="4233" marR="4233" marT="4233" marB="0" anchor="b">
                    <a:lnL>
                      <a:noFill/>
                    </a:lnL>
                    <a:lnR>
                      <a:noFill/>
                    </a:lnR>
                    <a:lnT>
                      <a:noFill/>
                    </a:lnT>
                    <a:lnB>
                      <a:noFill/>
                    </a:lnB>
                    <a:solidFill>
                      <a:srgbClr val="FBC0C3"/>
                    </a:solidFill>
                  </a:tcPr>
                </a:tc>
                <a:tc>
                  <a:txBody>
                    <a:bodyPr/>
                    <a:lstStyle/>
                    <a:p>
                      <a:pPr algn="r" fontAlgn="b"/>
                      <a:r>
                        <a:rPr lang="en-US" sz="2200" b="0" i="0" u="none" strike="noStrike">
                          <a:solidFill>
                            <a:srgbClr val="000000"/>
                          </a:solidFill>
                          <a:effectLst/>
                          <a:latin typeface="Calibri" panose="020F0502020204030204" pitchFamily="34" charset="0"/>
                        </a:rPr>
                        <a:t>0.749</a:t>
                      </a:r>
                    </a:p>
                  </a:txBody>
                  <a:tcPr marL="4233" marR="4233" marT="4233" marB="0" anchor="b">
                    <a:lnL>
                      <a:noFill/>
                    </a:lnL>
                    <a:lnR>
                      <a:noFill/>
                    </a:lnR>
                    <a:lnT>
                      <a:noFill/>
                    </a:lnT>
                    <a:lnB>
                      <a:noFill/>
                    </a:lnB>
                    <a:solidFill>
                      <a:srgbClr val="FCFCFF"/>
                    </a:solidFill>
                  </a:tcPr>
                </a:tc>
                <a:extLst>
                  <a:ext uri="{0D108BD9-81ED-4DB2-BD59-A6C34878D82A}">
                    <a16:rowId xmlns:a16="http://schemas.microsoft.com/office/drawing/2014/main" val="816886359"/>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200" b="0" i="0" u="none" strike="noStrike">
                          <a:solidFill>
                            <a:srgbClr val="000000"/>
                          </a:solidFill>
                          <a:effectLst/>
                          <a:latin typeface="Calibri" panose="020F0502020204030204" pitchFamily="34" charset="0"/>
                        </a:rPr>
                        <a:t>bert-base-multilingual-uncased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0.459</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0.736</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0.757</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200" b="0" i="0" u="none" strike="noStrike" dirty="0">
                          <a:solidFill>
                            <a:srgbClr val="000000"/>
                          </a:solidFill>
                          <a:effectLst/>
                          <a:latin typeface="Calibri" panose="020F0502020204030204" pitchFamily="34" charset="0"/>
                        </a:rPr>
                        <a:t>0.826</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2489034857"/>
                  </a:ext>
                </a:extLst>
              </a:tr>
              <a:tr h="182245">
                <a:tc>
                  <a:txBody>
                    <a:bodyPr/>
                    <a:lstStyle/>
                    <a:p>
                      <a:pPr algn="l" fontAlgn="b"/>
                      <a:r>
                        <a:rPr lang="en-US" sz="2200" b="0" i="0" u="none" strike="noStrike">
                          <a:solidFill>
                            <a:srgbClr val="000000"/>
                          </a:solidFill>
                          <a:effectLst/>
                          <a:latin typeface="Calibri" panose="020F0502020204030204" pitchFamily="34" charset="0"/>
                        </a:rPr>
                        <a:t>C</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200" b="0" i="0" u="none" strike="noStrike">
                          <a:solidFill>
                            <a:srgbClr val="000000"/>
                          </a:solidFill>
                          <a:effectLst/>
                          <a:latin typeface="Calibri" panose="020F0502020204030204" pitchFamily="34" charset="0"/>
                        </a:rPr>
                        <a:t>bert-base-multilingual-cased</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200" b="0" i="0" u="none" strike="noStrike">
                          <a:solidFill>
                            <a:srgbClr val="000000"/>
                          </a:solidFill>
                          <a:effectLst/>
                          <a:latin typeface="Calibri" panose="020F0502020204030204" pitchFamily="34" charset="0"/>
                        </a:rPr>
                        <a:t>0.55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0.59</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0.8</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0.635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3178065786"/>
                  </a:ext>
                </a:extLst>
              </a:tr>
              <a:tr h="182245">
                <a:tc>
                  <a:txBody>
                    <a:bodyPr/>
                    <a:lstStyle/>
                    <a:p>
                      <a:pPr algn="l" fontAlgn="b"/>
                      <a:endParaRPr lang="en-US" sz="2200" b="0" i="0" u="none" strike="noStrike">
                        <a:solidFill>
                          <a:srgbClr val="000000"/>
                        </a:solidFill>
                        <a:effectLst/>
                        <a:latin typeface="Calibri" panose="020F0502020204030204" pitchFamily="34" charset="0"/>
                      </a:endParaRPr>
                    </a:p>
                  </a:txBody>
                  <a:tcPr marL="4233" marR="4233" marT="4233"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bert-base-multilingual-uncased</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1</a:t>
                      </a:r>
                    </a:p>
                  </a:txBody>
                  <a:tcPr marL="4233" marR="4233" marT="4233" marB="0" anchor="b">
                    <a:lnL>
                      <a:noFill/>
                    </a:lnL>
                    <a:lnR>
                      <a:noFill/>
                    </a:lnR>
                    <a:lnT>
                      <a:noFill/>
                    </a:lnT>
                    <a:lnB>
                      <a:noFill/>
                    </a:lnB>
                  </a:tcPr>
                </a:tc>
                <a:tc>
                  <a:txBody>
                    <a:bodyPr/>
                    <a:lstStyle/>
                    <a:p>
                      <a:pPr algn="r" fontAlgn="b"/>
                      <a:r>
                        <a:rPr lang="en-US" sz="2200" b="0" i="0" u="none" strike="noStrike">
                          <a:solidFill>
                            <a:srgbClr val="000000"/>
                          </a:solidFill>
                          <a:effectLst/>
                          <a:latin typeface="Calibri" panose="020F0502020204030204" pitchFamily="34" charset="0"/>
                        </a:rPr>
                        <a:t>0.55</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0.866</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0.8</a:t>
                      </a:r>
                    </a:p>
                  </a:txBody>
                  <a:tcPr marL="4233" marR="4233" marT="4233" marB="0" anchor="b">
                    <a:lnL>
                      <a:noFill/>
                    </a:lnL>
                    <a:lnR>
                      <a:noFill/>
                    </a:lnR>
                    <a:lnT>
                      <a:noFill/>
                    </a:lnT>
                    <a:lnB>
                      <a:noFill/>
                    </a:lnB>
                    <a:solidFill>
                      <a:srgbClr val="F8696B"/>
                    </a:solidFill>
                  </a:tcPr>
                </a:tc>
                <a:tc>
                  <a:txBody>
                    <a:bodyPr/>
                    <a:lstStyle/>
                    <a:p>
                      <a:pPr algn="r" fontAlgn="b"/>
                      <a:r>
                        <a:rPr lang="en-US" sz="2200" b="0" i="0" u="none" strike="noStrike">
                          <a:solidFill>
                            <a:srgbClr val="000000"/>
                          </a:solidFill>
                          <a:effectLst/>
                          <a:latin typeface="Calibri" panose="020F0502020204030204" pitchFamily="34" charset="0"/>
                        </a:rPr>
                        <a:t>0.877</a:t>
                      </a:r>
                    </a:p>
                  </a:txBody>
                  <a:tcPr marL="4233" marR="4233" marT="4233" marB="0" anchor="b">
                    <a:lnL>
                      <a:noFill/>
                    </a:lnL>
                    <a:lnR>
                      <a:noFill/>
                    </a:lnR>
                    <a:lnT>
                      <a:noFill/>
                    </a:lnT>
                    <a:lnB>
                      <a:noFill/>
                    </a:lnB>
                    <a:solidFill>
                      <a:srgbClr val="F8696B"/>
                    </a:solidFill>
                  </a:tcPr>
                </a:tc>
                <a:extLst>
                  <a:ext uri="{0D108BD9-81ED-4DB2-BD59-A6C34878D82A}">
                    <a16:rowId xmlns:a16="http://schemas.microsoft.com/office/drawing/2014/main" val="4023315449"/>
                  </a:ext>
                </a:extLst>
              </a:tr>
              <a:tr h="182245">
                <a:tc>
                  <a:txBody>
                    <a:bodyPr/>
                    <a:lstStyle/>
                    <a:p>
                      <a:pPr algn="l" fontAlgn="b"/>
                      <a:endParaRPr lang="en-US" sz="2200" b="0" i="0" u="none" strike="noStrike" dirty="0">
                        <a:solidFill>
                          <a:srgbClr val="000000"/>
                        </a:solidFill>
                        <a:effectLst/>
                        <a:latin typeface="Calibri" panose="020F0502020204030204" pitchFamily="34" charset="0"/>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200" b="0" i="0" u="none" strike="noStrike">
                          <a:solidFill>
                            <a:srgbClr val="000000"/>
                          </a:solidFill>
                          <a:effectLst/>
                          <a:latin typeface="Calibri" panose="020F0502020204030204" pitchFamily="34" charset="0"/>
                        </a:rPr>
                        <a:t>bert-base-multilingual-uncased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200" b="0" i="0" u="none" strike="noStrike">
                          <a:solidFill>
                            <a:srgbClr val="000000"/>
                          </a:solidFill>
                          <a:effectLst/>
                          <a:latin typeface="Calibri" panose="020F0502020204030204" pitchFamily="34" charset="0"/>
                        </a:rPr>
                        <a:t>0.537</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200" b="0" i="0" u="none" strike="noStrike">
                          <a:solidFill>
                            <a:srgbClr val="000000"/>
                          </a:solidFill>
                          <a:effectLst/>
                          <a:latin typeface="Calibri" panose="020F0502020204030204" pitchFamily="34" charset="0"/>
                        </a:rPr>
                        <a:t>0.622</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EBEE"/>
                    </a:solidFill>
                  </a:tcPr>
                </a:tc>
                <a:tc>
                  <a:txBody>
                    <a:bodyPr/>
                    <a:lstStyle/>
                    <a:p>
                      <a:pPr algn="r" fontAlgn="b"/>
                      <a:r>
                        <a:rPr lang="en-US" sz="2200" b="0" i="0" u="none" strike="noStrike">
                          <a:solidFill>
                            <a:srgbClr val="000000"/>
                          </a:solidFill>
                          <a:effectLst/>
                          <a:latin typeface="Calibri" panose="020F0502020204030204" pitchFamily="34" charset="0"/>
                        </a:rPr>
                        <a:t>0.769</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200" b="0" i="0" u="none" strike="noStrike" dirty="0">
                          <a:solidFill>
                            <a:srgbClr val="000000"/>
                          </a:solidFill>
                          <a:effectLst/>
                          <a:latin typeface="Calibri" panose="020F0502020204030204" pitchFamily="34" charset="0"/>
                        </a:rPr>
                        <a:t>0.724</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BC6C9"/>
                    </a:solidFill>
                  </a:tcPr>
                </a:tc>
                <a:extLst>
                  <a:ext uri="{0D108BD9-81ED-4DB2-BD59-A6C34878D82A}">
                    <a16:rowId xmlns:a16="http://schemas.microsoft.com/office/drawing/2014/main" val="239153895"/>
                  </a:ext>
                </a:extLst>
              </a:tr>
            </a:tbl>
          </a:graphicData>
        </a:graphic>
      </p:graphicFrame>
    </p:spTree>
    <p:extLst>
      <p:ext uri="{BB962C8B-B14F-4D97-AF65-F5344CB8AC3E}">
        <p14:creationId xmlns:p14="http://schemas.microsoft.com/office/powerpoint/2010/main" val="32146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p:txBody>
          <a:bodyPr>
            <a:normAutofit/>
          </a:bodyPr>
          <a:lstStyle/>
          <a:p>
            <a:r>
              <a:rPr lang="en-IN" dirty="0">
                <a:highlight>
                  <a:srgbClr val="FFFF00"/>
                </a:highlight>
              </a:rPr>
              <a:t>Top submission</a:t>
            </a:r>
            <a:r>
              <a:rPr lang="en-IN" dirty="0"/>
              <a:t> for 3/8 subtasks (EN B, EN C, HI B)</a:t>
            </a:r>
          </a:p>
          <a:p>
            <a:r>
              <a:rPr lang="en-IN" dirty="0">
                <a:highlight>
                  <a:srgbClr val="00FF00"/>
                </a:highlight>
              </a:rPr>
              <a:t>Within 1% of top submission score</a:t>
            </a:r>
            <a:r>
              <a:rPr lang="en-IN" dirty="0"/>
              <a:t> for 5/8 subtasks</a:t>
            </a:r>
          </a:p>
          <a:p>
            <a:r>
              <a:rPr lang="en-IN" dirty="0">
                <a:highlight>
                  <a:srgbClr val="00FFFF"/>
                </a:highlight>
              </a:rPr>
              <a:t>Among top 5</a:t>
            </a:r>
            <a:r>
              <a:rPr lang="en-IN" dirty="0"/>
              <a:t> submissions for 7/8 subtasks</a:t>
            </a:r>
          </a:p>
          <a:p>
            <a:pPr marL="0" indent="0">
              <a:buNone/>
            </a:pPr>
            <a:endParaRPr lang="en-IN" sz="1800" b="1" dirty="0"/>
          </a:p>
          <a:p>
            <a:pPr marL="0" indent="0">
              <a:buNone/>
            </a:pPr>
            <a:endParaRPr lang="en-IN" sz="1800" b="1" dirty="0"/>
          </a:p>
          <a:p>
            <a:pPr marL="0" indent="0">
              <a:buNone/>
            </a:pPr>
            <a:endParaRPr lang="en-IN" sz="1800" b="1" dirty="0"/>
          </a:p>
          <a:p>
            <a:pPr marL="0" indent="0">
              <a:buNone/>
            </a:pPr>
            <a:endParaRPr lang="en-IN" sz="1800" b="1" dirty="0"/>
          </a:p>
          <a:p>
            <a:pPr marL="0" indent="0">
              <a:buNone/>
            </a:pPr>
            <a:r>
              <a:rPr lang="en-IN" sz="1800" b="1" dirty="0"/>
              <a:t>Note: Our systems paper has a typo. We achieved first place in the English sub-tasks B and C, not sub-tasks A and B (as reported).</a:t>
            </a:r>
          </a:p>
        </p:txBody>
      </p:sp>
      <p:sp>
        <p:nvSpPr>
          <p:cNvPr id="4" name="Date Placeholder 3">
            <a:extLst>
              <a:ext uri="{FF2B5EF4-FFF2-40B4-BE49-F238E27FC236}">
                <a16:creationId xmlns:a16="http://schemas.microsoft.com/office/drawing/2014/main" id="{907120C6-CD5F-4E4D-8A2B-3F7572AB20A2}"/>
              </a:ext>
            </a:extLst>
          </p:cNvPr>
          <p:cNvSpPr>
            <a:spLocks noGrp="1"/>
          </p:cNvSpPr>
          <p:nvPr>
            <p:ph type="dt" sz="half" idx="10"/>
          </p:nvPr>
        </p:nvSpPr>
        <p:spPr/>
        <p:txBody>
          <a:bodyPr/>
          <a:lstStyle/>
          <a:p>
            <a:fld id="{CBF8A839-786C-4110-9443-85FE854BB22D}" type="datetime1">
              <a:rPr lang="en-US" smtClean="0"/>
              <a:t>12/14/2019</a:t>
            </a:fld>
            <a:endParaRPr lang="en-US"/>
          </a:p>
        </p:txBody>
      </p:sp>
      <p:sp>
        <p:nvSpPr>
          <p:cNvPr id="5" name="Footer Placeholder 4">
            <a:extLst>
              <a:ext uri="{FF2B5EF4-FFF2-40B4-BE49-F238E27FC236}">
                <a16:creationId xmlns:a16="http://schemas.microsoft.com/office/drawing/2014/main" id="{F4FBBF32-B138-44B0-AD67-1EC6F4F5BB58}"/>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60CC6F04-7E84-462D-A268-E6553ED666C6}"/>
              </a:ext>
            </a:extLst>
          </p:cNvPr>
          <p:cNvSpPr>
            <a:spLocks noGrp="1"/>
          </p:cNvSpPr>
          <p:nvPr>
            <p:ph type="sldNum" sz="quarter" idx="12"/>
          </p:nvPr>
        </p:nvSpPr>
        <p:spPr/>
        <p:txBody>
          <a:bodyPr/>
          <a:lstStyle/>
          <a:p>
            <a:fld id="{4BFA87C2-2934-459E-841D-722E0B84CDB9}" type="slidenum">
              <a:rPr lang="en-US" smtClean="0"/>
              <a:t>15</a:t>
            </a:fld>
            <a:endParaRPr lang="en-US"/>
          </a:p>
        </p:txBody>
      </p:sp>
    </p:spTree>
    <p:extLst>
      <p:ext uri="{BB962C8B-B14F-4D97-AF65-F5344CB8AC3E}">
        <p14:creationId xmlns:p14="http://schemas.microsoft.com/office/powerpoint/2010/main" val="210829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D443E-60F1-4468-95D9-CFBCE67743C9}"/>
              </a:ext>
            </a:extLst>
          </p:cNvPr>
          <p:cNvSpPr>
            <a:spLocks noGrp="1"/>
          </p:cNvSpPr>
          <p:nvPr>
            <p:ph type="title"/>
          </p:nvPr>
        </p:nvSpPr>
        <p:spPr/>
        <p:txBody>
          <a:bodyPr/>
          <a:lstStyle/>
          <a:p>
            <a:r>
              <a:rPr lang="en-US" dirty="0"/>
              <a:t>English Results</a:t>
            </a:r>
          </a:p>
        </p:txBody>
      </p:sp>
      <p:sp>
        <p:nvSpPr>
          <p:cNvPr id="2" name="Date Placeholder 1">
            <a:extLst>
              <a:ext uri="{FF2B5EF4-FFF2-40B4-BE49-F238E27FC236}">
                <a16:creationId xmlns:a16="http://schemas.microsoft.com/office/drawing/2014/main" id="{59583AC4-26A2-4630-84B1-185667CA21BE}"/>
              </a:ext>
            </a:extLst>
          </p:cNvPr>
          <p:cNvSpPr>
            <a:spLocks noGrp="1"/>
          </p:cNvSpPr>
          <p:nvPr>
            <p:ph type="dt" sz="half" idx="10"/>
          </p:nvPr>
        </p:nvSpPr>
        <p:spPr/>
        <p:txBody>
          <a:bodyPr/>
          <a:lstStyle/>
          <a:p>
            <a:fld id="{D43C1129-A261-4FAF-B8AE-20B948AADA28}" type="datetime1">
              <a:rPr lang="en-US" smtClean="0"/>
              <a:t>12/14/2019</a:t>
            </a:fld>
            <a:endParaRPr lang="en-US"/>
          </a:p>
        </p:txBody>
      </p:sp>
      <p:sp>
        <p:nvSpPr>
          <p:cNvPr id="3" name="Footer Placeholder 2">
            <a:extLst>
              <a:ext uri="{FF2B5EF4-FFF2-40B4-BE49-F238E27FC236}">
                <a16:creationId xmlns:a16="http://schemas.microsoft.com/office/drawing/2014/main" id="{01486AE5-0228-4E60-90F8-4CB7CDDEB889}"/>
              </a:ext>
            </a:extLst>
          </p:cNvPr>
          <p:cNvSpPr>
            <a:spLocks noGrp="1"/>
          </p:cNvSpPr>
          <p:nvPr>
            <p:ph type="ftr" sz="quarter" idx="11"/>
          </p:nvPr>
        </p:nvSpPr>
        <p:spPr/>
        <p:txBody>
          <a:bodyPr/>
          <a:lstStyle/>
          <a:p>
            <a:r>
              <a:rPr lang="en-US"/>
              <a:t>3Idiots at HASOC | FIRE 2019</a:t>
            </a:r>
          </a:p>
        </p:txBody>
      </p:sp>
      <p:sp>
        <p:nvSpPr>
          <p:cNvPr id="4" name="Slide Number Placeholder 3">
            <a:extLst>
              <a:ext uri="{FF2B5EF4-FFF2-40B4-BE49-F238E27FC236}">
                <a16:creationId xmlns:a16="http://schemas.microsoft.com/office/drawing/2014/main" id="{0E2E11A5-76A6-40C1-97ED-C56E7CAC7289}"/>
              </a:ext>
            </a:extLst>
          </p:cNvPr>
          <p:cNvSpPr>
            <a:spLocks noGrp="1"/>
          </p:cNvSpPr>
          <p:nvPr>
            <p:ph type="sldNum" sz="quarter" idx="12"/>
          </p:nvPr>
        </p:nvSpPr>
        <p:spPr/>
        <p:txBody>
          <a:bodyPr/>
          <a:lstStyle/>
          <a:p>
            <a:fld id="{4BFA87C2-2934-459E-841D-722E0B84CDB9}" type="slidenum">
              <a:rPr lang="en-US" smtClean="0"/>
              <a:t>16</a:t>
            </a:fld>
            <a:endParaRPr lang="en-US"/>
          </a:p>
        </p:txBody>
      </p:sp>
      <p:graphicFrame>
        <p:nvGraphicFramePr>
          <p:cNvPr id="11" name="Table 10">
            <a:extLst>
              <a:ext uri="{FF2B5EF4-FFF2-40B4-BE49-F238E27FC236}">
                <a16:creationId xmlns:a16="http://schemas.microsoft.com/office/drawing/2014/main" id="{3F4BB511-419B-401C-9C34-32A4369870CA}"/>
              </a:ext>
            </a:extLst>
          </p:cNvPr>
          <p:cNvGraphicFramePr>
            <a:graphicFrameLocks noGrp="1"/>
          </p:cNvGraphicFramePr>
          <p:nvPr>
            <p:extLst>
              <p:ext uri="{D42A27DB-BD31-4B8C-83A1-F6EECF244321}">
                <p14:modId xmlns:p14="http://schemas.microsoft.com/office/powerpoint/2010/main" val="2134488628"/>
              </p:ext>
            </p:extLst>
          </p:nvPr>
        </p:nvGraphicFramePr>
        <p:xfrm>
          <a:off x="2019013" y="1439057"/>
          <a:ext cx="8153974" cy="4866965"/>
        </p:xfrm>
        <a:graphic>
          <a:graphicData uri="http://schemas.openxmlformats.org/drawingml/2006/table">
            <a:tbl>
              <a:tblPr/>
              <a:tblGrid>
                <a:gridCol w="659557">
                  <a:extLst>
                    <a:ext uri="{9D8B030D-6E8A-4147-A177-3AD203B41FA5}">
                      <a16:colId xmlns:a16="http://schemas.microsoft.com/office/drawing/2014/main" val="616594454"/>
                    </a:ext>
                  </a:extLst>
                </a:gridCol>
                <a:gridCol w="973071">
                  <a:extLst>
                    <a:ext uri="{9D8B030D-6E8A-4147-A177-3AD203B41FA5}">
                      <a16:colId xmlns:a16="http://schemas.microsoft.com/office/drawing/2014/main" val="4056203649"/>
                    </a:ext>
                  </a:extLst>
                </a:gridCol>
                <a:gridCol w="2835474">
                  <a:extLst>
                    <a:ext uri="{9D8B030D-6E8A-4147-A177-3AD203B41FA5}">
                      <a16:colId xmlns:a16="http://schemas.microsoft.com/office/drawing/2014/main" val="953382106"/>
                    </a:ext>
                  </a:extLst>
                </a:gridCol>
                <a:gridCol w="1297427">
                  <a:extLst>
                    <a:ext uri="{9D8B030D-6E8A-4147-A177-3AD203B41FA5}">
                      <a16:colId xmlns:a16="http://schemas.microsoft.com/office/drawing/2014/main" val="3662672646"/>
                    </a:ext>
                  </a:extLst>
                </a:gridCol>
                <a:gridCol w="1680758">
                  <a:extLst>
                    <a:ext uri="{9D8B030D-6E8A-4147-A177-3AD203B41FA5}">
                      <a16:colId xmlns:a16="http://schemas.microsoft.com/office/drawing/2014/main" val="167013466"/>
                    </a:ext>
                  </a:extLst>
                </a:gridCol>
                <a:gridCol w="707687">
                  <a:extLst>
                    <a:ext uri="{9D8B030D-6E8A-4147-A177-3AD203B41FA5}">
                      <a16:colId xmlns:a16="http://schemas.microsoft.com/office/drawing/2014/main" val="3338254427"/>
                    </a:ext>
                  </a:extLst>
                </a:gridCol>
              </a:tblGrid>
              <a:tr h="366465">
                <a:tc>
                  <a:txBody>
                    <a:bodyPr/>
                    <a:lstStyle/>
                    <a:p>
                      <a:pPr algn="l" fontAlgn="b"/>
                      <a:r>
                        <a:rPr lang="en-US" sz="2400" b="1" i="0" u="none" strike="noStrike" dirty="0">
                          <a:solidFill>
                            <a:srgbClr val="000000"/>
                          </a:solidFill>
                          <a:effectLst/>
                          <a:latin typeface="Calibri" panose="020F0502020204030204" pitchFamily="34" charset="0"/>
                        </a:rPr>
                        <a:t>task</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err="1">
                          <a:solidFill>
                            <a:srgbClr val="000000"/>
                          </a:solidFill>
                          <a:effectLst/>
                          <a:latin typeface="Calibri" panose="020F0502020204030204" pitchFamily="34" charset="0"/>
                        </a:rPr>
                        <a:t>run_id</a:t>
                      </a:r>
                      <a:endParaRPr lang="en-US" sz="2400" b="1" i="0" u="none" strike="noStrike" dirty="0">
                        <a:solidFill>
                          <a:srgbClr val="000000"/>
                        </a:solidFill>
                        <a:effectLst/>
                        <a:latin typeface="Calibri" panose="020F0502020204030204" pitchFamily="34" charset="0"/>
                      </a:endParaRP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model</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1" i="0" u="none" strike="noStrike" dirty="0">
                          <a:solidFill>
                            <a:srgbClr val="000000"/>
                          </a:solidFill>
                          <a:effectLst/>
                          <a:latin typeface="Calibri" panose="020F0502020204030204" pitchFamily="34" charset="0"/>
                        </a:rPr>
                        <a:t>macro f1</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dirty="0">
                          <a:solidFill>
                            <a:srgbClr val="000000"/>
                          </a:solidFill>
                          <a:effectLst/>
                          <a:latin typeface="Calibri" panose="020F0502020204030204" pitchFamily="34" charset="0"/>
                        </a:rPr>
                        <a:t>weighted f1</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400" b="1" i="0" u="none" strike="noStrike" dirty="0">
                          <a:solidFill>
                            <a:srgbClr val="000000"/>
                          </a:solidFill>
                          <a:effectLst/>
                          <a:latin typeface="Calibri" panose="020F0502020204030204" pitchFamily="34" charset="0"/>
                        </a:rPr>
                        <a:t>rank</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921121"/>
                  </a:ext>
                </a:extLst>
              </a:tr>
              <a:tr h="366465">
                <a:tc>
                  <a:txBody>
                    <a:bodyPr/>
                    <a:lstStyle/>
                    <a:p>
                      <a:pPr algn="l" fontAlgn="b"/>
                      <a:r>
                        <a:rPr lang="en-US" sz="2400" b="0" i="0" u="none" strike="noStrike" dirty="0">
                          <a:solidFill>
                            <a:srgbClr val="000000"/>
                          </a:solidFill>
                          <a:effectLst/>
                          <a:latin typeface="Calibri" panose="020F0502020204030204" pitchFamily="34" charset="0"/>
                        </a:rPr>
                        <a:t>A</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Calibri" panose="020F0502020204030204" pitchFamily="34" charset="0"/>
                        </a:rPr>
                        <a:t>-</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dirty="0">
                          <a:solidFill>
                            <a:srgbClr val="000000"/>
                          </a:solidFill>
                          <a:effectLst/>
                          <a:latin typeface="Calibri" panose="020F0502020204030204" pitchFamily="34" charset="0"/>
                        </a:rPr>
                        <a:t>best</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Calibri" panose="020F0502020204030204" pitchFamily="34" charset="0"/>
                        </a:rPr>
                        <a:t>0.788</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0.84</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1</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66642192"/>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1</a:t>
                      </a: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bert-base-cased</a:t>
                      </a:r>
                    </a:p>
                  </a:txBody>
                  <a:tcPr marL="8513" marR="8513" marT="85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0.739</a:t>
                      </a:r>
                    </a:p>
                  </a:txBody>
                  <a:tcPr marL="8513" marR="8513" marT="851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0.79</a:t>
                      </a:r>
                    </a:p>
                  </a:txBody>
                  <a:tcPr marL="8513" marR="8513" marT="851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14</a:t>
                      </a:r>
                    </a:p>
                  </a:txBody>
                  <a:tcPr marL="8513" marR="8513" marT="8513" marB="0" anchor="b">
                    <a:lnL>
                      <a:noFill/>
                    </a:lnL>
                    <a:lnR>
                      <a:noFill/>
                    </a:lnR>
                    <a:lnT>
                      <a:noFill/>
                    </a:lnT>
                    <a:lnB>
                      <a:noFill/>
                    </a:lnB>
                  </a:tcPr>
                </a:tc>
                <a:extLst>
                  <a:ext uri="{0D108BD9-81ED-4DB2-BD59-A6C34878D82A}">
                    <a16:rowId xmlns:a16="http://schemas.microsoft.com/office/drawing/2014/main" val="2631928761"/>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2</a:t>
                      </a: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bert-base-uncased (D)</a:t>
                      </a:r>
                    </a:p>
                  </a:txBody>
                  <a:tcPr marL="8513" marR="8513" marT="85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0.747</a:t>
                      </a:r>
                    </a:p>
                  </a:txBody>
                  <a:tcPr marL="8513" marR="8513" marT="8513" marB="0" anchor="b">
                    <a:lnL>
                      <a:noFill/>
                    </a:lnL>
                    <a:lnR>
                      <a:noFill/>
                    </a:lnR>
                    <a:lnT>
                      <a:noFill/>
                    </a:lnT>
                    <a:lnB>
                      <a:noFill/>
                    </a:lnB>
                    <a:solidFill>
                      <a:srgbClr val="FCE5E7"/>
                    </a:solidFill>
                  </a:tcPr>
                </a:tc>
                <a:tc>
                  <a:txBody>
                    <a:bodyPr/>
                    <a:lstStyle/>
                    <a:p>
                      <a:pPr algn="r" fontAlgn="b"/>
                      <a:r>
                        <a:rPr lang="en-US" sz="2400" b="0" i="0" u="none" strike="noStrike">
                          <a:solidFill>
                            <a:srgbClr val="000000"/>
                          </a:solidFill>
                          <a:effectLst/>
                          <a:latin typeface="Calibri" panose="020F0502020204030204" pitchFamily="34" charset="0"/>
                        </a:rPr>
                        <a:t>0.801</a:t>
                      </a:r>
                    </a:p>
                  </a:txBody>
                  <a:tcPr marL="8513" marR="8513" marT="8513" marB="0" anchor="b">
                    <a:lnL>
                      <a:noFill/>
                    </a:lnL>
                    <a:lnR>
                      <a:noFill/>
                    </a:lnR>
                    <a:lnT>
                      <a:noFill/>
                    </a:lnT>
                    <a:lnB>
                      <a:noFill/>
                    </a:lnB>
                    <a:solidFill>
                      <a:srgbClr val="FCDCDF"/>
                    </a:solidFill>
                  </a:tcPr>
                </a:tc>
                <a:tc>
                  <a:txBody>
                    <a:bodyPr/>
                    <a:lstStyle/>
                    <a:p>
                      <a:pPr algn="r" fontAlgn="b"/>
                      <a:r>
                        <a:rPr lang="en-US" sz="2400" b="0" i="0" u="none" strike="noStrike">
                          <a:solidFill>
                            <a:srgbClr val="000000"/>
                          </a:solidFill>
                          <a:effectLst/>
                          <a:latin typeface="Calibri" panose="020F0502020204030204" pitchFamily="34" charset="0"/>
                        </a:rPr>
                        <a:t>7</a:t>
                      </a:r>
                    </a:p>
                  </a:txBody>
                  <a:tcPr marL="8513" marR="8513" marT="8513" marB="0" anchor="b">
                    <a:lnL>
                      <a:noFill/>
                    </a:lnL>
                    <a:lnR>
                      <a:noFill/>
                    </a:lnR>
                    <a:lnT>
                      <a:noFill/>
                    </a:lnT>
                    <a:lnB>
                      <a:noFill/>
                    </a:lnB>
                  </a:tcPr>
                </a:tc>
                <a:extLst>
                  <a:ext uri="{0D108BD9-81ED-4DB2-BD59-A6C34878D82A}">
                    <a16:rowId xmlns:a16="http://schemas.microsoft.com/office/drawing/2014/main" val="3917280036"/>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panose="020F0502020204030204" pitchFamily="34" charset="0"/>
                        </a:rPr>
                        <a:t>3</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panose="020F0502020204030204" pitchFamily="34" charset="0"/>
                        </a:rPr>
                        <a:t>bert-base-uncased</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panose="020F0502020204030204" pitchFamily="34" charset="0"/>
                        </a:rPr>
                        <a:t>0.74</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CFAFC"/>
                    </a:solidFill>
                  </a:tcPr>
                </a:tc>
                <a:tc>
                  <a:txBody>
                    <a:bodyPr/>
                    <a:lstStyle/>
                    <a:p>
                      <a:pPr algn="r" fontAlgn="b"/>
                      <a:r>
                        <a:rPr lang="en-US" sz="2400" b="0" i="0" u="none" strike="noStrike">
                          <a:solidFill>
                            <a:srgbClr val="000000"/>
                          </a:solidFill>
                          <a:effectLst/>
                          <a:latin typeface="Calibri" panose="020F0502020204030204" pitchFamily="34" charset="0"/>
                        </a:rPr>
                        <a:t>0.79</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400" b="0" i="0" u="none" strike="noStrike" dirty="0">
                          <a:solidFill>
                            <a:srgbClr val="000000"/>
                          </a:solidFill>
                          <a:effectLst/>
                          <a:latin typeface="Calibri" panose="020F0502020204030204" pitchFamily="34" charset="0"/>
                        </a:rPr>
                        <a:t>11</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232961"/>
                  </a:ext>
                </a:extLst>
              </a:tr>
              <a:tr h="366465">
                <a:tc>
                  <a:txBody>
                    <a:bodyPr/>
                    <a:lstStyle/>
                    <a:p>
                      <a:pPr algn="l" fontAlgn="b"/>
                      <a:r>
                        <a:rPr lang="en-US" sz="2400" b="0" i="0" u="none" strike="noStrike">
                          <a:solidFill>
                            <a:srgbClr val="000000"/>
                          </a:solidFill>
                          <a:effectLst/>
                          <a:latin typeface="Calibri" panose="020F0502020204030204" pitchFamily="34" charset="0"/>
                        </a:rPr>
                        <a:t>B</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Calibri" panose="020F0502020204030204" pitchFamily="34" charset="0"/>
                        </a:rPr>
                        <a:t>-</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Calibri" panose="020F0502020204030204" pitchFamily="34" charset="0"/>
                        </a:rPr>
                        <a:t>best (ours)</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Calibri" panose="020F0502020204030204" pitchFamily="34" charset="0"/>
                        </a:rPr>
                        <a:t>0.545</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0.728</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1</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865773619"/>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1</a:t>
                      </a:r>
                    </a:p>
                  </a:txBody>
                  <a:tcPr marL="8513" marR="8513" marT="851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Calibri" panose="020F0502020204030204" pitchFamily="34" charset="0"/>
                        </a:rPr>
                        <a:t>bert</a:t>
                      </a:r>
                      <a:r>
                        <a:rPr lang="en-US" sz="2400" b="0" i="0" u="none" strike="noStrike" dirty="0">
                          <a:solidFill>
                            <a:srgbClr val="000000"/>
                          </a:solidFill>
                          <a:effectLst/>
                          <a:latin typeface="Calibri" panose="020F0502020204030204" pitchFamily="34" charset="0"/>
                        </a:rPr>
                        <a:t>-base-cased</a:t>
                      </a:r>
                    </a:p>
                  </a:txBody>
                  <a:tcPr marL="8513" marR="8513" marT="8513" marB="0" anchor="b">
                    <a:lnL>
                      <a:noFill/>
                    </a:lnL>
                    <a:lnR>
                      <a:noFill/>
                    </a:lnR>
                    <a:lnT>
                      <a:noFill/>
                    </a:lnT>
                    <a:lnB>
                      <a:noFill/>
                    </a:lnB>
                    <a:solidFill>
                      <a:schemeClr val="accent5">
                        <a:lumMod val="20000"/>
                        <a:lumOff val="80000"/>
                      </a:schemeClr>
                    </a:solidFill>
                  </a:tcPr>
                </a:tc>
                <a:tc>
                  <a:txBody>
                    <a:bodyPr/>
                    <a:lstStyle/>
                    <a:p>
                      <a:pPr algn="r" fontAlgn="b"/>
                      <a:r>
                        <a:rPr lang="en-US" sz="2400" b="0" i="0" u="none" strike="noStrike">
                          <a:solidFill>
                            <a:srgbClr val="000000"/>
                          </a:solidFill>
                          <a:effectLst/>
                          <a:latin typeface="Calibri" panose="020F0502020204030204" pitchFamily="34" charset="0"/>
                        </a:rPr>
                        <a:t>0.517</a:t>
                      </a:r>
                    </a:p>
                  </a:txBody>
                  <a:tcPr marL="8513" marR="8513" marT="851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0.701</a:t>
                      </a:r>
                    </a:p>
                  </a:txBody>
                  <a:tcPr marL="8513" marR="8513" marT="8513" marB="0" anchor="b">
                    <a:lnL>
                      <a:noFill/>
                    </a:lnL>
                    <a:lnR>
                      <a:noFill/>
                    </a:lnR>
                    <a:lnT>
                      <a:noFill/>
                    </a:lnT>
                    <a:lnB>
                      <a:noFill/>
                    </a:lnB>
                    <a:solidFill>
                      <a:srgbClr val="FCEEF1"/>
                    </a:solidFill>
                  </a:tcPr>
                </a:tc>
                <a:tc>
                  <a:txBody>
                    <a:bodyPr/>
                    <a:lstStyle/>
                    <a:p>
                      <a:pPr algn="r" fontAlgn="b"/>
                      <a:r>
                        <a:rPr lang="en-US" sz="2400" b="0" i="0" u="none" strike="noStrike">
                          <a:solidFill>
                            <a:srgbClr val="000000"/>
                          </a:solidFill>
                          <a:effectLst/>
                          <a:latin typeface="Calibri" panose="020F0502020204030204" pitchFamily="34" charset="0"/>
                        </a:rPr>
                        <a:t>3</a:t>
                      </a:r>
                    </a:p>
                  </a:txBody>
                  <a:tcPr marL="8513" marR="8513" marT="8513" marB="0" anchor="b">
                    <a:lnL>
                      <a:noFill/>
                    </a:lnL>
                    <a:lnR>
                      <a:noFill/>
                    </a:lnR>
                    <a:lnT>
                      <a:noFill/>
                    </a:lnT>
                    <a:lnB>
                      <a:noFill/>
                    </a:lnB>
                  </a:tcPr>
                </a:tc>
                <a:extLst>
                  <a:ext uri="{0D108BD9-81ED-4DB2-BD59-A6C34878D82A}">
                    <a16:rowId xmlns:a16="http://schemas.microsoft.com/office/drawing/2014/main" val="168881077"/>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2</a:t>
                      </a:r>
                    </a:p>
                  </a:txBody>
                  <a:tcPr marL="8513" marR="8513" marT="851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Calibri" panose="020F0502020204030204" pitchFamily="34" charset="0"/>
                        </a:rPr>
                        <a:t>bert</a:t>
                      </a:r>
                      <a:r>
                        <a:rPr lang="en-US" sz="2400" b="0" i="0" u="none" strike="noStrike" dirty="0">
                          <a:solidFill>
                            <a:srgbClr val="000000"/>
                          </a:solidFill>
                          <a:effectLst/>
                          <a:latin typeface="Calibri" panose="020F0502020204030204" pitchFamily="34" charset="0"/>
                        </a:rPr>
                        <a:t>-base-uncased (D)</a:t>
                      </a:r>
                    </a:p>
                  </a:txBody>
                  <a:tcPr marL="8513" marR="8513" marT="8513" marB="0" anchor="b">
                    <a:lnL>
                      <a:noFill/>
                    </a:lnL>
                    <a:lnR>
                      <a:noFill/>
                    </a:lnR>
                    <a:lnT>
                      <a:noFill/>
                    </a:lnT>
                    <a:lnB>
                      <a:noFill/>
                    </a:lnB>
                    <a:solidFill>
                      <a:schemeClr val="accent6">
                        <a:lumMod val="20000"/>
                        <a:lumOff val="80000"/>
                      </a:schemeClr>
                    </a:solidFill>
                  </a:tcPr>
                </a:tc>
                <a:tc>
                  <a:txBody>
                    <a:bodyPr/>
                    <a:lstStyle/>
                    <a:p>
                      <a:pPr algn="r" fontAlgn="b"/>
                      <a:r>
                        <a:rPr lang="en-US" sz="2400" b="0" i="0" u="none" strike="noStrike">
                          <a:solidFill>
                            <a:srgbClr val="000000"/>
                          </a:solidFill>
                          <a:effectLst/>
                          <a:latin typeface="Calibri" panose="020F0502020204030204" pitchFamily="34" charset="0"/>
                        </a:rPr>
                        <a:t>0.537</a:t>
                      </a:r>
                    </a:p>
                  </a:txBody>
                  <a:tcPr marL="8513" marR="8513" marT="8513" marB="0" anchor="b">
                    <a:lnL>
                      <a:noFill/>
                    </a:lnL>
                    <a:lnR>
                      <a:noFill/>
                    </a:lnR>
                    <a:lnT>
                      <a:noFill/>
                    </a:lnT>
                    <a:lnB>
                      <a:noFill/>
                    </a:lnB>
                    <a:solidFill>
                      <a:srgbClr val="FA9396"/>
                    </a:solidFill>
                  </a:tcPr>
                </a:tc>
                <a:tc>
                  <a:txBody>
                    <a:bodyPr/>
                    <a:lstStyle/>
                    <a:p>
                      <a:pPr algn="r" fontAlgn="b"/>
                      <a:r>
                        <a:rPr lang="en-US" sz="2400" b="0" i="0" u="none" strike="noStrike">
                          <a:solidFill>
                            <a:srgbClr val="000000"/>
                          </a:solidFill>
                          <a:effectLst/>
                          <a:latin typeface="Calibri" panose="020F0502020204030204" pitchFamily="34" charset="0"/>
                        </a:rPr>
                        <a:t>0.698</a:t>
                      </a:r>
                    </a:p>
                  </a:txBody>
                  <a:tcPr marL="8513" marR="8513" marT="851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2</a:t>
                      </a:r>
                    </a:p>
                  </a:txBody>
                  <a:tcPr marL="8513" marR="8513" marT="8513" marB="0" anchor="b">
                    <a:lnL>
                      <a:noFill/>
                    </a:lnL>
                    <a:lnR>
                      <a:noFill/>
                    </a:lnR>
                    <a:lnT>
                      <a:noFill/>
                    </a:lnT>
                    <a:lnB>
                      <a:noFill/>
                    </a:lnB>
                  </a:tcPr>
                </a:tc>
                <a:extLst>
                  <a:ext uri="{0D108BD9-81ED-4DB2-BD59-A6C34878D82A}">
                    <a16:rowId xmlns:a16="http://schemas.microsoft.com/office/drawing/2014/main" val="1999658306"/>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panose="020F0502020204030204" pitchFamily="34" charset="0"/>
                        </a:rPr>
                        <a:t>3</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err="1">
                          <a:solidFill>
                            <a:srgbClr val="000000"/>
                          </a:solidFill>
                          <a:effectLst/>
                          <a:latin typeface="Calibri" panose="020F0502020204030204" pitchFamily="34" charset="0"/>
                        </a:rPr>
                        <a:t>bert</a:t>
                      </a:r>
                      <a:r>
                        <a:rPr lang="en-US" sz="2400" b="0" i="0" u="none" strike="noStrike" dirty="0">
                          <a:solidFill>
                            <a:srgbClr val="000000"/>
                          </a:solidFill>
                          <a:effectLst/>
                          <a:latin typeface="Calibri" panose="020F0502020204030204" pitchFamily="34" charset="0"/>
                        </a:rPr>
                        <a:t>-base-uncased</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b="0" i="0" u="none" strike="noStrike">
                          <a:solidFill>
                            <a:srgbClr val="000000"/>
                          </a:solidFill>
                          <a:effectLst/>
                          <a:latin typeface="Calibri" panose="020F0502020204030204" pitchFamily="34" charset="0"/>
                        </a:rPr>
                        <a:t>0.545</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0.728</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400" b="0" i="0" u="none" strike="noStrike" dirty="0">
                          <a:solidFill>
                            <a:srgbClr val="000000"/>
                          </a:solidFill>
                          <a:effectLst/>
                          <a:latin typeface="Calibri" panose="020F0502020204030204" pitchFamily="34" charset="0"/>
                        </a:rPr>
                        <a:t>1</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95014"/>
                  </a:ext>
                </a:extLst>
              </a:tr>
              <a:tr h="366465">
                <a:tc>
                  <a:txBody>
                    <a:bodyPr/>
                    <a:lstStyle/>
                    <a:p>
                      <a:pPr algn="l" fontAlgn="b"/>
                      <a:r>
                        <a:rPr lang="en-US" sz="2400" b="0" i="0" u="none" strike="noStrike">
                          <a:solidFill>
                            <a:srgbClr val="000000"/>
                          </a:solidFill>
                          <a:effectLst/>
                          <a:latin typeface="Calibri" panose="020F0502020204030204" pitchFamily="34" charset="0"/>
                        </a:rPr>
                        <a:t>C</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dirty="0">
                          <a:solidFill>
                            <a:srgbClr val="000000"/>
                          </a:solidFill>
                          <a:effectLst/>
                          <a:latin typeface="Calibri" panose="020F0502020204030204" pitchFamily="34" charset="0"/>
                        </a:rPr>
                        <a:t>-</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Calibri" panose="020F0502020204030204" pitchFamily="34" charset="0"/>
                        </a:rPr>
                        <a:t>best (ours)</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Calibri" panose="020F0502020204030204" pitchFamily="34" charset="0"/>
                        </a:rPr>
                        <a:t>0.511</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0.756</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solidFill>
                      <a:srgbClr val="FBD4D7"/>
                    </a:solidFill>
                  </a:tcPr>
                </a:tc>
                <a:tc>
                  <a:txBody>
                    <a:bodyPr/>
                    <a:lstStyle/>
                    <a:p>
                      <a:pPr algn="r" fontAlgn="b"/>
                      <a:r>
                        <a:rPr lang="en-US" sz="2400" b="0" i="0" u="none" strike="noStrike">
                          <a:solidFill>
                            <a:srgbClr val="000000"/>
                          </a:solidFill>
                          <a:effectLst/>
                          <a:latin typeface="Calibri" panose="020F0502020204030204" pitchFamily="34" charset="0"/>
                        </a:rPr>
                        <a:t>1</a:t>
                      </a:r>
                    </a:p>
                  </a:txBody>
                  <a:tcPr marL="8513" marR="8513" marT="851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2807145"/>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1</a:t>
                      </a:r>
                    </a:p>
                  </a:txBody>
                  <a:tcPr marL="8513" marR="8513" marT="851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Calibri" panose="020F0502020204030204" pitchFamily="34" charset="0"/>
                        </a:rPr>
                        <a:t>bert</a:t>
                      </a:r>
                      <a:r>
                        <a:rPr lang="en-US" sz="2400" b="0" i="0" u="none" strike="noStrike" dirty="0">
                          <a:solidFill>
                            <a:srgbClr val="000000"/>
                          </a:solidFill>
                          <a:effectLst/>
                          <a:latin typeface="Calibri" panose="020F0502020204030204" pitchFamily="34" charset="0"/>
                        </a:rPr>
                        <a:t>-base-cased</a:t>
                      </a:r>
                    </a:p>
                  </a:txBody>
                  <a:tcPr marL="8513" marR="8513" marT="8513" marB="0" anchor="b">
                    <a:lnL>
                      <a:noFill/>
                    </a:lnL>
                    <a:lnR>
                      <a:noFill/>
                    </a:lnR>
                    <a:lnT>
                      <a:noFill/>
                    </a:lnT>
                    <a:lnB>
                      <a:noFill/>
                    </a:lnB>
                    <a:solidFill>
                      <a:schemeClr val="accent6">
                        <a:lumMod val="20000"/>
                        <a:lumOff val="80000"/>
                      </a:schemeClr>
                    </a:solidFill>
                  </a:tcPr>
                </a:tc>
                <a:tc>
                  <a:txBody>
                    <a:bodyPr/>
                    <a:lstStyle/>
                    <a:p>
                      <a:pPr algn="r" fontAlgn="b"/>
                      <a:r>
                        <a:rPr lang="en-US" sz="2400" b="0" i="0" u="none" strike="noStrike" dirty="0">
                          <a:solidFill>
                            <a:srgbClr val="000000"/>
                          </a:solidFill>
                          <a:effectLst/>
                          <a:latin typeface="Calibri" panose="020F0502020204030204" pitchFamily="34" charset="0"/>
                        </a:rPr>
                        <a:t>0.500</a:t>
                      </a:r>
                    </a:p>
                  </a:txBody>
                  <a:tcPr marL="8513" marR="8513" marT="8513" marB="0" anchor="b">
                    <a:lnL>
                      <a:noFill/>
                    </a:lnL>
                    <a:lnR>
                      <a:noFill/>
                    </a:lnR>
                    <a:lnT>
                      <a:noFill/>
                    </a:lnT>
                    <a:lnB>
                      <a:noFill/>
                    </a:lnB>
                    <a:solidFill>
                      <a:srgbClr val="FA989A"/>
                    </a:solidFill>
                  </a:tcPr>
                </a:tc>
                <a:tc>
                  <a:txBody>
                    <a:bodyPr/>
                    <a:lstStyle/>
                    <a:p>
                      <a:pPr algn="r" fontAlgn="b"/>
                      <a:r>
                        <a:rPr lang="en-US" sz="2400" b="0" i="0" u="none" strike="noStrike">
                          <a:solidFill>
                            <a:srgbClr val="000000"/>
                          </a:solidFill>
                          <a:effectLst/>
                          <a:latin typeface="Calibri" panose="020F0502020204030204" pitchFamily="34" charset="0"/>
                        </a:rPr>
                        <a:t>0.753</a:t>
                      </a:r>
                    </a:p>
                  </a:txBody>
                  <a:tcPr marL="8513" marR="8513" marT="851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2</a:t>
                      </a:r>
                    </a:p>
                  </a:txBody>
                  <a:tcPr marL="8513" marR="8513" marT="8513" marB="0" anchor="b">
                    <a:lnL>
                      <a:noFill/>
                    </a:lnL>
                    <a:lnR>
                      <a:noFill/>
                    </a:lnR>
                    <a:lnT>
                      <a:noFill/>
                    </a:lnT>
                    <a:lnB>
                      <a:noFill/>
                    </a:lnB>
                  </a:tcPr>
                </a:tc>
                <a:extLst>
                  <a:ext uri="{0D108BD9-81ED-4DB2-BD59-A6C34878D82A}">
                    <a16:rowId xmlns:a16="http://schemas.microsoft.com/office/drawing/2014/main" val="3745024226"/>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2</a:t>
                      </a:r>
                    </a:p>
                  </a:txBody>
                  <a:tcPr marL="8513" marR="8513" marT="8513" marB="0" anchor="b">
                    <a:lnL>
                      <a:noFill/>
                    </a:lnL>
                    <a:lnR>
                      <a:noFill/>
                    </a:lnR>
                    <a:lnT>
                      <a:noFill/>
                    </a:lnT>
                    <a:lnB>
                      <a:noFill/>
                    </a:lnB>
                  </a:tcPr>
                </a:tc>
                <a:tc>
                  <a:txBody>
                    <a:bodyPr/>
                    <a:lstStyle/>
                    <a:p>
                      <a:pPr algn="l" fontAlgn="b"/>
                      <a:r>
                        <a:rPr lang="en-US" sz="2400" b="0" i="0" u="none" strike="noStrike">
                          <a:solidFill>
                            <a:srgbClr val="000000"/>
                          </a:solidFill>
                          <a:effectLst/>
                          <a:latin typeface="Calibri" panose="020F0502020204030204" pitchFamily="34" charset="0"/>
                        </a:rPr>
                        <a:t>bert-base-uncased (D)</a:t>
                      </a:r>
                    </a:p>
                  </a:txBody>
                  <a:tcPr marL="8513" marR="8513" marT="85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0.476</a:t>
                      </a:r>
                    </a:p>
                  </a:txBody>
                  <a:tcPr marL="8513" marR="8513" marT="851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Calibri" panose="020F0502020204030204" pitchFamily="34" charset="0"/>
                        </a:rPr>
                        <a:t>0.764</a:t>
                      </a:r>
                    </a:p>
                  </a:txBody>
                  <a:tcPr marL="8513" marR="8513" marT="8513" marB="0" anchor="b">
                    <a:lnL>
                      <a:noFill/>
                    </a:lnL>
                    <a:lnR>
                      <a:noFill/>
                    </a:lnR>
                    <a:lnT>
                      <a:noFill/>
                    </a:lnT>
                    <a:lnB>
                      <a:noFill/>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6</a:t>
                      </a:r>
                    </a:p>
                  </a:txBody>
                  <a:tcPr marL="8513" marR="8513" marT="8513" marB="0" anchor="b">
                    <a:lnL>
                      <a:noFill/>
                    </a:lnL>
                    <a:lnR>
                      <a:noFill/>
                    </a:lnR>
                    <a:lnT>
                      <a:noFill/>
                    </a:lnT>
                    <a:lnB>
                      <a:noFill/>
                    </a:lnB>
                  </a:tcPr>
                </a:tc>
                <a:extLst>
                  <a:ext uri="{0D108BD9-81ED-4DB2-BD59-A6C34878D82A}">
                    <a16:rowId xmlns:a16="http://schemas.microsoft.com/office/drawing/2014/main" val="2970948237"/>
                  </a:ext>
                </a:extLst>
              </a:tr>
              <a:tr h="366465">
                <a:tc>
                  <a:txBody>
                    <a:bodyPr/>
                    <a:lstStyle/>
                    <a:p>
                      <a:pPr algn="l" fontAlgn="b"/>
                      <a:endParaRPr lang="en-US" sz="2400" b="0" i="0" u="none" strike="noStrike">
                        <a:solidFill>
                          <a:srgbClr val="000000"/>
                        </a:solidFill>
                        <a:effectLst/>
                        <a:latin typeface="Calibri" panose="020F0502020204030204" pitchFamily="34" charset="0"/>
                      </a:endParaRP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panose="020F0502020204030204" pitchFamily="34" charset="0"/>
                        </a:rPr>
                        <a:t>3</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err="1">
                          <a:solidFill>
                            <a:srgbClr val="000000"/>
                          </a:solidFill>
                          <a:effectLst/>
                          <a:latin typeface="Calibri" panose="020F0502020204030204" pitchFamily="34" charset="0"/>
                        </a:rPr>
                        <a:t>bert</a:t>
                      </a:r>
                      <a:r>
                        <a:rPr lang="en-US" sz="2400" b="0" i="0" u="none" strike="noStrike" dirty="0">
                          <a:solidFill>
                            <a:srgbClr val="000000"/>
                          </a:solidFill>
                          <a:effectLst/>
                          <a:latin typeface="Calibri" panose="020F0502020204030204" pitchFamily="34" charset="0"/>
                        </a:rPr>
                        <a:t>-base-uncased</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b="0" i="0" u="none" strike="noStrike">
                          <a:solidFill>
                            <a:srgbClr val="000000"/>
                          </a:solidFill>
                          <a:effectLst/>
                          <a:latin typeface="Calibri" panose="020F0502020204030204" pitchFamily="34" charset="0"/>
                        </a:rPr>
                        <a:t>0.511</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400" b="0" i="0" u="none" strike="noStrike">
                          <a:solidFill>
                            <a:srgbClr val="000000"/>
                          </a:solidFill>
                          <a:effectLst/>
                          <a:latin typeface="Calibri" panose="020F0502020204030204" pitchFamily="34" charset="0"/>
                        </a:rPr>
                        <a:t>0.756</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solidFill>
                      <a:srgbClr val="FBD4D7"/>
                    </a:solidFill>
                  </a:tcPr>
                </a:tc>
                <a:tc>
                  <a:txBody>
                    <a:bodyPr/>
                    <a:lstStyle/>
                    <a:p>
                      <a:pPr algn="r" fontAlgn="b"/>
                      <a:r>
                        <a:rPr lang="en-US" sz="2400" b="0" i="0" u="none" strike="noStrike" dirty="0">
                          <a:solidFill>
                            <a:srgbClr val="000000"/>
                          </a:solidFill>
                          <a:effectLst/>
                          <a:latin typeface="Calibri" panose="020F0502020204030204" pitchFamily="34" charset="0"/>
                        </a:rPr>
                        <a:t>1</a:t>
                      </a:r>
                    </a:p>
                  </a:txBody>
                  <a:tcPr marL="8513" marR="8513" marT="851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050036"/>
                  </a:ext>
                </a:extLst>
              </a:tr>
            </a:tbl>
          </a:graphicData>
        </a:graphic>
      </p:graphicFrame>
    </p:spTree>
    <p:extLst>
      <p:ext uri="{BB962C8B-B14F-4D97-AF65-F5344CB8AC3E}">
        <p14:creationId xmlns:p14="http://schemas.microsoft.com/office/powerpoint/2010/main" val="374390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D443E-60F1-4468-95D9-CFBCE67743C9}"/>
              </a:ext>
            </a:extLst>
          </p:cNvPr>
          <p:cNvSpPr>
            <a:spLocks noGrp="1"/>
          </p:cNvSpPr>
          <p:nvPr>
            <p:ph type="title"/>
          </p:nvPr>
        </p:nvSpPr>
        <p:spPr/>
        <p:txBody>
          <a:bodyPr/>
          <a:lstStyle/>
          <a:p>
            <a:r>
              <a:rPr lang="en-US" dirty="0"/>
              <a:t>German Results</a:t>
            </a:r>
          </a:p>
        </p:txBody>
      </p:sp>
      <p:sp>
        <p:nvSpPr>
          <p:cNvPr id="2" name="Date Placeholder 1">
            <a:extLst>
              <a:ext uri="{FF2B5EF4-FFF2-40B4-BE49-F238E27FC236}">
                <a16:creationId xmlns:a16="http://schemas.microsoft.com/office/drawing/2014/main" id="{59583AC4-26A2-4630-84B1-185667CA21BE}"/>
              </a:ext>
            </a:extLst>
          </p:cNvPr>
          <p:cNvSpPr>
            <a:spLocks noGrp="1"/>
          </p:cNvSpPr>
          <p:nvPr>
            <p:ph type="dt" sz="half" idx="10"/>
          </p:nvPr>
        </p:nvSpPr>
        <p:spPr/>
        <p:txBody>
          <a:bodyPr/>
          <a:lstStyle/>
          <a:p>
            <a:fld id="{1A391A0B-28E8-4A26-AFE1-396A60B6D806}" type="datetime1">
              <a:rPr lang="en-US" smtClean="0"/>
              <a:t>12/14/2019</a:t>
            </a:fld>
            <a:endParaRPr lang="en-US"/>
          </a:p>
        </p:txBody>
      </p:sp>
      <p:sp>
        <p:nvSpPr>
          <p:cNvPr id="3" name="Footer Placeholder 2">
            <a:extLst>
              <a:ext uri="{FF2B5EF4-FFF2-40B4-BE49-F238E27FC236}">
                <a16:creationId xmlns:a16="http://schemas.microsoft.com/office/drawing/2014/main" id="{01486AE5-0228-4E60-90F8-4CB7CDDEB889}"/>
              </a:ext>
            </a:extLst>
          </p:cNvPr>
          <p:cNvSpPr>
            <a:spLocks noGrp="1"/>
          </p:cNvSpPr>
          <p:nvPr>
            <p:ph type="ftr" sz="quarter" idx="11"/>
          </p:nvPr>
        </p:nvSpPr>
        <p:spPr/>
        <p:txBody>
          <a:bodyPr/>
          <a:lstStyle/>
          <a:p>
            <a:r>
              <a:rPr lang="en-US"/>
              <a:t>3Idiots at HASOC | FIRE 2019</a:t>
            </a:r>
          </a:p>
        </p:txBody>
      </p:sp>
      <p:sp>
        <p:nvSpPr>
          <p:cNvPr id="4" name="Slide Number Placeholder 3">
            <a:extLst>
              <a:ext uri="{FF2B5EF4-FFF2-40B4-BE49-F238E27FC236}">
                <a16:creationId xmlns:a16="http://schemas.microsoft.com/office/drawing/2014/main" id="{0E2E11A5-76A6-40C1-97ED-C56E7CAC7289}"/>
              </a:ext>
            </a:extLst>
          </p:cNvPr>
          <p:cNvSpPr>
            <a:spLocks noGrp="1"/>
          </p:cNvSpPr>
          <p:nvPr>
            <p:ph type="sldNum" sz="quarter" idx="12"/>
          </p:nvPr>
        </p:nvSpPr>
        <p:spPr/>
        <p:txBody>
          <a:bodyPr/>
          <a:lstStyle/>
          <a:p>
            <a:fld id="{4BFA87C2-2934-459E-841D-722E0B84CDB9}" type="slidenum">
              <a:rPr lang="en-US" smtClean="0"/>
              <a:t>17</a:t>
            </a:fld>
            <a:endParaRPr lang="en-US"/>
          </a:p>
        </p:txBody>
      </p:sp>
      <p:graphicFrame>
        <p:nvGraphicFramePr>
          <p:cNvPr id="8" name="Table 7">
            <a:extLst>
              <a:ext uri="{FF2B5EF4-FFF2-40B4-BE49-F238E27FC236}">
                <a16:creationId xmlns:a16="http://schemas.microsoft.com/office/drawing/2014/main" id="{20FF0D79-C19C-4E21-9A8C-15A69035E378}"/>
              </a:ext>
            </a:extLst>
          </p:cNvPr>
          <p:cNvGraphicFramePr>
            <a:graphicFrameLocks noGrp="1"/>
          </p:cNvGraphicFramePr>
          <p:nvPr>
            <p:extLst>
              <p:ext uri="{D42A27DB-BD31-4B8C-83A1-F6EECF244321}">
                <p14:modId xmlns:p14="http://schemas.microsoft.com/office/powerpoint/2010/main" val="2426098511"/>
              </p:ext>
            </p:extLst>
          </p:nvPr>
        </p:nvGraphicFramePr>
        <p:xfrm>
          <a:off x="1075589" y="1990165"/>
          <a:ext cx="10187787" cy="3847230"/>
        </p:xfrm>
        <a:graphic>
          <a:graphicData uri="http://schemas.openxmlformats.org/drawingml/2006/table">
            <a:tbl>
              <a:tblPr/>
              <a:tblGrid>
                <a:gridCol w="685144">
                  <a:extLst>
                    <a:ext uri="{9D8B030D-6E8A-4147-A177-3AD203B41FA5}">
                      <a16:colId xmlns:a16="http://schemas.microsoft.com/office/drawing/2014/main" val="3991750247"/>
                    </a:ext>
                  </a:extLst>
                </a:gridCol>
                <a:gridCol w="983031">
                  <a:extLst>
                    <a:ext uri="{9D8B030D-6E8A-4147-A177-3AD203B41FA5}">
                      <a16:colId xmlns:a16="http://schemas.microsoft.com/office/drawing/2014/main" val="3540963624"/>
                    </a:ext>
                  </a:extLst>
                </a:gridCol>
                <a:gridCol w="4796005">
                  <a:extLst>
                    <a:ext uri="{9D8B030D-6E8A-4147-A177-3AD203B41FA5}">
                      <a16:colId xmlns:a16="http://schemas.microsoft.com/office/drawing/2014/main" val="3724753611"/>
                    </a:ext>
                  </a:extLst>
                </a:gridCol>
                <a:gridCol w="1310710">
                  <a:extLst>
                    <a:ext uri="{9D8B030D-6E8A-4147-A177-3AD203B41FA5}">
                      <a16:colId xmlns:a16="http://schemas.microsoft.com/office/drawing/2014/main" val="227302729"/>
                    </a:ext>
                  </a:extLst>
                </a:gridCol>
                <a:gridCol w="1697964">
                  <a:extLst>
                    <a:ext uri="{9D8B030D-6E8A-4147-A177-3AD203B41FA5}">
                      <a16:colId xmlns:a16="http://schemas.microsoft.com/office/drawing/2014/main" val="2795483053"/>
                    </a:ext>
                  </a:extLst>
                </a:gridCol>
                <a:gridCol w="714933">
                  <a:extLst>
                    <a:ext uri="{9D8B030D-6E8A-4147-A177-3AD203B41FA5}">
                      <a16:colId xmlns:a16="http://schemas.microsoft.com/office/drawing/2014/main" val="1584956490"/>
                    </a:ext>
                  </a:extLst>
                </a:gridCol>
              </a:tblGrid>
              <a:tr h="427470">
                <a:tc>
                  <a:txBody>
                    <a:bodyPr/>
                    <a:lstStyle/>
                    <a:p>
                      <a:pPr algn="l" fontAlgn="b"/>
                      <a:r>
                        <a:rPr lang="en-US" sz="2600" b="1" i="0" u="none" strike="noStrike" dirty="0">
                          <a:solidFill>
                            <a:srgbClr val="000000"/>
                          </a:solidFill>
                          <a:effectLst/>
                          <a:latin typeface="Calibri" panose="020F0502020204030204" pitchFamily="34" charset="0"/>
                        </a:rPr>
                        <a:t>task</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a:solidFill>
                            <a:srgbClr val="000000"/>
                          </a:solidFill>
                          <a:effectLst/>
                          <a:latin typeface="Calibri" panose="020F0502020204030204" pitchFamily="34" charset="0"/>
                        </a:rPr>
                        <a:t>run_id</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a:solidFill>
                            <a:srgbClr val="000000"/>
                          </a:solidFill>
                          <a:effectLst/>
                          <a:latin typeface="Calibri" panose="020F0502020204030204" pitchFamily="34" charset="0"/>
                        </a:rPr>
                        <a:t>model</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a:solidFill>
                            <a:srgbClr val="000000"/>
                          </a:solidFill>
                          <a:effectLst/>
                          <a:latin typeface="Calibri" panose="020F0502020204030204" pitchFamily="34" charset="0"/>
                        </a:rPr>
                        <a:t>macro f1</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a:solidFill>
                            <a:srgbClr val="000000"/>
                          </a:solidFill>
                          <a:effectLst/>
                          <a:latin typeface="Calibri" panose="020F0502020204030204" pitchFamily="34" charset="0"/>
                        </a:rPr>
                        <a:t>weighted f1</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dirty="0">
                          <a:solidFill>
                            <a:srgbClr val="000000"/>
                          </a:solidFill>
                          <a:effectLst/>
                          <a:latin typeface="Calibri" panose="020F0502020204030204" pitchFamily="34" charset="0"/>
                        </a:rPr>
                        <a:t>rank</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111289"/>
                  </a:ext>
                </a:extLst>
              </a:tr>
              <a:tr h="427470">
                <a:tc>
                  <a:txBody>
                    <a:bodyPr/>
                    <a:lstStyle/>
                    <a:p>
                      <a:pPr algn="l" fontAlgn="b"/>
                      <a:r>
                        <a:rPr lang="en-US" sz="2600" b="0" i="0" u="none" strike="noStrike">
                          <a:solidFill>
                            <a:srgbClr val="000000"/>
                          </a:solidFill>
                          <a:effectLst/>
                          <a:latin typeface="Calibri" panose="020F0502020204030204" pitchFamily="34" charset="0"/>
                        </a:rPr>
                        <a:t>A</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600" b="0" i="0" u="none" strike="noStrike">
                          <a:solidFill>
                            <a:srgbClr val="000000"/>
                          </a:solidFill>
                          <a:effectLst/>
                          <a:latin typeface="Calibri" panose="020F0502020204030204" pitchFamily="34" charset="0"/>
                        </a:rPr>
                        <a:t>-</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600" b="0" i="0" u="none" strike="noStrike">
                          <a:solidFill>
                            <a:srgbClr val="000000"/>
                          </a:solidFill>
                          <a:effectLst/>
                          <a:latin typeface="Calibri" panose="020F0502020204030204" pitchFamily="34" charset="0"/>
                        </a:rPr>
                        <a:t>best</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600" b="0" i="0" u="none" strike="noStrike">
                          <a:solidFill>
                            <a:srgbClr val="000000"/>
                          </a:solidFill>
                          <a:effectLst/>
                          <a:latin typeface="Calibri" panose="020F0502020204030204" pitchFamily="34" charset="0"/>
                        </a:rPr>
                        <a:t>0.616</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600" b="0" i="0" u="none" strike="noStrike">
                          <a:solidFill>
                            <a:srgbClr val="000000"/>
                          </a:solidFill>
                          <a:effectLst/>
                          <a:latin typeface="Calibri" panose="020F0502020204030204" pitchFamily="34" charset="0"/>
                        </a:rPr>
                        <a:t>0.791</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solidFill>
                      <a:srgbClr val="FAA1A4"/>
                    </a:solidFill>
                  </a:tcPr>
                </a:tc>
                <a:tc>
                  <a:txBody>
                    <a:bodyPr/>
                    <a:lstStyle/>
                    <a:p>
                      <a:pPr algn="r" fontAlgn="b"/>
                      <a:r>
                        <a:rPr lang="en-US" sz="2600" b="0" i="0" u="none" strike="noStrike">
                          <a:solidFill>
                            <a:srgbClr val="000000"/>
                          </a:solidFill>
                          <a:effectLst/>
                          <a:latin typeface="Calibri" panose="020F0502020204030204" pitchFamily="34" charset="0"/>
                        </a:rPr>
                        <a:t>1</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561352279"/>
                  </a:ext>
                </a:extLst>
              </a:tr>
              <a:tr h="427470">
                <a:tc>
                  <a:txBody>
                    <a:bodyPr/>
                    <a:lstStyle/>
                    <a:p>
                      <a:pPr algn="l" fontAlgn="b"/>
                      <a:endParaRPr lang="en-US" sz="2600" b="0" i="0" u="none" strike="noStrike">
                        <a:solidFill>
                          <a:srgbClr val="000000"/>
                        </a:solidFill>
                        <a:effectLst/>
                        <a:latin typeface="Calibri" panose="020F0502020204030204" pitchFamily="34" charset="0"/>
                      </a:endParaRPr>
                    </a:p>
                  </a:txBody>
                  <a:tcPr marL="9929" marR="9929" marT="9929" marB="0" anchor="b">
                    <a:lnL>
                      <a:noFill/>
                    </a:lnL>
                    <a:lnR>
                      <a:noFill/>
                    </a:lnR>
                    <a:lnT>
                      <a:noFill/>
                    </a:lnT>
                    <a:lnB>
                      <a:noFill/>
                    </a:lnB>
                  </a:tcPr>
                </a:tc>
                <a:tc>
                  <a:txBody>
                    <a:bodyPr/>
                    <a:lstStyle/>
                    <a:p>
                      <a:pPr algn="l" fontAlgn="b"/>
                      <a:r>
                        <a:rPr lang="en-US" sz="2600" b="0" i="0" u="none" strike="noStrike">
                          <a:solidFill>
                            <a:srgbClr val="000000"/>
                          </a:solidFill>
                          <a:effectLst/>
                          <a:latin typeface="Calibri" panose="020F0502020204030204" pitchFamily="34" charset="0"/>
                        </a:rPr>
                        <a:t>1</a:t>
                      </a:r>
                    </a:p>
                  </a:txBody>
                  <a:tcPr marL="9929" marR="9929" marT="9929" marB="0" anchor="b">
                    <a:lnL>
                      <a:noFill/>
                    </a:lnL>
                    <a:lnR>
                      <a:noFill/>
                    </a:lnR>
                    <a:lnT>
                      <a:noFill/>
                    </a:lnT>
                    <a:lnB>
                      <a:noFill/>
                    </a:lnB>
                  </a:tcPr>
                </a:tc>
                <a:tc>
                  <a:txBody>
                    <a:bodyPr/>
                    <a:lstStyle/>
                    <a:p>
                      <a:pPr algn="l" fontAlgn="b"/>
                      <a:r>
                        <a:rPr lang="en-US" sz="2600" b="0" i="0" u="none" strike="noStrike" dirty="0" err="1">
                          <a:solidFill>
                            <a:srgbClr val="000000"/>
                          </a:solidFill>
                          <a:effectLst/>
                          <a:latin typeface="Calibri" panose="020F0502020204030204" pitchFamily="34" charset="0"/>
                        </a:rPr>
                        <a:t>bert</a:t>
                      </a:r>
                      <a:r>
                        <a:rPr lang="en-US" sz="2600" b="0" i="0" u="none" strike="noStrike" dirty="0">
                          <a:solidFill>
                            <a:srgbClr val="000000"/>
                          </a:solidFill>
                          <a:effectLst/>
                          <a:latin typeface="Calibri" panose="020F0502020204030204" pitchFamily="34" charset="0"/>
                        </a:rPr>
                        <a:t>-base-multilingual-cased</a:t>
                      </a:r>
                    </a:p>
                  </a:txBody>
                  <a:tcPr marL="9929" marR="9929" marT="9929" marB="0" anchor="b">
                    <a:lnL>
                      <a:noFill/>
                    </a:lnL>
                    <a:lnR>
                      <a:noFill/>
                    </a:lnR>
                    <a:lnT>
                      <a:noFill/>
                    </a:lnT>
                    <a:lnB>
                      <a:noFill/>
                    </a:lnB>
                    <a:solidFill>
                      <a:schemeClr val="accent5">
                        <a:lumMod val="20000"/>
                        <a:lumOff val="80000"/>
                      </a:schemeClr>
                    </a:solidFill>
                  </a:tcPr>
                </a:tc>
                <a:tc>
                  <a:txBody>
                    <a:bodyPr/>
                    <a:lstStyle/>
                    <a:p>
                      <a:pPr algn="r" fontAlgn="b"/>
                      <a:r>
                        <a:rPr lang="en-US" sz="2600" b="0" i="0" u="none" strike="noStrike">
                          <a:solidFill>
                            <a:srgbClr val="000000"/>
                          </a:solidFill>
                          <a:effectLst/>
                          <a:latin typeface="Calibri" panose="020F0502020204030204" pitchFamily="34" charset="0"/>
                        </a:rPr>
                        <a:t>0.577</a:t>
                      </a:r>
                    </a:p>
                  </a:txBody>
                  <a:tcPr marL="9929" marR="9929" marT="9929" marB="0" anchor="b">
                    <a:lnL>
                      <a:noFill/>
                    </a:lnL>
                    <a:lnR>
                      <a:noFill/>
                    </a:lnR>
                    <a:lnT>
                      <a:noFill/>
                    </a:lnT>
                    <a:lnB>
                      <a:noFill/>
                    </a:lnB>
                    <a:solidFill>
                      <a:srgbClr val="FAA6A9"/>
                    </a:solidFill>
                  </a:tcPr>
                </a:tc>
                <a:tc>
                  <a:txBody>
                    <a:bodyPr/>
                    <a:lstStyle/>
                    <a:p>
                      <a:pPr algn="r" fontAlgn="b"/>
                      <a:r>
                        <a:rPr lang="en-US" sz="2600" b="0" i="0" u="none" strike="noStrike">
                          <a:solidFill>
                            <a:srgbClr val="000000"/>
                          </a:solidFill>
                          <a:effectLst/>
                          <a:latin typeface="Calibri" panose="020F0502020204030204" pitchFamily="34" charset="0"/>
                        </a:rPr>
                        <a:t>0.789</a:t>
                      </a:r>
                    </a:p>
                  </a:txBody>
                  <a:tcPr marL="9929" marR="9929" marT="9929" marB="0" anchor="b">
                    <a:lnL>
                      <a:noFill/>
                    </a:lnL>
                    <a:lnR>
                      <a:noFill/>
                    </a:lnR>
                    <a:lnT>
                      <a:noFill/>
                    </a:lnT>
                    <a:lnB>
                      <a:noFill/>
                    </a:lnB>
                    <a:solidFill>
                      <a:srgbClr val="FAAFB2"/>
                    </a:solidFill>
                  </a:tcPr>
                </a:tc>
                <a:tc>
                  <a:txBody>
                    <a:bodyPr/>
                    <a:lstStyle/>
                    <a:p>
                      <a:pPr algn="r" fontAlgn="b"/>
                      <a:r>
                        <a:rPr lang="en-US" sz="2600" b="0" i="0" u="none" strike="noStrike">
                          <a:solidFill>
                            <a:srgbClr val="000000"/>
                          </a:solidFill>
                          <a:effectLst/>
                          <a:latin typeface="Calibri" panose="020F0502020204030204" pitchFamily="34" charset="0"/>
                        </a:rPr>
                        <a:t>4</a:t>
                      </a:r>
                    </a:p>
                  </a:txBody>
                  <a:tcPr marL="9929" marR="9929" marT="9929" marB="0" anchor="b">
                    <a:lnL>
                      <a:noFill/>
                    </a:lnL>
                    <a:lnR>
                      <a:noFill/>
                    </a:lnR>
                    <a:lnT>
                      <a:noFill/>
                    </a:lnT>
                    <a:lnB>
                      <a:noFill/>
                    </a:lnB>
                  </a:tcPr>
                </a:tc>
                <a:extLst>
                  <a:ext uri="{0D108BD9-81ED-4DB2-BD59-A6C34878D82A}">
                    <a16:rowId xmlns:a16="http://schemas.microsoft.com/office/drawing/2014/main" val="2519641438"/>
                  </a:ext>
                </a:extLst>
              </a:tr>
              <a:tr h="427470">
                <a:tc>
                  <a:txBody>
                    <a:bodyPr/>
                    <a:lstStyle/>
                    <a:p>
                      <a:pPr algn="l" fontAlgn="b"/>
                      <a:endParaRPr lang="en-US" sz="2600" b="0" i="0" u="none" strike="noStrike">
                        <a:solidFill>
                          <a:srgbClr val="000000"/>
                        </a:solidFill>
                        <a:effectLst/>
                        <a:latin typeface="Calibri" panose="020F0502020204030204" pitchFamily="34" charset="0"/>
                      </a:endParaRPr>
                    </a:p>
                  </a:txBody>
                  <a:tcPr marL="9929" marR="9929" marT="9929" marB="0" anchor="b">
                    <a:lnL>
                      <a:noFill/>
                    </a:lnL>
                    <a:lnR>
                      <a:noFill/>
                    </a:lnR>
                    <a:lnT>
                      <a:noFill/>
                    </a:lnT>
                    <a:lnB>
                      <a:noFill/>
                    </a:lnB>
                  </a:tcPr>
                </a:tc>
                <a:tc>
                  <a:txBody>
                    <a:bodyPr/>
                    <a:lstStyle/>
                    <a:p>
                      <a:pPr algn="l" fontAlgn="b"/>
                      <a:r>
                        <a:rPr lang="en-US" sz="2600" b="0" i="0" u="none" strike="noStrike">
                          <a:solidFill>
                            <a:srgbClr val="000000"/>
                          </a:solidFill>
                          <a:effectLst/>
                          <a:latin typeface="Calibri" panose="020F0502020204030204" pitchFamily="34" charset="0"/>
                        </a:rPr>
                        <a:t>2</a:t>
                      </a:r>
                    </a:p>
                  </a:txBody>
                  <a:tcPr marL="9929" marR="9929" marT="9929" marB="0" anchor="b">
                    <a:lnL>
                      <a:noFill/>
                    </a:lnL>
                    <a:lnR>
                      <a:noFill/>
                    </a:lnR>
                    <a:lnT>
                      <a:noFill/>
                    </a:lnT>
                    <a:lnB>
                      <a:noFill/>
                    </a:lnB>
                  </a:tcPr>
                </a:tc>
                <a:tc>
                  <a:txBody>
                    <a:bodyPr/>
                    <a:lstStyle/>
                    <a:p>
                      <a:pPr algn="l" fontAlgn="b"/>
                      <a:r>
                        <a:rPr lang="en-US" sz="2600" b="0" i="0" u="none" strike="noStrike" dirty="0" err="1">
                          <a:solidFill>
                            <a:srgbClr val="000000"/>
                          </a:solidFill>
                          <a:effectLst/>
                          <a:latin typeface="Calibri" panose="020F0502020204030204" pitchFamily="34" charset="0"/>
                        </a:rPr>
                        <a:t>bert</a:t>
                      </a:r>
                      <a:r>
                        <a:rPr lang="en-US" sz="2600" b="0" i="0" u="none" strike="noStrike" dirty="0">
                          <a:solidFill>
                            <a:srgbClr val="000000"/>
                          </a:solidFill>
                          <a:effectLst/>
                          <a:latin typeface="Calibri" panose="020F0502020204030204" pitchFamily="34" charset="0"/>
                        </a:rPr>
                        <a:t>-base-multilingual-cased (D)</a:t>
                      </a:r>
                    </a:p>
                  </a:txBody>
                  <a:tcPr marL="9929" marR="9929" marT="9929" marB="0" anchor="b">
                    <a:lnL>
                      <a:noFill/>
                    </a:lnL>
                    <a:lnR>
                      <a:noFill/>
                    </a:lnR>
                    <a:lnT>
                      <a:noFill/>
                    </a:lnT>
                    <a:lnB>
                      <a:noFill/>
                    </a:lnB>
                  </a:tcPr>
                </a:tc>
                <a:tc>
                  <a:txBody>
                    <a:bodyPr/>
                    <a:lstStyle/>
                    <a:p>
                      <a:pPr algn="r" fontAlgn="b"/>
                      <a:r>
                        <a:rPr lang="en-US" sz="2600" b="0" i="0" u="none" strike="noStrike">
                          <a:solidFill>
                            <a:srgbClr val="000000"/>
                          </a:solidFill>
                          <a:effectLst/>
                          <a:latin typeface="Calibri" panose="020F0502020204030204" pitchFamily="34" charset="0"/>
                        </a:rPr>
                        <a:t>0.573</a:t>
                      </a:r>
                    </a:p>
                  </a:txBody>
                  <a:tcPr marL="9929" marR="9929" marT="9929" marB="0" anchor="b">
                    <a:lnL>
                      <a:noFill/>
                    </a:lnL>
                    <a:lnR>
                      <a:noFill/>
                    </a:lnR>
                    <a:lnT>
                      <a:noFill/>
                    </a:lnT>
                    <a:lnB>
                      <a:noFill/>
                    </a:lnB>
                    <a:solidFill>
                      <a:srgbClr val="FAADAF"/>
                    </a:solidFill>
                  </a:tcPr>
                </a:tc>
                <a:tc>
                  <a:txBody>
                    <a:bodyPr/>
                    <a:lstStyle/>
                    <a:p>
                      <a:pPr algn="r" fontAlgn="b"/>
                      <a:r>
                        <a:rPr lang="en-US" sz="2600" b="0" i="0" u="none" strike="noStrike">
                          <a:solidFill>
                            <a:srgbClr val="000000"/>
                          </a:solidFill>
                          <a:effectLst/>
                          <a:latin typeface="Calibri" panose="020F0502020204030204" pitchFamily="34" charset="0"/>
                        </a:rPr>
                        <a:t>0.799</a:t>
                      </a:r>
                    </a:p>
                  </a:txBody>
                  <a:tcPr marL="9929" marR="9929" marT="9929" marB="0" anchor="b">
                    <a:lnL>
                      <a:noFill/>
                    </a:lnL>
                    <a:lnR>
                      <a:noFill/>
                    </a:lnR>
                    <a:lnT>
                      <a:noFill/>
                    </a:lnT>
                    <a:lnB>
                      <a:noFill/>
                    </a:lnB>
                    <a:solidFill>
                      <a:srgbClr val="F8696B"/>
                    </a:solidFill>
                  </a:tcPr>
                </a:tc>
                <a:tc>
                  <a:txBody>
                    <a:bodyPr/>
                    <a:lstStyle/>
                    <a:p>
                      <a:pPr algn="r" fontAlgn="b"/>
                      <a:r>
                        <a:rPr lang="en-US" sz="2600" b="0" i="0" u="none" strike="noStrike">
                          <a:solidFill>
                            <a:srgbClr val="000000"/>
                          </a:solidFill>
                          <a:effectLst/>
                          <a:latin typeface="Calibri" panose="020F0502020204030204" pitchFamily="34" charset="0"/>
                        </a:rPr>
                        <a:t>6</a:t>
                      </a:r>
                    </a:p>
                  </a:txBody>
                  <a:tcPr marL="9929" marR="9929" marT="9929" marB="0" anchor="b">
                    <a:lnL>
                      <a:noFill/>
                    </a:lnL>
                    <a:lnR>
                      <a:noFill/>
                    </a:lnR>
                    <a:lnT>
                      <a:noFill/>
                    </a:lnT>
                    <a:lnB>
                      <a:noFill/>
                    </a:lnB>
                  </a:tcPr>
                </a:tc>
                <a:extLst>
                  <a:ext uri="{0D108BD9-81ED-4DB2-BD59-A6C34878D82A}">
                    <a16:rowId xmlns:a16="http://schemas.microsoft.com/office/drawing/2014/main" val="389670178"/>
                  </a:ext>
                </a:extLst>
              </a:tr>
              <a:tr h="427470">
                <a:tc>
                  <a:txBody>
                    <a:bodyPr/>
                    <a:lstStyle/>
                    <a:p>
                      <a:pPr algn="l" fontAlgn="b"/>
                      <a:endParaRPr lang="en-US" sz="2600" b="0" i="0" u="none" strike="noStrike">
                        <a:solidFill>
                          <a:srgbClr val="000000"/>
                        </a:solidFill>
                        <a:effectLst/>
                        <a:latin typeface="Calibri" panose="020F0502020204030204" pitchFamily="34" charset="0"/>
                      </a:endParaRP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3</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bert-base-german-cased (D)</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600" b="0" i="0" u="none" strike="noStrike">
                          <a:solidFill>
                            <a:srgbClr val="000000"/>
                          </a:solidFill>
                          <a:effectLst/>
                          <a:latin typeface="Calibri" panose="020F0502020204030204" pitchFamily="34" charset="0"/>
                        </a:rPr>
                        <a:t>0.522</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600" b="0" i="0" u="none" strike="noStrike">
                          <a:solidFill>
                            <a:srgbClr val="000000"/>
                          </a:solidFill>
                          <a:effectLst/>
                          <a:latin typeface="Calibri" panose="020F0502020204030204" pitchFamily="34" charset="0"/>
                        </a:rPr>
                        <a:t>0.778</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b"/>
                      <a:r>
                        <a:rPr lang="en-US" sz="2600" b="0" i="0" u="none" strike="noStrike" dirty="0">
                          <a:solidFill>
                            <a:srgbClr val="000000"/>
                          </a:solidFill>
                          <a:effectLst/>
                          <a:latin typeface="Calibri" panose="020F0502020204030204" pitchFamily="34" charset="0"/>
                        </a:rPr>
                        <a:t>12</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3830598"/>
                  </a:ext>
                </a:extLst>
              </a:tr>
              <a:tr h="427470">
                <a:tc>
                  <a:txBody>
                    <a:bodyPr/>
                    <a:lstStyle/>
                    <a:p>
                      <a:pPr algn="l" fontAlgn="b"/>
                      <a:r>
                        <a:rPr lang="en-US" sz="2600" b="0" i="0" u="none" strike="noStrike">
                          <a:solidFill>
                            <a:srgbClr val="000000"/>
                          </a:solidFill>
                          <a:effectLst/>
                          <a:latin typeface="Calibri" panose="020F0502020204030204" pitchFamily="34" charset="0"/>
                        </a:rPr>
                        <a:t>B</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600" b="0" i="0" u="none" strike="noStrike">
                          <a:solidFill>
                            <a:srgbClr val="000000"/>
                          </a:solidFill>
                          <a:effectLst/>
                          <a:latin typeface="Calibri" panose="020F0502020204030204" pitchFamily="34" charset="0"/>
                        </a:rPr>
                        <a:t>-</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600" b="0" i="0" u="none" strike="noStrike">
                          <a:solidFill>
                            <a:srgbClr val="000000"/>
                          </a:solidFill>
                          <a:effectLst/>
                          <a:latin typeface="Calibri" panose="020F0502020204030204" pitchFamily="34" charset="0"/>
                        </a:rPr>
                        <a:t>best</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600" b="0" i="0" u="none" strike="noStrike">
                          <a:solidFill>
                            <a:srgbClr val="000000"/>
                          </a:solidFill>
                          <a:effectLst/>
                          <a:latin typeface="Calibri" panose="020F0502020204030204" pitchFamily="34" charset="0"/>
                        </a:rPr>
                        <a:t>0.347</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600" b="0" i="0" u="none" strike="noStrike">
                          <a:solidFill>
                            <a:srgbClr val="000000"/>
                          </a:solidFill>
                          <a:effectLst/>
                          <a:latin typeface="Calibri" panose="020F0502020204030204" pitchFamily="34" charset="0"/>
                        </a:rPr>
                        <a:t>0.775</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solidFill>
                      <a:srgbClr val="F97E80"/>
                    </a:solidFill>
                  </a:tcPr>
                </a:tc>
                <a:tc>
                  <a:txBody>
                    <a:bodyPr/>
                    <a:lstStyle/>
                    <a:p>
                      <a:pPr algn="r" fontAlgn="b"/>
                      <a:r>
                        <a:rPr lang="en-US" sz="2600" b="0" i="0" u="none" strike="noStrike">
                          <a:solidFill>
                            <a:srgbClr val="000000"/>
                          </a:solidFill>
                          <a:effectLst/>
                          <a:latin typeface="Calibri" panose="020F0502020204030204" pitchFamily="34" charset="0"/>
                        </a:rPr>
                        <a:t>1</a:t>
                      </a:r>
                    </a:p>
                  </a:txBody>
                  <a:tcPr marL="9929" marR="9929" marT="9929"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19780125"/>
                  </a:ext>
                </a:extLst>
              </a:tr>
              <a:tr h="427470">
                <a:tc>
                  <a:txBody>
                    <a:bodyPr/>
                    <a:lstStyle/>
                    <a:p>
                      <a:pPr algn="l" fontAlgn="b"/>
                      <a:endParaRPr lang="en-US" sz="2600" b="0" i="0" u="none" strike="noStrike">
                        <a:solidFill>
                          <a:srgbClr val="000000"/>
                        </a:solidFill>
                        <a:effectLst/>
                        <a:latin typeface="Calibri" panose="020F0502020204030204" pitchFamily="34" charset="0"/>
                      </a:endParaRPr>
                    </a:p>
                  </a:txBody>
                  <a:tcPr marL="9929" marR="9929" marT="9929" marB="0" anchor="b">
                    <a:lnL>
                      <a:noFill/>
                    </a:lnL>
                    <a:lnR>
                      <a:noFill/>
                    </a:lnR>
                    <a:lnT>
                      <a:noFill/>
                    </a:lnT>
                    <a:lnB>
                      <a:noFill/>
                    </a:lnB>
                  </a:tcPr>
                </a:tc>
                <a:tc>
                  <a:txBody>
                    <a:bodyPr/>
                    <a:lstStyle/>
                    <a:p>
                      <a:pPr algn="l" fontAlgn="b"/>
                      <a:r>
                        <a:rPr lang="en-US" sz="2600" b="0" i="0" u="none" strike="noStrike">
                          <a:solidFill>
                            <a:srgbClr val="000000"/>
                          </a:solidFill>
                          <a:effectLst/>
                          <a:latin typeface="Calibri" panose="020F0502020204030204" pitchFamily="34" charset="0"/>
                        </a:rPr>
                        <a:t>1</a:t>
                      </a:r>
                    </a:p>
                  </a:txBody>
                  <a:tcPr marL="9929" marR="9929" marT="9929" marB="0" anchor="b">
                    <a:lnL>
                      <a:noFill/>
                    </a:lnL>
                    <a:lnR>
                      <a:noFill/>
                    </a:lnR>
                    <a:lnT>
                      <a:noFill/>
                    </a:lnT>
                    <a:lnB>
                      <a:noFill/>
                    </a:lnB>
                  </a:tcPr>
                </a:tc>
                <a:tc>
                  <a:txBody>
                    <a:bodyPr/>
                    <a:lstStyle/>
                    <a:p>
                      <a:pPr algn="l" fontAlgn="b"/>
                      <a:r>
                        <a:rPr lang="en-US" sz="2600" b="0" i="0" u="none" strike="noStrike">
                          <a:solidFill>
                            <a:srgbClr val="000000"/>
                          </a:solidFill>
                          <a:effectLst/>
                          <a:latin typeface="Calibri" panose="020F0502020204030204" pitchFamily="34" charset="0"/>
                        </a:rPr>
                        <a:t>bert-base-multilingual-cased</a:t>
                      </a:r>
                    </a:p>
                  </a:txBody>
                  <a:tcPr marL="9929" marR="9929" marT="9929" marB="0" anchor="b">
                    <a:lnL>
                      <a:noFill/>
                    </a:lnL>
                    <a:lnR>
                      <a:noFill/>
                    </a:lnR>
                    <a:lnT>
                      <a:noFill/>
                    </a:lnT>
                    <a:lnB>
                      <a:noFill/>
                    </a:lnB>
                  </a:tcPr>
                </a:tc>
                <a:tc>
                  <a:txBody>
                    <a:bodyPr/>
                    <a:lstStyle/>
                    <a:p>
                      <a:pPr algn="r" fontAlgn="b"/>
                      <a:r>
                        <a:rPr lang="en-US" sz="2600" b="0" i="0" u="none" strike="noStrike">
                          <a:solidFill>
                            <a:srgbClr val="000000"/>
                          </a:solidFill>
                          <a:effectLst/>
                          <a:latin typeface="Calibri" panose="020F0502020204030204" pitchFamily="34" charset="0"/>
                        </a:rPr>
                        <a:t>0.249</a:t>
                      </a:r>
                    </a:p>
                  </a:txBody>
                  <a:tcPr marL="9929" marR="9929" marT="9929" marB="0" anchor="b">
                    <a:lnL>
                      <a:noFill/>
                    </a:lnL>
                    <a:lnR>
                      <a:noFill/>
                    </a:lnR>
                    <a:lnT>
                      <a:noFill/>
                    </a:lnT>
                    <a:lnB>
                      <a:noFill/>
                    </a:lnB>
                    <a:solidFill>
                      <a:srgbClr val="FCFCFF"/>
                    </a:solidFill>
                  </a:tcPr>
                </a:tc>
                <a:tc>
                  <a:txBody>
                    <a:bodyPr/>
                    <a:lstStyle/>
                    <a:p>
                      <a:pPr algn="r" fontAlgn="b"/>
                      <a:r>
                        <a:rPr lang="en-US" sz="2600" b="0" i="0" u="none" strike="noStrike">
                          <a:solidFill>
                            <a:srgbClr val="000000"/>
                          </a:solidFill>
                          <a:effectLst/>
                          <a:latin typeface="Calibri" panose="020F0502020204030204" pitchFamily="34" charset="0"/>
                        </a:rPr>
                        <a:t>0.756</a:t>
                      </a:r>
                    </a:p>
                  </a:txBody>
                  <a:tcPr marL="9929" marR="9929" marT="9929" marB="0" anchor="b">
                    <a:lnL>
                      <a:noFill/>
                    </a:lnL>
                    <a:lnR>
                      <a:noFill/>
                    </a:lnR>
                    <a:lnT>
                      <a:noFill/>
                    </a:lnT>
                    <a:lnB>
                      <a:noFill/>
                    </a:lnB>
                    <a:solidFill>
                      <a:srgbClr val="FCFCFF"/>
                    </a:solidFill>
                  </a:tcPr>
                </a:tc>
                <a:tc>
                  <a:txBody>
                    <a:bodyPr/>
                    <a:lstStyle/>
                    <a:p>
                      <a:pPr algn="r" fontAlgn="b"/>
                      <a:r>
                        <a:rPr lang="en-US" sz="2600" b="0" i="0" u="none" strike="noStrike">
                          <a:solidFill>
                            <a:srgbClr val="000000"/>
                          </a:solidFill>
                          <a:effectLst/>
                          <a:latin typeface="Calibri" panose="020F0502020204030204" pitchFamily="34" charset="0"/>
                        </a:rPr>
                        <a:t>12</a:t>
                      </a:r>
                    </a:p>
                  </a:txBody>
                  <a:tcPr marL="9929" marR="9929" marT="9929" marB="0" anchor="b">
                    <a:lnL>
                      <a:noFill/>
                    </a:lnL>
                    <a:lnR>
                      <a:noFill/>
                    </a:lnR>
                    <a:lnT>
                      <a:noFill/>
                    </a:lnT>
                    <a:lnB>
                      <a:noFill/>
                    </a:lnB>
                  </a:tcPr>
                </a:tc>
                <a:extLst>
                  <a:ext uri="{0D108BD9-81ED-4DB2-BD59-A6C34878D82A}">
                    <a16:rowId xmlns:a16="http://schemas.microsoft.com/office/drawing/2014/main" val="225175370"/>
                  </a:ext>
                </a:extLst>
              </a:tr>
              <a:tr h="427470">
                <a:tc>
                  <a:txBody>
                    <a:bodyPr/>
                    <a:lstStyle/>
                    <a:p>
                      <a:pPr algn="l" fontAlgn="b"/>
                      <a:endParaRPr lang="en-US" sz="2600" b="0" i="0" u="none" strike="noStrike">
                        <a:solidFill>
                          <a:srgbClr val="000000"/>
                        </a:solidFill>
                        <a:effectLst/>
                        <a:latin typeface="Calibri" panose="020F0502020204030204" pitchFamily="34" charset="0"/>
                      </a:endParaRPr>
                    </a:p>
                  </a:txBody>
                  <a:tcPr marL="9929" marR="9929" marT="9929" marB="0" anchor="b">
                    <a:lnL>
                      <a:noFill/>
                    </a:lnL>
                    <a:lnR>
                      <a:noFill/>
                    </a:lnR>
                    <a:lnT>
                      <a:noFill/>
                    </a:lnT>
                    <a:lnB>
                      <a:noFill/>
                    </a:lnB>
                  </a:tcPr>
                </a:tc>
                <a:tc>
                  <a:txBody>
                    <a:bodyPr/>
                    <a:lstStyle/>
                    <a:p>
                      <a:pPr algn="l" fontAlgn="b"/>
                      <a:r>
                        <a:rPr lang="en-US" sz="2600" b="0" i="0" u="none" strike="noStrike">
                          <a:solidFill>
                            <a:srgbClr val="000000"/>
                          </a:solidFill>
                          <a:effectLst/>
                          <a:latin typeface="Calibri" panose="020F0502020204030204" pitchFamily="34" charset="0"/>
                        </a:rPr>
                        <a:t>2</a:t>
                      </a:r>
                    </a:p>
                  </a:txBody>
                  <a:tcPr marL="9929" marR="9929" marT="9929" marB="0" anchor="b">
                    <a:lnL>
                      <a:noFill/>
                    </a:lnL>
                    <a:lnR>
                      <a:noFill/>
                    </a:lnR>
                    <a:lnT>
                      <a:noFill/>
                    </a:lnT>
                    <a:lnB>
                      <a:noFill/>
                    </a:lnB>
                  </a:tcPr>
                </a:tc>
                <a:tc>
                  <a:txBody>
                    <a:bodyPr/>
                    <a:lstStyle/>
                    <a:p>
                      <a:pPr algn="l" fontAlgn="b"/>
                      <a:r>
                        <a:rPr lang="en-US" sz="2600" b="0" i="0" u="none" strike="noStrike" dirty="0" err="1">
                          <a:solidFill>
                            <a:srgbClr val="000000"/>
                          </a:solidFill>
                          <a:effectLst/>
                          <a:latin typeface="Calibri" panose="020F0502020204030204" pitchFamily="34" charset="0"/>
                        </a:rPr>
                        <a:t>bert</a:t>
                      </a:r>
                      <a:r>
                        <a:rPr lang="en-US" sz="2600" b="0" i="0" u="none" strike="noStrike" dirty="0">
                          <a:solidFill>
                            <a:srgbClr val="000000"/>
                          </a:solidFill>
                          <a:effectLst/>
                          <a:latin typeface="Calibri" panose="020F0502020204030204" pitchFamily="34" charset="0"/>
                        </a:rPr>
                        <a:t>-base-multilingual-cased (D)</a:t>
                      </a:r>
                    </a:p>
                  </a:txBody>
                  <a:tcPr marL="9929" marR="9929" marT="9929" marB="0" anchor="b">
                    <a:lnL>
                      <a:noFill/>
                    </a:lnL>
                    <a:lnR>
                      <a:noFill/>
                    </a:lnR>
                    <a:lnT>
                      <a:noFill/>
                    </a:lnT>
                    <a:lnB>
                      <a:noFill/>
                    </a:lnB>
                    <a:solidFill>
                      <a:schemeClr val="accent5">
                        <a:lumMod val="20000"/>
                        <a:lumOff val="80000"/>
                      </a:schemeClr>
                    </a:solidFill>
                  </a:tcPr>
                </a:tc>
                <a:tc>
                  <a:txBody>
                    <a:bodyPr/>
                    <a:lstStyle/>
                    <a:p>
                      <a:pPr algn="r" fontAlgn="b"/>
                      <a:r>
                        <a:rPr lang="en-US" sz="2600" b="0" i="0" u="none" strike="noStrike">
                          <a:solidFill>
                            <a:srgbClr val="000000"/>
                          </a:solidFill>
                          <a:effectLst/>
                          <a:latin typeface="Calibri" panose="020F0502020204030204" pitchFamily="34" charset="0"/>
                        </a:rPr>
                        <a:t>0.276</a:t>
                      </a:r>
                    </a:p>
                  </a:txBody>
                  <a:tcPr marL="9929" marR="9929" marT="9929" marB="0" anchor="b">
                    <a:lnL>
                      <a:noFill/>
                    </a:lnL>
                    <a:lnR>
                      <a:noFill/>
                    </a:lnR>
                    <a:lnT>
                      <a:noFill/>
                    </a:lnT>
                    <a:lnB>
                      <a:noFill/>
                    </a:lnB>
                    <a:solidFill>
                      <a:srgbClr val="FBD4D7"/>
                    </a:solidFill>
                  </a:tcPr>
                </a:tc>
                <a:tc>
                  <a:txBody>
                    <a:bodyPr/>
                    <a:lstStyle/>
                    <a:p>
                      <a:pPr algn="r" fontAlgn="b"/>
                      <a:r>
                        <a:rPr lang="en-US" sz="2600" b="0" i="0" u="none" strike="noStrike">
                          <a:solidFill>
                            <a:srgbClr val="000000"/>
                          </a:solidFill>
                          <a:effectLst/>
                          <a:latin typeface="Calibri" panose="020F0502020204030204" pitchFamily="34" charset="0"/>
                        </a:rPr>
                        <a:t>0.778</a:t>
                      </a:r>
                    </a:p>
                  </a:txBody>
                  <a:tcPr marL="9929" marR="9929" marT="9929" marB="0" anchor="b">
                    <a:lnL>
                      <a:noFill/>
                    </a:lnL>
                    <a:lnR>
                      <a:noFill/>
                    </a:lnR>
                    <a:lnT>
                      <a:noFill/>
                    </a:lnT>
                    <a:lnB>
                      <a:noFill/>
                    </a:lnB>
                    <a:solidFill>
                      <a:srgbClr val="F8696B"/>
                    </a:solidFill>
                  </a:tcPr>
                </a:tc>
                <a:tc>
                  <a:txBody>
                    <a:bodyPr/>
                    <a:lstStyle/>
                    <a:p>
                      <a:pPr algn="r" fontAlgn="b"/>
                      <a:r>
                        <a:rPr lang="en-US" sz="2600" b="0" i="0" u="none" strike="noStrike">
                          <a:solidFill>
                            <a:srgbClr val="000000"/>
                          </a:solidFill>
                          <a:effectLst/>
                          <a:latin typeface="Calibri" panose="020F0502020204030204" pitchFamily="34" charset="0"/>
                        </a:rPr>
                        <a:t>4</a:t>
                      </a:r>
                    </a:p>
                  </a:txBody>
                  <a:tcPr marL="9929" marR="9929" marT="9929" marB="0" anchor="b">
                    <a:lnL>
                      <a:noFill/>
                    </a:lnL>
                    <a:lnR>
                      <a:noFill/>
                    </a:lnR>
                    <a:lnT>
                      <a:noFill/>
                    </a:lnT>
                    <a:lnB>
                      <a:noFill/>
                    </a:lnB>
                  </a:tcPr>
                </a:tc>
                <a:extLst>
                  <a:ext uri="{0D108BD9-81ED-4DB2-BD59-A6C34878D82A}">
                    <a16:rowId xmlns:a16="http://schemas.microsoft.com/office/drawing/2014/main" val="2046082521"/>
                  </a:ext>
                </a:extLst>
              </a:tr>
              <a:tr h="427470">
                <a:tc>
                  <a:txBody>
                    <a:bodyPr/>
                    <a:lstStyle/>
                    <a:p>
                      <a:pPr algn="l" fontAlgn="b"/>
                      <a:endParaRPr lang="en-US" sz="2600" b="0" i="0" u="none" strike="noStrike">
                        <a:solidFill>
                          <a:srgbClr val="000000"/>
                        </a:solidFill>
                        <a:effectLst/>
                        <a:latin typeface="Calibri" panose="020F0502020204030204" pitchFamily="34" charset="0"/>
                      </a:endParaRP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3</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0" i="0" u="none" strike="noStrike">
                          <a:solidFill>
                            <a:srgbClr val="000000"/>
                          </a:solidFill>
                          <a:effectLst/>
                          <a:latin typeface="Calibri" panose="020F0502020204030204" pitchFamily="34" charset="0"/>
                        </a:rPr>
                        <a:t>bert-base-german-cased</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2600" b="0" i="0" u="none" strike="noStrike">
                          <a:solidFill>
                            <a:srgbClr val="000000"/>
                          </a:solidFill>
                          <a:effectLst/>
                          <a:latin typeface="Calibri" panose="020F0502020204030204" pitchFamily="34" charset="0"/>
                        </a:rPr>
                        <a:t>0.274</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solidFill>
                      <a:srgbClr val="FBD7DA"/>
                    </a:solidFill>
                  </a:tcPr>
                </a:tc>
                <a:tc>
                  <a:txBody>
                    <a:bodyPr/>
                    <a:lstStyle/>
                    <a:p>
                      <a:pPr algn="r" fontAlgn="b"/>
                      <a:r>
                        <a:rPr lang="en-US" sz="2600" b="0" i="0" u="none" strike="noStrike">
                          <a:solidFill>
                            <a:srgbClr val="000000"/>
                          </a:solidFill>
                          <a:effectLst/>
                          <a:latin typeface="Calibri" panose="020F0502020204030204" pitchFamily="34" charset="0"/>
                        </a:rPr>
                        <a:t>0.773</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solidFill>
                      <a:srgbClr val="F98B8D"/>
                    </a:solidFill>
                  </a:tcPr>
                </a:tc>
                <a:tc>
                  <a:txBody>
                    <a:bodyPr/>
                    <a:lstStyle/>
                    <a:p>
                      <a:pPr algn="r" fontAlgn="b"/>
                      <a:r>
                        <a:rPr lang="en-US" sz="2600" b="0" i="0" u="none" strike="noStrike" dirty="0">
                          <a:solidFill>
                            <a:srgbClr val="000000"/>
                          </a:solidFill>
                          <a:effectLst/>
                          <a:latin typeface="Calibri" panose="020F0502020204030204" pitchFamily="34" charset="0"/>
                        </a:rPr>
                        <a:t>6</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114813"/>
                  </a:ext>
                </a:extLst>
              </a:tr>
            </a:tbl>
          </a:graphicData>
        </a:graphic>
      </p:graphicFrame>
    </p:spTree>
    <p:extLst>
      <p:ext uri="{BB962C8B-B14F-4D97-AF65-F5344CB8AC3E}">
        <p14:creationId xmlns:p14="http://schemas.microsoft.com/office/powerpoint/2010/main" val="281985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D443E-60F1-4468-95D9-CFBCE67743C9}"/>
              </a:ext>
            </a:extLst>
          </p:cNvPr>
          <p:cNvSpPr>
            <a:spLocks noGrp="1"/>
          </p:cNvSpPr>
          <p:nvPr>
            <p:ph type="title"/>
          </p:nvPr>
        </p:nvSpPr>
        <p:spPr/>
        <p:txBody>
          <a:bodyPr/>
          <a:lstStyle/>
          <a:p>
            <a:r>
              <a:rPr lang="en-US" dirty="0"/>
              <a:t>Hindi Results</a:t>
            </a:r>
          </a:p>
        </p:txBody>
      </p:sp>
      <p:sp>
        <p:nvSpPr>
          <p:cNvPr id="2" name="Date Placeholder 1">
            <a:extLst>
              <a:ext uri="{FF2B5EF4-FFF2-40B4-BE49-F238E27FC236}">
                <a16:creationId xmlns:a16="http://schemas.microsoft.com/office/drawing/2014/main" id="{59583AC4-26A2-4630-84B1-185667CA21BE}"/>
              </a:ext>
            </a:extLst>
          </p:cNvPr>
          <p:cNvSpPr>
            <a:spLocks noGrp="1"/>
          </p:cNvSpPr>
          <p:nvPr>
            <p:ph type="dt" sz="half" idx="10"/>
          </p:nvPr>
        </p:nvSpPr>
        <p:spPr/>
        <p:txBody>
          <a:bodyPr/>
          <a:lstStyle/>
          <a:p>
            <a:fld id="{CAA4874D-FC33-404F-BA92-DF9061106498}" type="datetime1">
              <a:rPr lang="en-US" smtClean="0"/>
              <a:t>12/14/2019</a:t>
            </a:fld>
            <a:endParaRPr lang="en-US"/>
          </a:p>
        </p:txBody>
      </p:sp>
      <p:sp>
        <p:nvSpPr>
          <p:cNvPr id="3" name="Footer Placeholder 2">
            <a:extLst>
              <a:ext uri="{FF2B5EF4-FFF2-40B4-BE49-F238E27FC236}">
                <a16:creationId xmlns:a16="http://schemas.microsoft.com/office/drawing/2014/main" id="{01486AE5-0228-4E60-90F8-4CB7CDDEB889}"/>
              </a:ext>
            </a:extLst>
          </p:cNvPr>
          <p:cNvSpPr>
            <a:spLocks noGrp="1"/>
          </p:cNvSpPr>
          <p:nvPr>
            <p:ph type="ftr" sz="quarter" idx="11"/>
          </p:nvPr>
        </p:nvSpPr>
        <p:spPr/>
        <p:txBody>
          <a:bodyPr/>
          <a:lstStyle/>
          <a:p>
            <a:r>
              <a:rPr lang="en-US"/>
              <a:t>3Idiots at HASOC | FIRE 2019</a:t>
            </a:r>
          </a:p>
        </p:txBody>
      </p:sp>
      <p:sp>
        <p:nvSpPr>
          <p:cNvPr id="4" name="Slide Number Placeholder 3">
            <a:extLst>
              <a:ext uri="{FF2B5EF4-FFF2-40B4-BE49-F238E27FC236}">
                <a16:creationId xmlns:a16="http://schemas.microsoft.com/office/drawing/2014/main" id="{0E2E11A5-76A6-40C1-97ED-C56E7CAC7289}"/>
              </a:ext>
            </a:extLst>
          </p:cNvPr>
          <p:cNvSpPr>
            <a:spLocks noGrp="1"/>
          </p:cNvSpPr>
          <p:nvPr>
            <p:ph type="sldNum" sz="quarter" idx="12"/>
          </p:nvPr>
        </p:nvSpPr>
        <p:spPr/>
        <p:txBody>
          <a:bodyPr/>
          <a:lstStyle/>
          <a:p>
            <a:fld id="{4BFA87C2-2934-459E-841D-722E0B84CDB9}" type="slidenum">
              <a:rPr lang="en-US" smtClean="0"/>
              <a:t>18</a:t>
            </a:fld>
            <a:endParaRPr lang="en-US"/>
          </a:p>
        </p:txBody>
      </p:sp>
      <p:graphicFrame>
        <p:nvGraphicFramePr>
          <p:cNvPr id="6" name="Table 5">
            <a:extLst>
              <a:ext uri="{FF2B5EF4-FFF2-40B4-BE49-F238E27FC236}">
                <a16:creationId xmlns:a16="http://schemas.microsoft.com/office/drawing/2014/main" id="{8678F4F0-6A98-4B94-B638-5CE2A373FB0C}"/>
              </a:ext>
            </a:extLst>
          </p:cNvPr>
          <p:cNvGraphicFramePr>
            <a:graphicFrameLocks noGrp="1"/>
          </p:cNvGraphicFramePr>
          <p:nvPr>
            <p:extLst>
              <p:ext uri="{D42A27DB-BD31-4B8C-83A1-F6EECF244321}">
                <p14:modId xmlns:p14="http://schemas.microsoft.com/office/powerpoint/2010/main" val="2418133727"/>
              </p:ext>
            </p:extLst>
          </p:nvPr>
        </p:nvGraphicFramePr>
        <p:xfrm>
          <a:off x="1027953" y="1361302"/>
          <a:ext cx="9645456" cy="4846085"/>
        </p:xfrm>
        <a:graphic>
          <a:graphicData uri="http://schemas.openxmlformats.org/drawingml/2006/table">
            <a:tbl>
              <a:tblPr/>
              <a:tblGrid>
                <a:gridCol w="622985">
                  <a:extLst>
                    <a:ext uri="{9D8B030D-6E8A-4147-A177-3AD203B41FA5}">
                      <a16:colId xmlns:a16="http://schemas.microsoft.com/office/drawing/2014/main" val="552385196"/>
                    </a:ext>
                  </a:extLst>
                </a:gridCol>
                <a:gridCol w="991408">
                  <a:extLst>
                    <a:ext uri="{9D8B030D-6E8A-4147-A177-3AD203B41FA5}">
                      <a16:colId xmlns:a16="http://schemas.microsoft.com/office/drawing/2014/main" val="2883129967"/>
                    </a:ext>
                  </a:extLst>
                </a:gridCol>
                <a:gridCol w="4360901">
                  <a:extLst>
                    <a:ext uri="{9D8B030D-6E8A-4147-A177-3AD203B41FA5}">
                      <a16:colId xmlns:a16="http://schemas.microsoft.com/office/drawing/2014/main" val="3635988366"/>
                    </a:ext>
                  </a:extLst>
                </a:gridCol>
                <a:gridCol w="1301733">
                  <a:extLst>
                    <a:ext uri="{9D8B030D-6E8A-4147-A177-3AD203B41FA5}">
                      <a16:colId xmlns:a16="http://schemas.microsoft.com/office/drawing/2014/main" val="1226573952"/>
                    </a:ext>
                  </a:extLst>
                </a:gridCol>
                <a:gridCol w="1718356">
                  <a:extLst>
                    <a:ext uri="{9D8B030D-6E8A-4147-A177-3AD203B41FA5}">
                      <a16:colId xmlns:a16="http://schemas.microsoft.com/office/drawing/2014/main" val="1025996998"/>
                    </a:ext>
                  </a:extLst>
                </a:gridCol>
                <a:gridCol w="650073">
                  <a:extLst>
                    <a:ext uri="{9D8B030D-6E8A-4147-A177-3AD203B41FA5}">
                      <a16:colId xmlns:a16="http://schemas.microsoft.com/office/drawing/2014/main" val="4240472729"/>
                    </a:ext>
                  </a:extLst>
                </a:gridCol>
              </a:tblGrid>
              <a:tr h="182245">
                <a:tc>
                  <a:txBody>
                    <a:bodyPr/>
                    <a:lstStyle/>
                    <a:p>
                      <a:pPr algn="l" fontAlgn="b"/>
                      <a:r>
                        <a:rPr lang="en-US" sz="2600" b="1" i="0" u="none" strike="noStrike" dirty="0">
                          <a:solidFill>
                            <a:srgbClr val="000000"/>
                          </a:solidFill>
                          <a:effectLst/>
                          <a:latin typeface="Calibri" panose="020F0502020204030204" pitchFamily="34" charset="0"/>
                        </a:rPr>
                        <a:t>task</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a:solidFill>
                            <a:srgbClr val="000000"/>
                          </a:solidFill>
                          <a:effectLst/>
                          <a:latin typeface="Calibri" panose="020F0502020204030204" pitchFamily="34" charset="0"/>
                        </a:rPr>
                        <a:t>run_id</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a:solidFill>
                            <a:srgbClr val="000000"/>
                          </a:solidFill>
                          <a:effectLst/>
                          <a:latin typeface="Calibri" panose="020F0502020204030204" pitchFamily="34" charset="0"/>
                        </a:rPr>
                        <a:t>model</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600" b="1" i="0" u="none" strike="noStrike" dirty="0">
                          <a:solidFill>
                            <a:srgbClr val="000000"/>
                          </a:solidFill>
                          <a:effectLst/>
                          <a:latin typeface="Calibri" panose="020F0502020204030204" pitchFamily="34" charset="0"/>
                        </a:rPr>
                        <a:t>macro f1</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600" b="1" i="0" u="none" strike="noStrike" dirty="0">
                          <a:solidFill>
                            <a:srgbClr val="000000"/>
                          </a:solidFill>
                          <a:effectLst/>
                          <a:latin typeface="Calibri" panose="020F0502020204030204" pitchFamily="34" charset="0"/>
                        </a:rPr>
                        <a:t>weighted f1</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600" b="1" i="0" u="none" strike="noStrike" dirty="0">
                          <a:solidFill>
                            <a:srgbClr val="000000"/>
                          </a:solidFill>
                          <a:effectLst/>
                          <a:latin typeface="Calibri" panose="020F0502020204030204" pitchFamily="34" charset="0"/>
                        </a:rPr>
                        <a:t>rank</a:t>
                      </a:r>
                    </a:p>
                  </a:txBody>
                  <a:tcPr marL="9929" marR="9929" marT="9929"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8309795"/>
                  </a:ext>
                </a:extLst>
              </a:tr>
              <a:tr h="182245">
                <a:tc>
                  <a:txBody>
                    <a:bodyPr/>
                    <a:lstStyle/>
                    <a:p>
                      <a:pPr algn="l" fontAlgn="b"/>
                      <a:r>
                        <a:rPr lang="en-US" sz="2400" b="0" i="0" u="none" strike="noStrike" dirty="0">
                          <a:solidFill>
                            <a:srgbClr val="000000"/>
                          </a:solidFill>
                          <a:effectLst/>
                          <a:latin typeface="+mn-lt"/>
                        </a:rPr>
                        <a:t>A</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mn-lt"/>
                        </a:rPr>
                        <a:t>-</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mn-lt"/>
                        </a:rPr>
                        <a:t>best</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mn-lt"/>
                        </a:rPr>
                        <a:t>0.815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mn-lt"/>
                        </a:rPr>
                        <a:t>0.82</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mn-lt"/>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94935019"/>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1</a:t>
                      </a:r>
                    </a:p>
                  </a:txBody>
                  <a:tcPr marL="4233" marR="4233" marT="423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mn-lt"/>
                        </a:rPr>
                        <a:t>bert</a:t>
                      </a:r>
                      <a:r>
                        <a:rPr lang="en-US" sz="2400" b="0" i="0" u="none" strike="noStrike" dirty="0">
                          <a:solidFill>
                            <a:srgbClr val="000000"/>
                          </a:solidFill>
                          <a:effectLst/>
                          <a:latin typeface="+mn-lt"/>
                        </a:rPr>
                        <a:t>-base-multilingual-uncased</a:t>
                      </a:r>
                    </a:p>
                  </a:txBody>
                  <a:tcPr marL="4233" marR="4233" marT="4233" marB="0" anchor="b">
                    <a:lnL>
                      <a:noFill/>
                    </a:lnL>
                    <a:lnR>
                      <a:noFill/>
                    </a:lnR>
                    <a:lnT>
                      <a:noFill/>
                    </a:lnT>
                    <a:lnB>
                      <a:noFill/>
                    </a:lnB>
                    <a:solidFill>
                      <a:schemeClr val="accent6">
                        <a:lumMod val="20000"/>
                        <a:lumOff val="80000"/>
                      </a:schemeClr>
                    </a:solidFill>
                  </a:tcPr>
                </a:tc>
                <a:tc>
                  <a:txBody>
                    <a:bodyPr/>
                    <a:lstStyle/>
                    <a:p>
                      <a:pPr algn="r" fontAlgn="b"/>
                      <a:r>
                        <a:rPr lang="en-US" sz="2400" b="0" i="0" u="none" strike="noStrike">
                          <a:solidFill>
                            <a:srgbClr val="000000"/>
                          </a:solidFill>
                          <a:effectLst/>
                          <a:latin typeface="+mn-lt"/>
                        </a:rPr>
                        <a:t>0.802</a:t>
                      </a:r>
                    </a:p>
                  </a:txBody>
                  <a:tcPr marL="4233" marR="4233" marT="4233" marB="0" anchor="b">
                    <a:lnL>
                      <a:noFill/>
                    </a:lnL>
                    <a:lnR>
                      <a:noFill/>
                    </a:lnR>
                    <a:lnT>
                      <a:noFill/>
                    </a:lnT>
                    <a:lnB>
                      <a:noFill/>
                    </a:lnB>
                    <a:solidFill>
                      <a:srgbClr val="FCE9EC"/>
                    </a:solidFill>
                  </a:tcPr>
                </a:tc>
                <a:tc>
                  <a:txBody>
                    <a:bodyPr/>
                    <a:lstStyle/>
                    <a:p>
                      <a:pPr algn="r" fontAlgn="b"/>
                      <a:r>
                        <a:rPr lang="en-US" sz="2400" b="0" i="0" u="none" strike="noStrike">
                          <a:solidFill>
                            <a:srgbClr val="000000"/>
                          </a:solidFill>
                          <a:effectLst/>
                          <a:latin typeface="+mn-lt"/>
                        </a:rPr>
                        <a:t>0.802</a:t>
                      </a:r>
                    </a:p>
                  </a:txBody>
                  <a:tcPr marL="4233" marR="4233" marT="4233" marB="0" anchor="b">
                    <a:lnL>
                      <a:noFill/>
                    </a:lnL>
                    <a:lnR>
                      <a:noFill/>
                    </a:lnR>
                    <a:lnT>
                      <a:noFill/>
                    </a:lnT>
                    <a:lnB>
                      <a:noFill/>
                    </a:lnB>
                    <a:solidFill>
                      <a:srgbClr val="FCF5F8"/>
                    </a:solidFill>
                  </a:tcPr>
                </a:tc>
                <a:tc>
                  <a:txBody>
                    <a:bodyPr/>
                    <a:lstStyle/>
                    <a:p>
                      <a:pPr algn="r" fontAlgn="b"/>
                      <a:r>
                        <a:rPr lang="en-US" sz="2400" b="0" i="0" u="none" strike="noStrike">
                          <a:solidFill>
                            <a:srgbClr val="000000"/>
                          </a:solidFill>
                          <a:effectLst/>
                          <a:latin typeface="+mn-lt"/>
                        </a:rPr>
                        <a:t>10</a:t>
                      </a:r>
                    </a:p>
                  </a:txBody>
                  <a:tcPr marL="4233" marR="4233" marT="4233" marB="0" anchor="b">
                    <a:lnL>
                      <a:noFill/>
                    </a:lnL>
                    <a:lnR>
                      <a:noFill/>
                    </a:lnR>
                    <a:lnT>
                      <a:noFill/>
                    </a:lnT>
                    <a:lnB>
                      <a:noFill/>
                    </a:lnB>
                  </a:tcPr>
                </a:tc>
                <a:extLst>
                  <a:ext uri="{0D108BD9-81ED-4DB2-BD59-A6C34878D82A}">
                    <a16:rowId xmlns:a16="http://schemas.microsoft.com/office/drawing/2014/main" val="1500255511"/>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2</a:t>
                      </a: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bert-base-multilingual-cased</a:t>
                      </a:r>
                    </a:p>
                  </a:txBody>
                  <a:tcPr marL="4233" marR="4233" marT="4233" marB="0" anchor="b">
                    <a:lnL>
                      <a:noFill/>
                    </a:lnL>
                    <a:lnR>
                      <a:noFill/>
                    </a:lnR>
                    <a:lnT>
                      <a:noFill/>
                    </a:lnT>
                    <a:lnB>
                      <a:noFill/>
                    </a:lnB>
                    <a:solidFill>
                      <a:schemeClr val="accent6">
                        <a:lumMod val="20000"/>
                        <a:lumOff val="80000"/>
                      </a:schemeClr>
                    </a:solidFill>
                  </a:tcPr>
                </a:tc>
                <a:tc>
                  <a:txBody>
                    <a:bodyPr/>
                    <a:lstStyle/>
                    <a:p>
                      <a:pPr algn="r" fontAlgn="b"/>
                      <a:r>
                        <a:rPr lang="en-US" sz="2400" b="0" i="0" u="none" strike="noStrike">
                          <a:solidFill>
                            <a:srgbClr val="000000"/>
                          </a:solidFill>
                          <a:effectLst/>
                          <a:latin typeface="+mn-lt"/>
                        </a:rPr>
                        <a:t>0.8</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0.801</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11</a:t>
                      </a:r>
                    </a:p>
                  </a:txBody>
                  <a:tcPr marL="4233" marR="4233" marT="4233" marB="0" anchor="b">
                    <a:lnL>
                      <a:noFill/>
                    </a:lnL>
                    <a:lnR>
                      <a:noFill/>
                    </a:lnR>
                    <a:lnT>
                      <a:noFill/>
                    </a:lnT>
                    <a:lnB>
                      <a:noFill/>
                    </a:lnB>
                  </a:tcPr>
                </a:tc>
                <a:extLst>
                  <a:ext uri="{0D108BD9-81ED-4DB2-BD59-A6C34878D82A}">
                    <a16:rowId xmlns:a16="http://schemas.microsoft.com/office/drawing/2014/main" val="1911992538"/>
                  </a:ext>
                </a:extLst>
              </a:tr>
              <a:tr h="182245">
                <a:tc>
                  <a:txBody>
                    <a:bodyPr/>
                    <a:lstStyle/>
                    <a:p>
                      <a:pPr algn="l" fontAlgn="b"/>
                      <a:endParaRPr lang="en-US" sz="2400" b="0" i="0" u="none" strike="noStrike" dirty="0">
                        <a:solidFill>
                          <a:srgbClr val="000000"/>
                        </a:solidFill>
                        <a:effectLst/>
                        <a:latin typeface="+mn-lt"/>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mn-lt"/>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err="1">
                          <a:solidFill>
                            <a:srgbClr val="000000"/>
                          </a:solidFill>
                          <a:effectLst/>
                          <a:latin typeface="+mn-lt"/>
                        </a:rPr>
                        <a:t>bert</a:t>
                      </a:r>
                      <a:r>
                        <a:rPr lang="en-US" sz="2400" b="0" i="0" u="none" strike="noStrike" dirty="0">
                          <a:solidFill>
                            <a:srgbClr val="000000"/>
                          </a:solidFill>
                          <a:effectLst/>
                          <a:latin typeface="+mn-lt"/>
                        </a:rPr>
                        <a:t>-base-multilingual-uncased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2400" b="0" i="0" u="none" strike="noStrike">
                          <a:solidFill>
                            <a:srgbClr val="000000"/>
                          </a:solidFill>
                          <a:effectLst/>
                          <a:latin typeface="+mn-lt"/>
                        </a:rPr>
                        <a:t>0.811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A9193"/>
                    </a:solidFill>
                  </a:tcPr>
                </a:tc>
                <a:tc>
                  <a:txBody>
                    <a:bodyPr/>
                    <a:lstStyle/>
                    <a:p>
                      <a:pPr algn="r" fontAlgn="b"/>
                      <a:r>
                        <a:rPr lang="en-US" sz="2400" b="0" i="0" u="none" strike="noStrike">
                          <a:solidFill>
                            <a:srgbClr val="000000"/>
                          </a:solidFill>
                          <a:effectLst/>
                          <a:latin typeface="+mn-lt"/>
                        </a:rPr>
                        <a:t>0.814</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A989A"/>
                    </a:solidFill>
                  </a:tcPr>
                </a:tc>
                <a:tc>
                  <a:txBody>
                    <a:bodyPr/>
                    <a:lstStyle/>
                    <a:p>
                      <a:pPr algn="r" fontAlgn="b"/>
                      <a:r>
                        <a:rPr lang="en-US" sz="2400" b="0" i="0" u="none" strike="noStrike" dirty="0">
                          <a:solidFill>
                            <a:srgbClr val="000000"/>
                          </a:solidFill>
                          <a:effectLst/>
                          <a:latin typeface="+mn-lt"/>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716396"/>
                  </a:ext>
                </a:extLst>
              </a:tr>
              <a:tr h="182245">
                <a:tc>
                  <a:txBody>
                    <a:bodyPr/>
                    <a:lstStyle/>
                    <a:p>
                      <a:pPr algn="l" fontAlgn="b"/>
                      <a:r>
                        <a:rPr lang="en-US" sz="2400" b="0" i="0" u="none" strike="noStrike">
                          <a:solidFill>
                            <a:srgbClr val="000000"/>
                          </a:solidFill>
                          <a:effectLst/>
                          <a:latin typeface="+mn-lt"/>
                        </a:rPr>
                        <a:t>B</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mn-lt"/>
                        </a:rPr>
                        <a:t>-</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dirty="0">
                          <a:solidFill>
                            <a:srgbClr val="000000"/>
                          </a:solidFill>
                          <a:effectLst/>
                          <a:latin typeface="+mn-lt"/>
                        </a:rPr>
                        <a:t>best (ours)</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mn-lt"/>
                        </a:rPr>
                        <a:t>0.581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mn-lt"/>
                        </a:rPr>
                        <a:t>0.715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mn-lt"/>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50044550"/>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1</a:t>
                      </a: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bert-base-multilingual-uncased</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mn-lt"/>
                        </a:rPr>
                        <a:t>0.553</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0.688</a:t>
                      </a:r>
                    </a:p>
                  </a:txBody>
                  <a:tcPr marL="4233" marR="4233" marT="4233" marB="0" anchor="b">
                    <a:lnL>
                      <a:noFill/>
                    </a:lnL>
                    <a:lnR>
                      <a:noFill/>
                    </a:lnR>
                    <a:lnT>
                      <a:noFill/>
                    </a:lnT>
                    <a:lnB>
                      <a:noFill/>
                    </a:lnB>
                    <a:solidFill>
                      <a:srgbClr val="FBCDCF"/>
                    </a:solidFill>
                  </a:tcPr>
                </a:tc>
                <a:tc>
                  <a:txBody>
                    <a:bodyPr/>
                    <a:lstStyle/>
                    <a:p>
                      <a:pPr algn="r" fontAlgn="b"/>
                      <a:r>
                        <a:rPr lang="en-US" sz="2400" b="0" i="0" u="none" strike="noStrike">
                          <a:solidFill>
                            <a:srgbClr val="000000"/>
                          </a:solidFill>
                          <a:effectLst/>
                          <a:latin typeface="+mn-lt"/>
                        </a:rPr>
                        <a:t>7</a:t>
                      </a:r>
                    </a:p>
                  </a:txBody>
                  <a:tcPr marL="4233" marR="4233" marT="4233" marB="0" anchor="b">
                    <a:lnL>
                      <a:noFill/>
                    </a:lnL>
                    <a:lnR>
                      <a:noFill/>
                    </a:lnR>
                    <a:lnT>
                      <a:noFill/>
                    </a:lnT>
                    <a:lnB>
                      <a:noFill/>
                    </a:lnB>
                  </a:tcPr>
                </a:tc>
                <a:extLst>
                  <a:ext uri="{0D108BD9-81ED-4DB2-BD59-A6C34878D82A}">
                    <a16:rowId xmlns:a16="http://schemas.microsoft.com/office/drawing/2014/main" val="1363586463"/>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2</a:t>
                      </a: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bert-base-multilingual-cased</a:t>
                      </a:r>
                    </a:p>
                  </a:txBody>
                  <a:tcPr marL="4233" marR="4233" marT="4233" marB="0" anchor="b">
                    <a:lnL>
                      <a:noFill/>
                    </a:lnL>
                    <a:lnR>
                      <a:noFill/>
                    </a:lnR>
                    <a:lnT>
                      <a:noFill/>
                    </a:lnT>
                    <a:lnB>
                      <a:noFill/>
                    </a:lnB>
                  </a:tcPr>
                </a:tc>
                <a:tc>
                  <a:txBody>
                    <a:bodyPr/>
                    <a:lstStyle/>
                    <a:p>
                      <a:pPr algn="r" fontAlgn="b"/>
                      <a:r>
                        <a:rPr lang="en-US" sz="2400" b="0" i="0" u="none" strike="noStrike">
                          <a:solidFill>
                            <a:srgbClr val="000000"/>
                          </a:solidFill>
                          <a:effectLst/>
                          <a:latin typeface="+mn-lt"/>
                        </a:rPr>
                        <a:t>0.553</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0.675</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6</a:t>
                      </a:r>
                    </a:p>
                  </a:txBody>
                  <a:tcPr marL="4233" marR="4233" marT="4233" marB="0" anchor="b">
                    <a:lnL>
                      <a:noFill/>
                    </a:lnL>
                    <a:lnR>
                      <a:noFill/>
                    </a:lnR>
                    <a:lnT>
                      <a:noFill/>
                    </a:lnT>
                    <a:lnB>
                      <a:noFill/>
                    </a:lnB>
                  </a:tcPr>
                </a:tc>
                <a:extLst>
                  <a:ext uri="{0D108BD9-81ED-4DB2-BD59-A6C34878D82A}">
                    <a16:rowId xmlns:a16="http://schemas.microsoft.com/office/drawing/2014/main" val="2565469855"/>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mn-lt"/>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err="1">
                          <a:solidFill>
                            <a:srgbClr val="000000"/>
                          </a:solidFill>
                          <a:effectLst/>
                          <a:latin typeface="+mn-lt"/>
                        </a:rPr>
                        <a:t>bert</a:t>
                      </a:r>
                      <a:r>
                        <a:rPr lang="en-US" sz="2400" b="0" i="0" u="none" strike="noStrike" dirty="0">
                          <a:solidFill>
                            <a:srgbClr val="000000"/>
                          </a:solidFill>
                          <a:effectLst/>
                          <a:latin typeface="+mn-lt"/>
                        </a:rPr>
                        <a:t>-base-multilingual-uncased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2400" b="0" i="0" u="none" strike="noStrike">
                          <a:solidFill>
                            <a:srgbClr val="000000"/>
                          </a:solidFill>
                          <a:effectLst/>
                          <a:latin typeface="+mn-lt"/>
                        </a:rPr>
                        <a:t>0.581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400" b="0" i="0" u="none" strike="noStrike">
                          <a:solidFill>
                            <a:srgbClr val="000000"/>
                          </a:solidFill>
                          <a:effectLst/>
                          <a:latin typeface="+mn-lt"/>
                        </a:rPr>
                        <a:t>0.715</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400" b="0" i="0" u="none" strike="noStrike" dirty="0">
                          <a:solidFill>
                            <a:srgbClr val="000000"/>
                          </a:solidFill>
                          <a:effectLst/>
                          <a:latin typeface="+mn-lt"/>
                        </a:rPr>
                        <a:t>1</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076591"/>
                  </a:ext>
                </a:extLst>
              </a:tr>
              <a:tr h="182245">
                <a:tc>
                  <a:txBody>
                    <a:bodyPr/>
                    <a:lstStyle/>
                    <a:p>
                      <a:pPr algn="l" fontAlgn="b"/>
                      <a:r>
                        <a:rPr lang="en-US" sz="2400" b="0" i="0" u="none" strike="noStrike">
                          <a:solidFill>
                            <a:srgbClr val="000000"/>
                          </a:solidFill>
                          <a:effectLst/>
                          <a:latin typeface="+mn-lt"/>
                        </a:rPr>
                        <a:t>C</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mn-lt"/>
                        </a:rPr>
                        <a:t>-</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400" b="0" i="0" u="none" strike="noStrike">
                          <a:solidFill>
                            <a:srgbClr val="000000"/>
                          </a:solidFill>
                          <a:effectLst/>
                          <a:latin typeface="+mn-lt"/>
                        </a:rPr>
                        <a:t>best</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2400" b="0" i="0" u="none" strike="noStrike">
                          <a:solidFill>
                            <a:srgbClr val="000000"/>
                          </a:solidFill>
                          <a:effectLst/>
                          <a:latin typeface="+mn-lt"/>
                        </a:rPr>
                        <a:t>0.575</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8696B"/>
                    </a:solidFill>
                  </a:tcPr>
                </a:tc>
                <a:tc>
                  <a:txBody>
                    <a:bodyPr/>
                    <a:lstStyle/>
                    <a:p>
                      <a:pPr algn="r" fontAlgn="b"/>
                      <a:r>
                        <a:rPr lang="en-US" sz="2400" b="0" i="0" u="none" strike="noStrike">
                          <a:solidFill>
                            <a:srgbClr val="000000"/>
                          </a:solidFill>
                          <a:effectLst/>
                          <a:latin typeface="+mn-lt"/>
                        </a:rPr>
                        <a:t>0.736</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solidFill>
                      <a:srgbClr val="FBD2D5"/>
                    </a:solidFill>
                  </a:tcPr>
                </a:tc>
                <a:tc>
                  <a:txBody>
                    <a:bodyPr/>
                    <a:lstStyle/>
                    <a:p>
                      <a:pPr algn="r" fontAlgn="b"/>
                      <a:r>
                        <a:rPr lang="en-US" sz="2400" b="0" i="0" u="none" strike="noStrike">
                          <a:solidFill>
                            <a:srgbClr val="000000"/>
                          </a:solidFill>
                          <a:effectLst/>
                          <a:latin typeface="+mn-lt"/>
                        </a:rPr>
                        <a:t>1</a:t>
                      </a:r>
                    </a:p>
                  </a:txBody>
                  <a:tcPr marL="4233" marR="4233" marT="4233"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05989863"/>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1</a:t>
                      </a:r>
                    </a:p>
                  </a:txBody>
                  <a:tcPr marL="4233" marR="4233" marT="423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mn-lt"/>
                        </a:rPr>
                        <a:t>bert</a:t>
                      </a:r>
                      <a:r>
                        <a:rPr lang="en-US" sz="2400" b="0" i="0" u="none" strike="noStrike" dirty="0">
                          <a:solidFill>
                            <a:srgbClr val="000000"/>
                          </a:solidFill>
                          <a:effectLst/>
                          <a:latin typeface="+mn-lt"/>
                        </a:rPr>
                        <a:t>-base-multilingual-uncased</a:t>
                      </a:r>
                    </a:p>
                  </a:txBody>
                  <a:tcPr marL="4233" marR="4233" marT="4233" marB="0" anchor="b">
                    <a:lnL>
                      <a:noFill/>
                    </a:lnL>
                    <a:lnR>
                      <a:noFill/>
                    </a:lnR>
                    <a:lnT>
                      <a:noFill/>
                    </a:lnT>
                    <a:lnB>
                      <a:noFill/>
                    </a:lnB>
                    <a:solidFill>
                      <a:schemeClr val="accent6">
                        <a:lumMod val="20000"/>
                        <a:lumOff val="80000"/>
                      </a:schemeClr>
                    </a:solidFill>
                  </a:tcPr>
                </a:tc>
                <a:tc>
                  <a:txBody>
                    <a:bodyPr/>
                    <a:lstStyle/>
                    <a:p>
                      <a:pPr algn="r" fontAlgn="b"/>
                      <a:r>
                        <a:rPr lang="en-US" sz="2400" b="0" i="0" u="none" strike="noStrike">
                          <a:solidFill>
                            <a:srgbClr val="000000"/>
                          </a:solidFill>
                          <a:effectLst/>
                          <a:latin typeface="+mn-lt"/>
                        </a:rPr>
                        <a:t>0.565</a:t>
                      </a:r>
                    </a:p>
                  </a:txBody>
                  <a:tcPr marL="4233" marR="4233" marT="4233" marB="0" anchor="b">
                    <a:lnL>
                      <a:noFill/>
                    </a:lnL>
                    <a:lnR>
                      <a:noFill/>
                    </a:lnR>
                    <a:lnT>
                      <a:noFill/>
                    </a:lnT>
                    <a:lnB>
                      <a:noFill/>
                    </a:lnB>
                    <a:solidFill>
                      <a:srgbClr val="FAA2A4"/>
                    </a:solidFill>
                  </a:tcPr>
                </a:tc>
                <a:tc>
                  <a:txBody>
                    <a:bodyPr/>
                    <a:lstStyle/>
                    <a:p>
                      <a:pPr algn="r" fontAlgn="b"/>
                      <a:r>
                        <a:rPr lang="en-US" sz="2400" b="0" i="0" u="none" strike="noStrike">
                          <a:solidFill>
                            <a:srgbClr val="000000"/>
                          </a:solidFill>
                          <a:effectLst/>
                          <a:latin typeface="+mn-lt"/>
                        </a:rPr>
                        <a:t>0.727</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2</a:t>
                      </a:r>
                    </a:p>
                  </a:txBody>
                  <a:tcPr marL="4233" marR="4233" marT="4233" marB="0" anchor="b">
                    <a:lnL>
                      <a:noFill/>
                    </a:lnL>
                    <a:lnR>
                      <a:noFill/>
                    </a:lnR>
                    <a:lnT>
                      <a:noFill/>
                    </a:lnT>
                    <a:lnB>
                      <a:noFill/>
                    </a:lnB>
                  </a:tcPr>
                </a:tc>
                <a:extLst>
                  <a:ext uri="{0D108BD9-81ED-4DB2-BD59-A6C34878D82A}">
                    <a16:rowId xmlns:a16="http://schemas.microsoft.com/office/drawing/2014/main" val="3495473841"/>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a:noFill/>
                    </a:lnB>
                  </a:tcPr>
                </a:tc>
                <a:tc>
                  <a:txBody>
                    <a:bodyPr/>
                    <a:lstStyle/>
                    <a:p>
                      <a:pPr algn="l" fontAlgn="b"/>
                      <a:r>
                        <a:rPr lang="en-US" sz="2400" b="0" i="0" u="none" strike="noStrike">
                          <a:solidFill>
                            <a:srgbClr val="000000"/>
                          </a:solidFill>
                          <a:effectLst/>
                          <a:latin typeface="+mn-lt"/>
                        </a:rPr>
                        <a:t>2</a:t>
                      </a:r>
                    </a:p>
                  </a:txBody>
                  <a:tcPr marL="4233" marR="4233" marT="4233" marB="0" anchor="b">
                    <a:lnL>
                      <a:noFill/>
                    </a:lnL>
                    <a:lnR>
                      <a:noFill/>
                    </a:lnR>
                    <a:lnT>
                      <a:noFill/>
                    </a:lnT>
                    <a:lnB>
                      <a:noFill/>
                    </a:lnB>
                  </a:tcPr>
                </a:tc>
                <a:tc>
                  <a:txBody>
                    <a:bodyPr/>
                    <a:lstStyle/>
                    <a:p>
                      <a:pPr algn="l" fontAlgn="b"/>
                      <a:r>
                        <a:rPr lang="en-US" sz="2400" b="0" i="0" u="none" strike="noStrike" dirty="0" err="1">
                          <a:solidFill>
                            <a:srgbClr val="000000"/>
                          </a:solidFill>
                          <a:effectLst/>
                          <a:latin typeface="+mn-lt"/>
                        </a:rPr>
                        <a:t>bert</a:t>
                      </a:r>
                      <a:r>
                        <a:rPr lang="en-US" sz="2400" b="0" i="0" u="none" strike="noStrike" dirty="0">
                          <a:solidFill>
                            <a:srgbClr val="000000"/>
                          </a:solidFill>
                          <a:effectLst/>
                          <a:latin typeface="+mn-lt"/>
                        </a:rPr>
                        <a:t>-base-multilingual-cased</a:t>
                      </a:r>
                    </a:p>
                  </a:txBody>
                  <a:tcPr marL="4233" marR="4233" marT="4233" marB="0" anchor="b">
                    <a:lnL>
                      <a:noFill/>
                    </a:lnL>
                    <a:lnR>
                      <a:noFill/>
                    </a:lnR>
                    <a:lnT>
                      <a:noFill/>
                    </a:lnT>
                    <a:lnB>
                      <a:noFill/>
                    </a:lnB>
                    <a:solidFill>
                      <a:schemeClr val="accent5">
                        <a:lumMod val="20000"/>
                        <a:lumOff val="80000"/>
                      </a:schemeClr>
                    </a:solidFill>
                  </a:tcPr>
                </a:tc>
                <a:tc>
                  <a:txBody>
                    <a:bodyPr/>
                    <a:lstStyle/>
                    <a:p>
                      <a:pPr algn="r" fontAlgn="b"/>
                      <a:r>
                        <a:rPr lang="en-US" sz="2400" b="0" i="0" u="none" strike="noStrike">
                          <a:solidFill>
                            <a:srgbClr val="000000"/>
                          </a:solidFill>
                          <a:effectLst/>
                          <a:latin typeface="+mn-lt"/>
                        </a:rPr>
                        <a:t>0.549</a:t>
                      </a:r>
                    </a:p>
                  </a:txBody>
                  <a:tcPr marL="4233" marR="4233" marT="4233" marB="0" anchor="b">
                    <a:lnL>
                      <a:noFill/>
                    </a:lnL>
                    <a:lnR>
                      <a:noFill/>
                    </a:lnR>
                    <a:lnT>
                      <a:noFill/>
                    </a:lnT>
                    <a:lnB>
                      <a:noFill/>
                    </a:lnB>
                    <a:solidFill>
                      <a:srgbClr val="FCFCFF"/>
                    </a:solidFill>
                  </a:tcPr>
                </a:tc>
                <a:tc>
                  <a:txBody>
                    <a:bodyPr/>
                    <a:lstStyle/>
                    <a:p>
                      <a:pPr algn="r" fontAlgn="b"/>
                      <a:r>
                        <a:rPr lang="en-US" sz="2400" b="0" i="0" u="none" strike="noStrike">
                          <a:solidFill>
                            <a:srgbClr val="000000"/>
                          </a:solidFill>
                          <a:effectLst/>
                          <a:latin typeface="+mn-lt"/>
                        </a:rPr>
                        <a:t>0.748</a:t>
                      </a:r>
                    </a:p>
                  </a:txBody>
                  <a:tcPr marL="4233" marR="4233" marT="4233" marB="0" anchor="b">
                    <a:lnL>
                      <a:noFill/>
                    </a:lnL>
                    <a:lnR>
                      <a:noFill/>
                    </a:lnR>
                    <a:lnT>
                      <a:noFill/>
                    </a:lnT>
                    <a:lnB>
                      <a:noFill/>
                    </a:lnB>
                    <a:solidFill>
                      <a:srgbClr val="FA999B"/>
                    </a:solidFill>
                  </a:tcPr>
                </a:tc>
                <a:tc>
                  <a:txBody>
                    <a:bodyPr/>
                    <a:lstStyle/>
                    <a:p>
                      <a:pPr algn="r" fontAlgn="b"/>
                      <a:r>
                        <a:rPr lang="en-US" sz="2400" b="0" i="0" u="none" strike="noStrike">
                          <a:solidFill>
                            <a:srgbClr val="000000"/>
                          </a:solidFill>
                          <a:effectLst/>
                          <a:latin typeface="+mn-lt"/>
                        </a:rPr>
                        <a:t>5</a:t>
                      </a:r>
                    </a:p>
                  </a:txBody>
                  <a:tcPr marL="4233" marR="4233" marT="4233" marB="0" anchor="b">
                    <a:lnL>
                      <a:noFill/>
                    </a:lnL>
                    <a:lnR>
                      <a:noFill/>
                    </a:lnR>
                    <a:lnT>
                      <a:noFill/>
                    </a:lnT>
                    <a:lnB>
                      <a:noFill/>
                    </a:lnB>
                  </a:tcPr>
                </a:tc>
                <a:extLst>
                  <a:ext uri="{0D108BD9-81ED-4DB2-BD59-A6C34878D82A}">
                    <a16:rowId xmlns:a16="http://schemas.microsoft.com/office/drawing/2014/main" val="2397324130"/>
                  </a:ext>
                </a:extLst>
              </a:tr>
              <a:tr h="182245">
                <a:tc>
                  <a:txBody>
                    <a:bodyPr/>
                    <a:lstStyle/>
                    <a:p>
                      <a:pPr algn="l" fontAlgn="b"/>
                      <a:endParaRPr lang="en-US" sz="2400" b="0" i="0" u="none" strike="noStrike">
                        <a:solidFill>
                          <a:srgbClr val="000000"/>
                        </a:solidFill>
                        <a:effectLst/>
                        <a:latin typeface="+mn-lt"/>
                      </a:endParaRP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mn-lt"/>
                        </a:rPr>
                        <a:t>3</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err="1">
                          <a:solidFill>
                            <a:srgbClr val="000000"/>
                          </a:solidFill>
                          <a:effectLst/>
                          <a:latin typeface="+mn-lt"/>
                        </a:rPr>
                        <a:t>bert</a:t>
                      </a:r>
                      <a:r>
                        <a:rPr lang="en-US" sz="2400" b="0" i="0" u="none" strike="noStrike" dirty="0">
                          <a:solidFill>
                            <a:srgbClr val="000000"/>
                          </a:solidFill>
                          <a:effectLst/>
                          <a:latin typeface="+mn-lt"/>
                        </a:rPr>
                        <a:t>-base-multilingual-uncased (D)</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fontAlgn="b"/>
                      <a:r>
                        <a:rPr lang="en-US" sz="2400" b="0" i="0" u="none" strike="noStrike">
                          <a:solidFill>
                            <a:srgbClr val="000000"/>
                          </a:solidFill>
                          <a:effectLst/>
                          <a:latin typeface="+mn-lt"/>
                        </a:rPr>
                        <a:t>0.55</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CF7FA"/>
                    </a:solidFill>
                  </a:tcPr>
                </a:tc>
                <a:tc>
                  <a:txBody>
                    <a:bodyPr/>
                    <a:lstStyle/>
                    <a:p>
                      <a:pPr algn="r" fontAlgn="b"/>
                      <a:r>
                        <a:rPr lang="en-US" sz="2400" b="0" i="0" u="none" strike="noStrike">
                          <a:solidFill>
                            <a:srgbClr val="000000"/>
                          </a:solidFill>
                          <a:effectLst/>
                          <a:latin typeface="+mn-lt"/>
                        </a:rPr>
                        <a:t>0.758</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b"/>
                      <a:r>
                        <a:rPr lang="en-US" sz="2400" b="0" i="0" u="none" strike="noStrike" dirty="0">
                          <a:solidFill>
                            <a:srgbClr val="000000"/>
                          </a:solidFill>
                          <a:effectLst/>
                          <a:latin typeface="+mn-lt"/>
                        </a:rPr>
                        <a:t>4</a:t>
                      </a:r>
                    </a:p>
                  </a:txBody>
                  <a:tcPr marL="4233" marR="4233" marT="423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3870877"/>
                  </a:ext>
                </a:extLst>
              </a:tr>
            </a:tbl>
          </a:graphicData>
        </a:graphic>
      </p:graphicFrame>
    </p:spTree>
    <p:extLst>
      <p:ext uri="{BB962C8B-B14F-4D97-AF65-F5344CB8AC3E}">
        <p14:creationId xmlns:p14="http://schemas.microsoft.com/office/powerpoint/2010/main" val="353802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CB01-6657-458E-9178-2AE1AB5D60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2093EDB-2A21-4212-9366-1A434863A1C1}"/>
              </a:ext>
            </a:extLst>
          </p:cNvPr>
          <p:cNvSpPr>
            <a:spLocks noGrp="1"/>
          </p:cNvSpPr>
          <p:nvPr>
            <p:ph idx="1"/>
          </p:nvPr>
        </p:nvSpPr>
        <p:spPr/>
        <p:txBody>
          <a:bodyPr/>
          <a:lstStyle/>
          <a:p>
            <a:r>
              <a:rPr lang="en-US" dirty="0"/>
              <a:t>We found pre-trained transformer models based on BERT give a competitive performance on all HASOC tasks.</a:t>
            </a:r>
          </a:p>
          <a:p>
            <a:r>
              <a:rPr lang="en-US" dirty="0"/>
              <a:t>Subtask D allowed us to address data sparsity issue but was not always the top performing model.</a:t>
            </a:r>
          </a:p>
          <a:p>
            <a:r>
              <a:rPr lang="en-US" dirty="0"/>
              <a:t>Hyperparameter tuning might help improve our models further, however this is computationally expensive and hence the untuned version of our models can be a very promising approach.</a:t>
            </a:r>
          </a:p>
          <a:p>
            <a:r>
              <a:rPr lang="en-US" dirty="0"/>
              <a:t>Code for reproducing our results can be found at: </a:t>
            </a:r>
            <a:r>
              <a:rPr lang="en-US" dirty="0">
                <a:hlinkClick r:id="rId3"/>
              </a:rPr>
              <a:t>https://socialmediaie.github.io/HASOC2019/</a:t>
            </a:r>
            <a:endParaRPr lang="en-US" dirty="0"/>
          </a:p>
        </p:txBody>
      </p:sp>
      <p:sp>
        <p:nvSpPr>
          <p:cNvPr id="4" name="Date Placeholder 3">
            <a:extLst>
              <a:ext uri="{FF2B5EF4-FFF2-40B4-BE49-F238E27FC236}">
                <a16:creationId xmlns:a16="http://schemas.microsoft.com/office/drawing/2014/main" id="{DE41D1D4-A342-4A92-B48A-B523D49E60AC}"/>
              </a:ext>
            </a:extLst>
          </p:cNvPr>
          <p:cNvSpPr>
            <a:spLocks noGrp="1"/>
          </p:cNvSpPr>
          <p:nvPr>
            <p:ph type="dt" sz="half" idx="10"/>
          </p:nvPr>
        </p:nvSpPr>
        <p:spPr/>
        <p:txBody>
          <a:bodyPr/>
          <a:lstStyle/>
          <a:p>
            <a:fld id="{E3D3FA19-DAFC-4EA9-853A-58B7EAEDA6A0}" type="datetime1">
              <a:rPr lang="en-US" smtClean="0"/>
              <a:t>12/14/2019</a:t>
            </a:fld>
            <a:endParaRPr lang="en-US"/>
          </a:p>
        </p:txBody>
      </p:sp>
      <p:sp>
        <p:nvSpPr>
          <p:cNvPr id="5" name="Footer Placeholder 4">
            <a:extLst>
              <a:ext uri="{FF2B5EF4-FFF2-40B4-BE49-F238E27FC236}">
                <a16:creationId xmlns:a16="http://schemas.microsoft.com/office/drawing/2014/main" id="{169024E4-24CE-4CAF-9FA4-7EF66D5C21B6}"/>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4656742E-558B-4993-B5E1-179BD60545E2}"/>
              </a:ext>
            </a:extLst>
          </p:cNvPr>
          <p:cNvSpPr>
            <a:spLocks noGrp="1"/>
          </p:cNvSpPr>
          <p:nvPr>
            <p:ph type="sldNum" sz="quarter" idx="12"/>
          </p:nvPr>
        </p:nvSpPr>
        <p:spPr/>
        <p:txBody>
          <a:bodyPr/>
          <a:lstStyle/>
          <a:p>
            <a:fld id="{4BFA87C2-2934-459E-841D-722E0B84CDB9}" type="slidenum">
              <a:rPr lang="en-US" smtClean="0"/>
              <a:t>19</a:t>
            </a:fld>
            <a:endParaRPr lang="en-US"/>
          </a:p>
        </p:txBody>
      </p:sp>
    </p:spTree>
    <p:extLst>
      <p:ext uri="{BB962C8B-B14F-4D97-AF65-F5344CB8AC3E}">
        <p14:creationId xmlns:p14="http://schemas.microsoft.com/office/powerpoint/2010/main" val="266822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4FEA-3DE0-44AB-BB6F-21B529C43620}"/>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4B96FC3B-56D3-43F3-8483-4C5EF27469B5}"/>
              </a:ext>
            </a:extLst>
          </p:cNvPr>
          <p:cNvSpPr>
            <a:spLocks noGrp="1"/>
          </p:cNvSpPr>
          <p:nvPr>
            <p:ph idx="1"/>
          </p:nvPr>
        </p:nvSpPr>
        <p:spPr/>
        <p:txBody>
          <a:bodyPr/>
          <a:lstStyle/>
          <a:p>
            <a:r>
              <a:rPr lang="en-US" dirty="0"/>
              <a:t>Introduce pre-trained transformer models for HASOC tasks which give competitive performance on almost all tasks, winning 3/8 subtasks.</a:t>
            </a:r>
          </a:p>
          <a:p>
            <a:r>
              <a:rPr lang="en-US" dirty="0"/>
              <a:t>Introduce a model based on joint labeling to tackle data sparsity issues. </a:t>
            </a:r>
          </a:p>
          <a:p>
            <a:r>
              <a:rPr lang="en-US" dirty="0"/>
              <a:t>Open source code available at: </a:t>
            </a:r>
            <a:r>
              <a:rPr lang="en-US" dirty="0">
                <a:hlinkClick r:id="rId3"/>
              </a:rPr>
              <a:t>https://github.com/socialmediaie/HASOC2019</a:t>
            </a:r>
            <a:endParaRPr lang="en-US" dirty="0"/>
          </a:p>
          <a:p>
            <a:r>
              <a:rPr lang="en-US" dirty="0"/>
              <a:t>Slides available at: </a:t>
            </a:r>
            <a:r>
              <a:rPr lang="en-US" dirty="0">
                <a:hlinkClick r:id="rId4"/>
              </a:rPr>
              <a:t>https://socialmediaie.github.io/HASOC2019/</a:t>
            </a:r>
            <a:endParaRPr lang="en-US" dirty="0"/>
          </a:p>
        </p:txBody>
      </p:sp>
      <p:sp>
        <p:nvSpPr>
          <p:cNvPr id="4" name="Date Placeholder 3">
            <a:extLst>
              <a:ext uri="{FF2B5EF4-FFF2-40B4-BE49-F238E27FC236}">
                <a16:creationId xmlns:a16="http://schemas.microsoft.com/office/drawing/2014/main" id="{DB27830D-48A2-47E2-A526-2B15DE75979C}"/>
              </a:ext>
            </a:extLst>
          </p:cNvPr>
          <p:cNvSpPr>
            <a:spLocks noGrp="1"/>
          </p:cNvSpPr>
          <p:nvPr>
            <p:ph type="dt" sz="half" idx="10"/>
          </p:nvPr>
        </p:nvSpPr>
        <p:spPr/>
        <p:txBody>
          <a:bodyPr/>
          <a:lstStyle/>
          <a:p>
            <a:fld id="{E3D3FA19-DAFC-4EA9-853A-58B7EAEDA6A0}" type="datetime1">
              <a:rPr lang="en-US" smtClean="0"/>
              <a:t>12/14/2019</a:t>
            </a:fld>
            <a:endParaRPr lang="en-US"/>
          </a:p>
        </p:txBody>
      </p:sp>
      <p:sp>
        <p:nvSpPr>
          <p:cNvPr id="5" name="Footer Placeholder 4">
            <a:extLst>
              <a:ext uri="{FF2B5EF4-FFF2-40B4-BE49-F238E27FC236}">
                <a16:creationId xmlns:a16="http://schemas.microsoft.com/office/drawing/2014/main" id="{DD5484D9-82F6-4E69-84C6-A27DA7FA8670}"/>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8388F91E-B519-4826-B24F-966BE1850808}"/>
              </a:ext>
            </a:extLst>
          </p:cNvPr>
          <p:cNvSpPr>
            <a:spLocks noGrp="1"/>
          </p:cNvSpPr>
          <p:nvPr>
            <p:ph type="sldNum" sz="quarter" idx="12"/>
          </p:nvPr>
        </p:nvSpPr>
        <p:spPr/>
        <p:txBody>
          <a:bodyPr/>
          <a:lstStyle/>
          <a:p>
            <a:fld id="{4BFA87C2-2934-459E-841D-722E0B84CDB9}" type="slidenum">
              <a:rPr lang="en-US" smtClean="0"/>
              <a:t>2</a:t>
            </a:fld>
            <a:endParaRPr lang="en-US"/>
          </a:p>
        </p:txBody>
      </p:sp>
    </p:spTree>
    <p:extLst>
      <p:ext uri="{BB962C8B-B14F-4D97-AF65-F5344CB8AC3E}">
        <p14:creationId xmlns:p14="http://schemas.microsoft.com/office/powerpoint/2010/main" val="316958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9F5D-4F34-413E-86A1-8455AB693E8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61FBCD7-24D3-4C97-9B61-C02ADA9BFBB2}"/>
              </a:ext>
            </a:extLst>
          </p:cNvPr>
          <p:cNvSpPr>
            <a:spLocks noGrp="1"/>
          </p:cNvSpPr>
          <p:nvPr>
            <p:ph idx="1"/>
          </p:nvPr>
        </p:nvSpPr>
        <p:spPr/>
        <p:txBody>
          <a:bodyPr/>
          <a:lstStyle/>
          <a:p>
            <a:r>
              <a:rPr lang="en-US" dirty="0"/>
              <a:t>More tools related to social media information extraction can be found at the </a:t>
            </a:r>
            <a:r>
              <a:rPr lang="en-US" dirty="0" err="1"/>
              <a:t>SocialMediaIE</a:t>
            </a:r>
            <a:r>
              <a:rPr lang="en-US" dirty="0"/>
              <a:t> project: </a:t>
            </a:r>
            <a:r>
              <a:rPr lang="en-US" dirty="0">
                <a:hlinkClick r:id="rId3"/>
              </a:rPr>
              <a:t>https://socialmediaie.github.io/</a:t>
            </a:r>
            <a:endParaRPr lang="en-US" dirty="0"/>
          </a:p>
          <a:p>
            <a:r>
              <a:rPr lang="en-US" dirty="0"/>
              <a:t>There will be a hands-on tutorial on Information extraction from social media using </a:t>
            </a:r>
            <a:r>
              <a:rPr lang="en-US" dirty="0" err="1"/>
              <a:t>SocialMediaIE</a:t>
            </a:r>
            <a:r>
              <a:rPr lang="en-US" dirty="0"/>
              <a:t> at LREC 2020 Marseille on May 11: </a:t>
            </a:r>
            <a:r>
              <a:rPr lang="en-US" dirty="0">
                <a:hlinkClick r:id="rId4"/>
              </a:rPr>
              <a:t>https://lrec2020.lrec-conf.org/en/workshops-and-tutorials/tutorials/</a:t>
            </a:r>
            <a:endParaRPr lang="en-US" dirty="0"/>
          </a:p>
          <a:p>
            <a:r>
              <a:rPr lang="en-US" dirty="0"/>
              <a:t>Contact: </a:t>
            </a:r>
            <a:endParaRPr lang="en-US" dirty="0">
              <a:hlinkClick r:id="rId5"/>
            </a:endParaRPr>
          </a:p>
          <a:p>
            <a:pPr lvl="1"/>
            <a:r>
              <a:rPr lang="en-US" dirty="0"/>
              <a:t>Shubhanshu Mishra: </a:t>
            </a:r>
            <a:r>
              <a:rPr lang="en-US" dirty="0">
                <a:hlinkClick r:id="rId6"/>
              </a:rPr>
              <a:t>https://shubhanshu.com/</a:t>
            </a:r>
            <a:endParaRPr lang="en-US" dirty="0"/>
          </a:p>
          <a:p>
            <a:pPr lvl="1"/>
            <a:r>
              <a:rPr lang="en-US" dirty="0"/>
              <a:t>Sudhanshu Mishra: </a:t>
            </a:r>
            <a:r>
              <a:rPr lang="en-US" dirty="0">
                <a:hlinkClick r:id="rId7"/>
              </a:rPr>
              <a:t>https://twitter.com/SudoMishra</a:t>
            </a:r>
            <a:endParaRPr lang="en-US" dirty="0"/>
          </a:p>
        </p:txBody>
      </p:sp>
      <p:sp>
        <p:nvSpPr>
          <p:cNvPr id="4" name="Date Placeholder 3">
            <a:extLst>
              <a:ext uri="{FF2B5EF4-FFF2-40B4-BE49-F238E27FC236}">
                <a16:creationId xmlns:a16="http://schemas.microsoft.com/office/drawing/2014/main" id="{D2102378-559F-4AEB-A777-151F0C33A03B}"/>
              </a:ext>
            </a:extLst>
          </p:cNvPr>
          <p:cNvSpPr>
            <a:spLocks noGrp="1"/>
          </p:cNvSpPr>
          <p:nvPr>
            <p:ph type="dt" sz="half" idx="10"/>
          </p:nvPr>
        </p:nvSpPr>
        <p:spPr/>
        <p:txBody>
          <a:bodyPr/>
          <a:lstStyle/>
          <a:p>
            <a:fld id="{23A20424-ACAF-466F-B7EE-59959208DECA}" type="datetime1">
              <a:rPr lang="en-US" smtClean="0"/>
              <a:t>12/14/2019</a:t>
            </a:fld>
            <a:endParaRPr lang="en-US"/>
          </a:p>
        </p:txBody>
      </p:sp>
      <p:sp>
        <p:nvSpPr>
          <p:cNvPr id="5" name="Footer Placeholder 4">
            <a:extLst>
              <a:ext uri="{FF2B5EF4-FFF2-40B4-BE49-F238E27FC236}">
                <a16:creationId xmlns:a16="http://schemas.microsoft.com/office/drawing/2014/main" id="{5DC56E03-9FD9-4640-844C-DF901FE544A7}"/>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0F0ED3EF-3AA8-40F8-96F1-572A98913571}"/>
              </a:ext>
            </a:extLst>
          </p:cNvPr>
          <p:cNvSpPr>
            <a:spLocks noGrp="1"/>
          </p:cNvSpPr>
          <p:nvPr>
            <p:ph type="sldNum" sz="quarter" idx="12"/>
          </p:nvPr>
        </p:nvSpPr>
        <p:spPr/>
        <p:txBody>
          <a:bodyPr/>
          <a:lstStyle/>
          <a:p>
            <a:fld id="{4BFA87C2-2934-459E-841D-722E0B84CDB9}" type="slidenum">
              <a:rPr lang="en-US" smtClean="0"/>
              <a:t>20</a:t>
            </a:fld>
            <a:endParaRPr lang="en-US"/>
          </a:p>
        </p:txBody>
      </p:sp>
    </p:spTree>
    <p:extLst>
      <p:ext uri="{BB962C8B-B14F-4D97-AF65-F5344CB8AC3E}">
        <p14:creationId xmlns:p14="http://schemas.microsoft.com/office/powerpoint/2010/main" val="57545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E5CD7C-F92C-41D4-A15A-4413C9A7D7C3}"/>
              </a:ext>
            </a:extLst>
          </p:cNvPr>
          <p:cNvGrpSpPr/>
          <p:nvPr/>
        </p:nvGrpSpPr>
        <p:grpSpPr>
          <a:xfrm>
            <a:off x="107577" y="1792592"/>
            <a:ext cx="11673484" cy="4563758"/>
            <a:chOff x="301752" y="836184"/>
            <a:chExt cx="9421368" cy="3683291"/>
          </a:xfrm>
        </p:grpSpPr>
        <p:sp>
          <p:nvSpPr>
            <p:cNvPr id="4" name="Rounded Rectangle 5">
              <a:extLst>
                <a:ext uri="{FF2B5EF4-FFF2-40B4-BE49-F238E27FC236}">
                  <a16:creationId xmlns:a16="http://schemas.microsoft.com/office/drawing/2014/main" id="{D69B4171-840F-4969-A62D-A43BC9F2FFB8}"/>
                </a:ext>
              </a:extLst>
            </p:cNvPr>
            <p:cNvSpPr/>
            <p:nvPr/>
          </p:nvSpPr>
          <p:spPr>
            <a:xfrm>
              <a:off x="301752" y="1262602"/>
              <a:ext cx="118872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Text</a:t>
              </a:r>
            </a:p>
          </p:txBody>
        </p:sp>
        <p:sp>
          <p:nvSpPr>
            <p:cNvPr id="5" name="Rounded Rectangle 6">
              <a:extLst>
                <a:ext uri="{FF2B5EF4-FFF2-40B4-BE49-F238E27FC236}">
                  <a16:creationId xmlns:a16="http://schemas.microsoft.com/office/drawing/2014/main" id="{1022CF2B-6E96-4B57-B94F-EAB82B2CB502}"/>
                </a:ext>
              </a:extLst>
            </p:cNvPr>
            <p:cNvSpPr/>
            <p:nvPr/>
          </p:nvSpPr>
          <p:spPr>
            <a:xfrm>
              <a:off x="2511552" y="1262602"/>
              <a:ext cx="1188720" cy="457200"/>
            </a:xfrm>
            <a:prstGeom prst="round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solidFill>
                    <a:schemeClr val="bg1"/>
                  </a:solidFill>
                </a:rPr>
                <a:t>HOF</a:t>
              </a:r>
            </a:p>
          </p:txBody>
        </p:sp>
        <p:sp>
          <p:nvSpPr>
            <p:cNvPr id="6" name="Rounded Rectangle 7">
              <a:extLst>
                <a:ext uri="{FF2B5EF4-FFF2-40B4-BE49-F238E27FC236}">
                  <a16:creationId xmlns:a16="http://schemas.microsoft.com/office/drawing/2014/main" id="{B222D1F6-80BF-40BB-8B30-ED119FF469C3}"/>
                </a:ext>
              </a:extLst>
            </p:cNvPr>
            <p:cNvSpPr/>
            <p:nvPr/>
          </p:nvSpPr>
          <p:spPr>
            <a:xfrm>
              <a:off x="2511552" y="4062275"/>
              <a:ext cx="1188720" cy="457200"/>
            </a:xfrm>
            <a:prstGeom prst="round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solidFill>
                    <a:schemeClr val="bg1"/>
                  </a:solidFill>
                </a:rPr>
                <a:t>NOT</a:t>
              </a:r>
            </a:p>
          </p:txBody>
        </p:sp>
        <p:sp>
          <p:nvSpPr>
            <p:cNvPr id="7" name="Rounded Rectangle 17">
              <a:extLst>
                <a:ext uri="{FF2B5EF4-FFF2-40B4-BE49-F238E27FC236}">
                  <a16:creationId xmlns:a16="http://schemas.microsoft.com/office/drawing/2014/main" id="{7CECD854-522F-4FF5-8F99-6F44D6CE3729}"/>
                </a:ext>
              </a:extLst>
            </p:cNvPr>
            <p:cNvSpPr/>
            <p:nvPr/>
          </p:nvSpPr>
          <p:spPr>
            <a:xfrm>
              <a:off x="5519928" y="1262602"/>
              <a:ext cx="1188720"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HATE</a:t>
              </a:r>
            </a:p>
          </p:txBody>
        </p:sp>
        <p:sp>
          <p:nvSpPr>
            <p:cNvPr id="8" name="Rounded Rectangle 18">
              <a:extLst>
                <a:ext uri="{FF2B5EF4-FFF2-40B4-BE49-F238E27FC236}">
                  <a16:creationId xmlns:a16="http://schemas.microsoft.com/office/drawing/2014/main" id="{2304F7A6-89B5-438D-B43A-FB142EF33DB2}"/>
                </a:ext>
              </a:extLst>
            </p:cNvPr>
            <p:cNvSpPr/>
            <p:nvPr/>
          </p:nvSpPr>
          <p:spPr>
            <a:xfrm>
              <a:off x="5519928" y="2291175"/>
              <a:ext cx="1188720"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OFFN</a:t>
              </a:r>
            </a:p>
          </p:txBody>
        </p:sp>
        <p:sp>
          <p:nvSpPr>
            <p:cNvPr id="9" name="Rounded Rectangle 19">
              <a:extLst>
                <a:ext uri="{FF2B5EF4-FFF2-40B4-BE49-F238E27FC236}">
                  <a16:creationId xmlns:a16="http://schemas.microsoft.com/office/drawing/2014/main" id="{F31EE0EF-3C97-4CC7-90C4-81AC10AF9851}"/>
                </a:ext>
              </a:extLst>
            </p:cNvPr>
            <p:cNvSpPr/>
            <p:nvPr/>
          </p:nvSpPr>
          <p:spPr>
            <a:xfrm>
              <a:off x="5519928" y="3355848"/>
              <a:ext cx="1188720"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PRFN</a:t>
              </a:r>
            </a:p>
          </p:txBody>
        </p:sp>
        <p:sp>
          <p:nvSpPr>
            <p:cNvPr id="10" name="Rounded Rectangle 20">
              <a:extLst>
                <a:ext uri="{FF2B5EF4-FFF2-40B4-BE49-F238E27FC236}">
                  <a16:creationId xmlns:a16="http://schemas.microsoft.com/office/drawing/2014/main" id="{CC37728D-90FB-4AC5-ADD9-59A98A23DE34}"/>
                </a:ext>
              </a:extLst>
            </p:cNvPr>
            <p:cNvSpPr/>
            <p:nvPr/>
          </p:nvSpPr>
          <p:spPr>
            <a:xfrm>
              <a:off x="8424672" y="1262602"/>
              <a:ext cx="1188720" cy="4572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TIN</a:t>
              </a:r>
            </a:p>
          </p:txBody>
        </p:sp>
        <p:sp>
          <p:nvSpPr>
            <p:cNvPr id="11" name="Rounded Rectangle 21">
              <a:extLst>
                <a:ext uri="{FF2B5EF4-FFF2-40B4-BE49-F238E27FC236}">
                  <a16:creationId xmlns:a16="http://schemas.microsoft.com/office/drawing/2014/main" id="{1B43F149-BD7C-4DF1-B159-D97F98D7722B}"/>
                </a:ext>
              </a:extLst>
            </p:cNvPr>
            <p:cNvSpPr/>
            <p:nvPr/>
          </p:nvSpPr>
          <p:spPr>
            <a:xfrm>
              <a:off x="8424672" y="3355848"/>
              <a:ext cx="1188720" cy="4572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UNT</a:t>
              </a:r>
            </a:p>
          </p:txBody>
        </p:sp>
        <p:sp>
          <p:nvSpPr>
            <p:cNvPr id="12" name="TextBox 11">
              <a:extLst>
                <a:ext uri="{FF2B5EF4-FFF2-40B4-BE49-F238E27FC236}">
                  <a16:creationId xmlns:a16="http://schemas.microsoft.com/office/drawing/2014/main" id="{C9F4A91C-AAE0-4BF8-AD68-D33B3E0DE61D}"/>
                </a:ext>
              </a:extLst>
            </p:cNvPr>
            <p:cNvSpPr txBox="1"/>
            <p:nvPr/>
          </p:nvSpPr>
          <p:spPr>
            <a:xfrm>
              <a:off x="2401824" y="836184"/>
              <a:ext cx="1408176" cy="369332"/>
            </a:xfrm>
            <a:prstGeom prst="rect">
              <a:avLst/>
            </a:prstGeom>
            <a:noFill/>
          </p:spPr>
          <p:txBody>
            <a:bodyPr wrap="square" rtlCol="0">
              <a:spAutoFit/>
            </a:bodyPr>
            <a:lstStyle/>
            <a:p>
              <a:pPr algn="ctr"/>
              <a:r>
                <a:rPr lang="en-IN" dirty="0"/>
                <a:t>Sub-Task A</a:t>
              </a:r>
            </a:p>
          </p:txBody>
        </p:sp>
        <p:sp>
          <p:nvSpPr>
            <p:cNvPr id="13" name="TextBox 12">
              <a:extLst>
                <a:ext uri="{FF2B5EF4-FFF2-40B4-BE49-F238E27FC236}">
                  <a16:creationId xmlns:a16="http://schemas.microsoft.com/office/drawing/2014/main" id="{7C698BED-F642-4C5A-B8C4-93F354F85F76}"/>
                </a:ext>
              </a:extLst>
            </p:cNvPr>
            <p:cNvSpPr txBox="1"/>
            <p:nvPr/>
          </p:nvSpPr>
          <p:spPr>
            <a:xfrm>
              <a:off x="5410200" y="836184"/>
              <a:ext cx="1408176" cy="369332"/>
            </a:xfrm>
            <a:prstGeom prst="rect">
              <a:avLst/>
            </a:prstGeom>
            <a:noFill/>
          </p:spPr>
          <p:txBody>
            <a:bodyPr wrap="square" rtlCol="0">
              <a:spAutoFit/>
            </a:bodyPr>
            <a:lstStyle/>
            <a:p>
              <a:pPr algn="ctr"/>
              <a:r>
                <a:rPr lang="en-IN" dirty="0"/>
                <a:t>Sub-Task B</a:t>
              </a:r>
            </a:p>
          </p:txBody>
        </p:sp>
        <p:sp>
          <p:nvSpPr>
            <p:cNvPr id="14" name="TextBox 13">
              <a:extLst>
                <a:ext uri="{FF2B5EF4-FFF2-40B4-BE49-F238E27FC236}">
                  <a16:creationId xmlns:a16="http://schemas.microsoft.com/office/drawing/2014/main" id="{50A15280-5A16-4C2C-8EBD-A52B472F271C}"/>
                </a:ext>
              </a:extLst>
            </p:cNvPr>
            <p:cNvSpPr txBox="1"/>
            <p:nvPr/>
          </p:nvSpPr>
          <p:spPr>
            <a:xfrm>
              <a:off x="8314944" y="836184"/>
              <a:ext cx="1408176" cy="369332"/>
            </a:xfrm>
            <a:prstGeom prst="rect">
              <a:avLst/>
            </a:prstGeom>
            <a:noFill/>
          </p:spPr>
          <p:txBody>
            <a:bodyPr wrap="square" rtlCol="0">
              <a:spAutoFit/>
            </a:bodyPr>
            <a:lstStyle/>
            <a:p>
              <a:pPr algn="ctr"/>
              <a:r>
                <a:rPr lang="en-IN" dirty="0"/>
                <a:t>Sub-Task C</a:t>
              </a:r>
            </a:p>
          </p:txBody>
        </p:sp>
        <p:cxnSp>
          <p:nvCxnSpPr>
            <p:cNvPr id="23" name="Straight Arrow Connector 22">
              <a:extLst>
                <a:ext uri="{FF2B5EF4-FFF2-40B4-BE49-F238E27FC236}">
                  <a16:creationId xmlns:a16="http://schemas.microsoft.com/office/drawing/2014/main" id="{0FD7F52D-C5D7-426E-B532-0614A793DAD2}"/>
                </a:ext>
              </a:extLst>
            </p:cNvPr>
            <p:cNvCxnSpPr>
              <a:stCxn id="4" idx="3"/>
              <a:endCxn id="5" idx="1"/>
            </p:cNvCxnSpPr>
            <p:nvPr/>
          </p:nvCxnSpPr>
          <p:spPr>
            <a:xfrm>
              <a:off x="1490472" y="1491202"/>
              <a:ext cx="1021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AEF9C1-9BE1-4D72-AF33-231A00C18AAC}"/>
                </a:ext>
              </a:extLst>
            </p:cNvPr>
            <p:cNvCxnSpPr>
              <a:cxnSpLocks/>
              <a:stCxn id="4" idx="3"/>
              <a:endCxn id="6" idx="0"/>
            </p:cNvCxnSpPr>
            <p:nvPr/>
          </p:nvCxnSpPr>
          <p:spPr>
            <a:xfrm>
              <a:off x="1490472" y="1491202"/>
              <a:ext cx="1615440" cy="25710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F013D03-36F2-48CF-BD61-C873F3ACE5F6}"/>
                </a:ext>
              </a:extLst>
            </p:cNvPr>
            <p:cNvCxnSpPr>
              <a:cxnSpLocks/>
              <a:stCxn id="5" idx="3"/>
              <a:endCxn id="7" idx="1"/>
            </p:cNvCxnSpPr>
            <p:nvPr/>
          </p:nvCxnSpPr>
          <p:spPr>
            <a:xfrm>
              <a:off x="3700272" y="1491202"/>
              <a:ext cx="18196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AEE9F1-7792-4619-836E-FD9097B2EA97}"/>
                </a:ext>
              </a:extLst>
            </p:cNvPr>
            <p:cNvCxnSpPr>
              <a:cxnSpLocks/>
              <a:stCxn id="5" idx="3"/>
              <a:endCxn id="8" idx="1"/>
            </p:cNvCxnSpPr>
            <p:nvPr/>
          </p:nvCxnSpPr>
          <p:spPr>
            <a:xfrm>
              <a:off x="3700272" y="1491202"/>
              <a:ext cx="1819656" cy="10285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57F70E-8051-43DD-B43C-1D0812CB1DAF}"/>
                </a:ext>
              </a:extLst>
            </p:cNvPr>
            <p:cNvCxnSpPr>
              <a:cxnSpLocks/>
              <a:stCxn id="5" idx="3"/>
              <a:endCxn id="9" idx="1"/>
            </p:cNvCxnSpPr>
            <p:nvPr/>
          </p:nvCxnSpPr>
          <p:spPr>
            <a:xfrm>
              <a:off x="3700272" y="1491202"/>
              <a:ext cx="1819656" cy="2093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0AE488-BA14-44B4-9BE1-568D1481021C}"/>
                </a:ext>
              </a:extLst>
            </p:cNvPr>
            <p:cNvCxnSpPr>
              <a:cxnSpLocks/>
              <a:stCxn id="7" idx="3"/>
              <a:endCxn id="10" idx="1"/>
            </p:cNvCxnSpPr>
            <p:nvPr/>
          </p:nvCxnSpPr>
          <p:spPr>
            <a:xfrm>
              <a:off x="6708648" y="1491202"/>
              <a:ext cx="17160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578CD9-BA87-43B9-8112-8A3E8A3FCE07}"/>
                </a:ext>
              </a:extLst>
            </p:cNvPr>
            <p:cNvCxnSpPr>
              <a:cxnSpLocks/>
              <a:stCxn id="7" idx="3"/>
              <a:endCxn id="11" idx="1"/>
            </p:cNvCxnSpPr>
            <p:nvPr/>
          </p:nvCxnSpPr>
          <p:spPr>
            <a:xfrm>
              <a:off x="6708648" y="1491202"/>
              <a:ext cx="1716024" cy="2093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D985CA-4D98-4531-AAE3-BEC7850B91D5}"/>
                </a:ext>
              </a:extLst>
            </p:cNvPr>
            <p:cNvCxnSpPr>
              <a:cxnSpLocks/>
              <a:stCxn id="8" idx="3"/>
              <a:endCxn id="10" idx="1"/>
            </p:cNvCxnSpPr>
            <p:nvPr/>
          </p:nvCxnSpPr>
          <p:spPr>
            <a:xfrm flipV="1">
              <a:off x="6708648" y="1491202"/>
              <a:ext cx="1716024" cy="10285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3D07526-C186-435F-820B-867BEF73AFF9}"/>
                </a:ext>
              </a:extLst>
            </p:cNvPr>
            <p:cNvCxnSpPr>
              <a:cxnSpLocks/>
              <a:stCxn id="8" idx="3"/>
              <a:endCxn id="11" idx="1"/>
            </p:cNvCxnSpPr>
            <p:nvPr/>
          </p:nvCxnSpPr>
          <p:spPr>
            <a:xfrm>
              <a:off x="6708648" y="2519775"/>
              <a:ext cx="1716024" cy="10646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80094ED-3B28-451F-806E-0691164F405B}"/>
                </a:ext>
              </a:extLst>
            </p:cNvPr>
            <p:cNvCxnSpPr>
              <a:cxnSpLocks/>
              <a:stCxn id="9" idx="3"/>
              <a:endCxn id="10" idx="1"/>
            </p:cNvCxnSpPr>
            <p:nvPr/>
          </p:nvCxnSpPr>
          <p:spPr>
            <a:xfrm flipV="1">
              <a:off x="6708648" y="1491202"/>
              <a:ext cx="1716024" cy="2093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0A7EC6B-E3AC-4429-8CCC-D2218354D04F}"/>
                </a:ext>
              </a:extLst>
            </p:cNvPr>
            <p:cNvCxnSpPr>
              <a:cxnSpLocks/>
              <a:stCxn id="9" idx="3"/>
              <a:endCxn id="11" idx="1"/>
            </p:cNvCxnSpPr>
            <p:nvPr/>
          </p:nvCxnSpPr>
          <p:spPr>
            <a:xfrm>
              <a:off x="6708648" y="3584448"/>
              <a:ext cx="17160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5BC80175-1504-450B-A140-3D4B54C84CC5}"/>
              </a:ext>
            </a:extLst>
          </p:cNvPr>
          <p:cNvSpPr>
            <a:spLocks noGrp="1"/>
          </p:cNvSpPr>
          <p:nvPr>
            <p:ph type="title"/>
          </p:nvPr>
        </p:nvSpPr>
        <p:spPr/>
        <p:txBody>
          <a:bodyPr/>
          <a:lstStyle/>
          <a:p>
            <a:r>
              <a:rPr lang="en-US" dirty="0"/>
              <a:t>HASOC task description</a:t>
            </a:r>
          </a:p>
        </p:txBody>
      </p:sp>
      <p:sp>
        <p:nvSpPr>
          <p:cNvPr id="116" name="Date Placeholder 115">
            <a:extLst>
              <a:ext uri="{FF2B5EF4-FFF2-40B4-BE49-F238E27FC236}">
                <a16:creationId xmlns:a16="http://schemas.microsoft.com/office/drawing/2014/main" id="{87994BE5-3627-4369-B6B1-914FA7F8EEB4}"/>
              </a:ext>
            </a:extLst>
          </p:cNvPr>
          <p:cNvSpPr>
            <a:spLocks noGrp="1"/>
          </p:cNvSpPr>
          <p:nvPr>
            <p:ph type="dt" sz="half" idx="10"/>
          </p:nvPr>
        </p:nvSpPr>
        <p:spPr/>
        <p:txBody>
          <a:bodyPr/>
          <a:lstStyle/>
          <a:p>
            <a:fld id="{94E17F3A-3E0D-4A56-978D-8B152362F358}" type="datetime1">
              <a:rPr lang="en-US" smtClean="0"/>
              <a:t>12/14/2019</a:t>
            </a:fld>
            <a:endParaRPr lang="en-US"/>
          </a:p>
        </p:txBody>
      </p:sp>
      <p:sp>
        <p:nvSpPr>
          <p:cNvPr id="117" name="Footer Placeholder 116">
            <a:extLst>
              <a:ext uri="{FF2B5EF4-FFF2-40B4-BE49-F238E27FC236}">
                <a16:creationId xmlns:a16="http://schemas.microsoft.com/office/drawing/2014/main" id="{E80ADE80-BA39-484B-8E47-5D8581040837}"/>
              </a:ext>
            </a:extLst>
          </p:cNvPr>
          <p:cNvSpPr>
            <a:spLocks noGrp="1"/>
          </p:cNvSpPr>
          <p:nvPr>
            <p:ph type="ftr" sz="quarter" idx="11"/>
          </p:nvPr>
        </p:nvSpPr>
        <p:spPr/>
        <p:txBody>
          <a:bodyPr/>
          <a:lstStyle/>
          <a:p>
            <a:r>
              <a:rPr lang="en-US"/>
              <a:t>3Idiots at HASOC | FIRE 2019</a:t>
            </a:r>
          </a:p>
        </p:txBody>
      </p:sp>
      <p:sp>
        <p:nvSpPr>
          <p:cNvPr id="118" name="Slide Number Placeholder 117">
            <a:extLst>
              <a:ext uri="{FF2B5EF4-FFF2-40B4-BE49-F238E27FC236}">
                <a16:creationId xmlns:a16="http://schemas.microsoft.com/office/drawing/2014/main" id="{2B1D39FC-FEA6-4CBC-8175-0AD89FEB5219}"/>
              </a:ext>
            </a:extLst>
          </p:cNvPr>
          <p:cNvSpPr>
            <a:spLocks noGrp="1"/>
          </p:cNvSpPr>
          <p:nvPr>
            <p:ph type="sldNum" sz="quarter" idx="12"/>
          </p:nvPr>
        </p:nvSpPr>
        <p:spPr/>
        <p:txBody>
          <a:bodyPr/>
          <a:lstStyle/>
          <a:p>
            <a:fld id="{4BFA87C2-2934-459E-841D-722E0B84CDB9}" type="slidenum">
              <a:rPr lang="en-US" smtClean="0"/>
              <a:t>3</a:t>
            </a:fld>
            <a:endParaRPr lang="en-US"/>
          </a:p>
        </p:txBody>
      </p:sp>
    </p:spTree>
    <p:extLst>
      <p:ext uri="{BB962C8B-B14F-4D97-AF65-F5344CB8AC3E}">
        <p14:creationId xmlns:p14="http://schemas.microsoft.com/office/powerpoint/2010/main" val="377500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E286-F34A-4BD6-90CB-DB8F086630F0}"/>
              </a:ext>
            </a:extLst>
          </p:cNvPr>
          <p:cNvSpPr>
            <a:spLocks noGrp="1"/>
          </p:cNvSpPr>
          <p:nvPr>
            <p:ph type="title"/>
          </p:nvPr>
        </p:nvSpPr>
        <p:spPr/>
        <p:txBody>
          <a:bodyPr/>
          <a:lstStyle/>
          <a:p>
            <a:r>
              <a:rPr lang="en-US"/>
              <a:t>Data statistics</a:t>
            </a:r>
          </a:p>
        </p:txBody>
      </p:sp>
      <p:sp>
        <p:nvSpPr>
          <p:cNvPr id="4" name="Date Placeholder 3">
            <a:extLst>
              <a:ext uri="{FF2B5EF4-FFF2-40B4-BE49-F238E27FC236}">
                <a16:creationId xmlns:a16="http://schemas.microsoft.com/office/drawing/2014/main" id="{6875C73F-1F10-4C81-91B2-F03C6C0B97D6}"/>
              </a:ext>
            </a:extLst>
          </p:cNvPr>
          <p:cNvSpPr>
            <a:spLocks noGrp="1"/>
          </p:cNvSpPr>
          <p:nvPr>
            <p:ph type="dt" sz="half" idx="10"/>
          </p:nvPr>
        </p:nvSpPr>
        <p:spPr/>
        <p:txBody>
          <a:bodyPr/>
          <a:lstStyle/>
          <a:p>
            <a:fld id="{462DD23B-31B3-47C1-8E8E-CECEBD01F4CD}" type="datetime1">
              <a:rPr lang="en-US" smtClean="0"/>
              <a:t>12/14/2019</a:t>
            </a:fld>
            <a:endParaRPr lang="en-US"/>
          </a:p>
        </p:txBody>
      </p:sp>
      <p:sp>
        <p:nvSpPr>
          <p:cNvPr id="5" name="Footer Placeholder 4">
            <a:extLst>
              <a:ext uri="{FF2B5EF4-FFF2-40B4-BE49-F238E27FC236}">
                <a16:creationId xmlns:a16="http://schemas.microsoft.com/office/drawing/2014/main" id="{87E66940-F5D0-42F4-95A4-C9603BA14C1B}"/>
              </a:ext>
            </a:extLst>
          </p:cNvPr>
          <p:cNvSpPr>
            <a:spLocks noGrp="1"/>
          </p:cNvSpPr>
          <p:nvPr>
            <p:ph type="ftr" sz="quarter" idx="11"/>
          </p:nvPr>
        </p:nvSpPr>
        <p:spPr/>
        <p:txBody>
          <a:bodyPr/>
          <a:lstStyle/>
          <a:p>
            <a:r>
              <a:rPr lang="en-US"/>
              <a:t>3Idiots at HASOC | FIRE 2019</a:t>
            </a:r>
            <a:endParaRPr lang="en-US" dirty="0"/>
          </a:p>
        </p:txBody>
      </p:sp>
      <p:sp>
        <p:nvSpPr>
          <p:cNvPr id="6" name="Slide Number Placeholder 5">
            <a:extLst>
              <a:ext uri="{FF2B5EF4-FFF2-40B4-BE49-F238E27FC236}">
                <a16:creationId xmlns:a16="http://schemas.microsoft.com/office/drawing/2014/main" id="{24665020-26CC-4D03-9F23-AC7882F608ED}"/>
              </a:ext>
            </a:extLst>
          </p:cNvPr>
          <p:cNvSpPr>
            <a:spLocks noGrp="1"/>
          </p:cNvSpPr>
          <p:nvPr>
            <p:ph type="sldNum" sz="quarter" idx="12"/>
          </p:nvPr>
        </p:nvSpPr>
        <p:spPr/>
        <p:txBody>
          <a:bodyPr/>
          <a:lstStyle/>
          <a:p>
            <a:fld id="{4BFA87C2-2934-459E-841D-722E0B84CDB9}" type="slidenum">
              <a:rPr lang="en-US" smtClean="0"/>
              <a:t>4</a:t>
            </a:fld>
            <a:endParaRPr lang="en-US"/>
          </a:p>
        </p:txBody>
      </p:sp>
      <p:graphicFrame>
        <p:nvGraphicFramePr>
          <p:cNvPr id="10" name="Table 9">
            <a:extLst>
              <a:ext uri="{FF2B5EF4-FFF2-40B4-BE49-F238E27FC236}">
                <a16:creationId xmlns:a16="http://schemas.microsoft.com/office/drawing/2014/main" id="{86DFABE8-4ED4-481F-A06E-93CBEE9D49D3}"/>
              </a:ext>
            </a:extLst>
          </p:cNvPr>
          <p:cNvGraphicFramePr>
            <a:graphicFrameLocks noGrp="1"/>
          </p:cNvGraphicFramePr>
          <p:nvPr>
            <p:extLst>
              <p:ext uri="{D42A27DB-BD31-4B8C-83A1-F6EECF244321}">
                <p14:modId xmlns:p14="http://schemas.microsoft.com/office/powerpoint/2010/main" val="2095013251"/>
              </p:ext>
            </p:extLst>
          </p:nvPr>
        </p:nvGraphicFramePr>
        <p:xfrm>
          <a:off x="838200" y="2210744"/>
          <a:ext cx="10515600" cy="2590800"/>
        </p:xfrm>
        <a:graphic>
          <a:graphicData uri="http://schemas.openxmlformats.org/drawingml/2006/table">
            <a:tbl>
              <a:tblPr/>
              <a:tblGrid>
                <a:gridCol w="1051560">
                  <a:extLst>
                    <a:ext uri="{9D8B030D-6E8A-4147-A177-3AD203B41FA5}">
                      <a16:colId xmlns:a16="http://schemas.microsoft.com/office/drawing/2014/main" val="762888296"/>
                    </a:ext>
                  </a:extLst>
                </a:gridCol>
                <a:gridCol w="1051560">
                  <a:extLst>
                    <a:ext uri="{9D8B030D-6E8A-4147-A177-3AD203B41FA5}">
                      <a16:colId xmlns:a16="http://schemas.microsoft.com/office/drawing/2014/main" val="2912977283"/>
                    </a:ext>
                  </a:extLst>
                </a:gridCol>
                <a:gridCol w="1051560">
                  <a:extLst>
                    <a:ext uri="{9D8B030D-6E8A-4147-A177-3AD203B41FA5}">
                      <a16:colId xmlns:a16="http://schemas.microsoft.com/office/drawing/2014/main" val="1888970378"/>
                    </a:ext>
                  </a:extLst>
                </a:gridCol>
                <a:gridCol w="1051560">
                  <a:extLst>
                    <a:ext uri="{9D8B030D-6E8A-4147-A177-3AD203B41FA5}">
                      <a16:colId xmlns:a16="http://schemas.microsoft.com/office/drawing/2014/main" val="634812555"/>
                    </a:ext>
                  </a:extLst>
                </a:gridCol>
                <a:gridCol w="1051560">
                  <a:extLst>
                    <a:ext uri="{9D8B030D-6E8A-4147-A177-3AD203B41FA5}">
                      <a16:colId xmlns:a16="http://schemas.microsoft.com/office/drawing/2014/main" val="3689203520"/>
                    </a:ext>
                  </a:extLst>
                </a:gridCol>
                <a:gridCol w="1051560">
                  <a:extLst>
                    <a:ext uri="{9D8B030D-6E8A-4147-A177-3AD203B41FA5}">
                      <a16:colId xmlns:a16="http://schemas.microsoft.com/office/drawing/2014/main" val="2754619523"/>
                    </a:ext>
                  </a:extLst>
                </a:gridCol>
                <a:gridCol w="1051560">
                  <a:extLst>
                    <a:ext uri="{9D8B030D-6E8A-4147-A177-3AD203B41FA5}">
                      <a16:colId xmlns:a16="http://schemas.microsoft.com/office/drawing/2014/main" val="714804414"/>
                    </a:ext>
                  </a:extLst>
                </a:gridCol>
                <a:gridCol w="1051560">
                  <a:extLst>
                    <a:ext uri="{9D8B030D-6E8A-4147-A177-3AD203B41FA5}">
                      <a16:colId xmlns:a16="http://schemas.microsoft.com/office/drawing/2014/main" val="1923787584"/>
                    </a:ext>
                  </a:extLst>
                </a:gridCol>
                <a:gridCol w="1051560">
                  <a:extLst>
                    <a:ext uri="{9D8B030D-6E8A-4147-A177-3AD203B41FA5}">
                      <a16:colId xmlns:a16="http://schemas.microsoft.com/office/drawing/2014/main" val="3518948099"/>
                    </a:ext>
                  </a:extLst>
                </a:gridCol>
                <a:gridCol w="1051560">
                  <a:extLst>
                    <a:ext uri="{9D8B030D-6E8A-4147-A177-3AD203B41FA5}">
                      <a16:colId xmlns:a16="http://schemas.microsoft.com/office/drawing/2014/main" val="3742230781"/>
                    </a:ext>
                  </a:extLst>
                </a:gridCol>
              </a:tblGrid>
              <a:tr h="0">
                <a:tc>
                  <a:txBody>
                    <a:bodyPr/>
                    <a:lstStyle/>
                    <a:p>
                      <a:pPr algn="r" fontAlgn="ctr"/>
                      <a:r>
                        <a:rPr lang="en-US" sz="2800" b="1" dirty="0" err="1">
                          <a:effectLst/>
                        </a:rPr>
                        <a:t>lang</a:t>
                      </a:r>
                      <a:endParaRPr lang="en-US" sz="2800" b="1" dirty="0">
                        <a:effectLst/>
                      </a:endParaRPr>
                    </a:p>
                  </a:txBody>
                  <a:tcPr anchor="ctr">
                    <a:lnL>
                      <a:noFill/>
                    </a:lnL>
                    <a:lnR>
                      <a:noFill/>
                    </a:lnR>
                    <a:lnT>
                      <a:noFill/>
                    </a:lnT>
                    <a:lnB w="12700" cap="flat" cmpd="sng" algn="ctr">
                      <a:solidFill>
                        <a:schemeClr val="tx1"/>
                      </a:solidFill>
                      <a:prstDash val="solid"/>
                      <a:round/>
                      <a:headEnd type="none" w="med" len="med"/>
                      <a:tailEnd type="none" w="med" len="med"/>
                    </a:lnB>
                  </a:tcPr>
                </a:tc>
                <a:tc gridSpan="3">
                  <a:txBody>
                    <a:bodyPr/>
                    <a:lstStyle/>
                    <a:p>
                      <a:pPr algn="ctr" fontAlgn="ctr"/>
                      <a:r>
                        <a:rPr lang="en-US" sz="2800" b="1" dirty="0">
                          <a:effectLst/>
                        </a:rPr>
                        <a:t>DE</a:t>
                      </a:r>
                    </a:p>
                  </a:txBody>
                  <a:tcPr anchor="ctr">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2800" b="1" dirty="0">
                          <a:effectLst/>
                        </a:rPr>
                        <a:t>EN</a:t>
                      </a:r>
                    </a:p>
                  </a:txBody>
                  <a:tcPr anchor="ctr">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ctr"/>
                      <a:r>
                        <a:rPr lang="en-US" sz="2800" b="1" dirty="0">
                          <a:effectLst/>
                        </a:rPr>
                        <a:t>HI</a:t>
                      </a:r>
                    </a:p>
                  </a:txBody>
                  <a:tcPr anchor="ctr">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0410010"/>
                  </a:ext>
                </a:extLst>
              </a:tr>
              <a:tr h="0">
                <a:tc>
                  <a:txBody>
                    <a:bodyPr/>
                    <a:lstStyle/>
                    <a:p>
                      <a:pPr algn="r" fontAlgn="ctr"/>
                      <a:r>
                        <a:rPr lang="en-US" sz="2800" b="1" dirty="0">
                          <a:effectLst/>
                        </a:rPr>
                        <a:t>task</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dev</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test</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train</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dev</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test</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train</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dev</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a:effectLst/>
                        </a:rPr>
                        <a:t>test</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2800" b="1" dirty="0">
                          <a:effectLst/>
                        </a:rPr>
                        <a:t>train</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6620799"/>
                  </a:ext>
                </a:extLst>
              </a:tr>
              <a:tr h="0">
                <a:tc>
                  <a:txBody>
                    <a:bodyPr/>
                    <a:lstStyle/>
                    <a:p>
                      <a:pPr algn="r" fontAlgn="ctr"/>
                      <a:r>
                        <a:rPr lang="en-US" sz="2800" b="1">
                          <a:effectLst/>
                        </a:rPr>
                        <a:t>A</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794</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850</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3819</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505</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1153</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5852</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136</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a:effectLst/>
                        </a:rPr>
                        <a:t>1318</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sz="2800" dirty="0">
                          <a:effectLst/>
                        </a:rPr>
                        <a:t>4665</a:t>
                      </a:r>
                    </a:p>
                  </a:txBody>
                  <a:tcPr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4163482045"/>
                  </a:ext>
                </a:extLst>
              </a:tr>
              <a:tr h="0">
                <a:tc>
                  <a:txBody>
                    <a:bodyPr/>
                    <a:lstStyle/>
                    <a:p>
                      <a:pPr algn="r" fontAlgn="ctr"/>
                      <a:r>
                        <a:rPr lang="en-US" sz="2800" b="1">
                          <a:effectLst/>
                        </a:rPr>
                        <a:t>B</a:t>
                      </a:r>
                    </a:p>
                  </a:txBody>
                  <a:tcPr anchor="ctr">
                    <a:lnL>
                      <a:noFill/>
                    </a:lnL>
                    <a:lnR>
                      <a:noFill/>
                    </a:lnR>
                    <a:lnT>
                      <a:noFill/>
                    </a:lnT>
                    <a:lnB>
                      <a:noFill/>
                    </a:lnB>
                  </a:tcPr>
                </a:tc>
                <a:tc>
                  <a:txBody>
                    <a:bodyPr/>
                    <a:lstStyle/>
                    <a:p>
                      <a:pPr algn="r" fontAlgn="ctr"/>
                      <a:r>
                        <a:rPr lang="en-US" sz="2800">
                          <a:effectLst/>
                        </a:rPr>
                        <a:t>794</a:t>
                      </a:r>
                    </a:p>
                  </a:txBody>
                  <a:tcPr anchor="ctr">
                    <a:lnL>
                      <a:noFill/>
                    </a:lnL>
                    <a:lnR>
                      <a:noFill/>
                    </a:lnR>
                    <a:lnT>
                      <a:noFill/>
                    </a:lnT>
                    <a:lnB>
                      <a:noFill/>
                    </a:lnB>
                  </a:tcPr>
                </a:tc>
                <a:tc>
                  <a:txBody>
                    <a:bodyPr/>
                    <a:lstStyle/>
                    <a:p>
                      <a:pPr algn="r" fontAlgn="ctr"/>
                      <a:r>
                        <a:rPr lang="en-US" sz="2800">
                          <a:effectLst/>
                        </a:rPr>
                        <a:t>850</a:t>
                      </a:r>
                    </a:p>
                  </a:txBody>
                  <a:tcPr anchor="ctr">
                    <a:lnL>
                      <a:noFill/>
                    </a:lnL>
                    <a:lnR>
                      <a:noFill/>
                    </a:lnR>
                    <a:lnT>
                      <a:noFill/>
                    </a:lnT>
                    <a:lnB>
                      <a:noFill/>
                    </a:lnB>
                  </a:tcPr>
                </a:tc>
                <a:tc>
                  <a:txBody>
                    <a:bodyPr/>
                    <a:lstStyle/>
                    <a:p>
                      <a:pPr algn="r" fontAlgn="ctr"/>
                      <a:r>
                        <a:rPr lang="en-US" sz="2800">
                          <a:effectLst/>
                        </a:rPr>
                        <a:t>407</a:t>
                      </a:r>
                    </a:p>
                  </a:txBody>
                  <a:tcPr anchor="ctr">
                    <a:lnL>
                      <a:noFill/>
                    </a:lnL>
                    <a:lnR>
                      <a:noFill/>
                    </a:lnR>
                    <a:lnT>
                      <a:noFill/>
                    </a:lnT>
                    <a:lnB>
                      <a:noFill/>
                    </a:lnB>
                  </a:tcPr>
                </a:tc>
                <a:tc>
                  <a:txBody>
                    <a:bodyPr/>
                    <a:lstStyle/>
                    <a:p>
                      <a:pPr algn="r" fontAlgn="ctr"/>
                      <a:r>
                        <a:rPr lang="en-US" sz="2800">
                          <a:effectLst/>
                        </a:rPr>
                        <a:t>302</a:t>
                      </a:r>
                    </a:p>
                  </a:txBody>
                  <a:tcPr anchor="ctr">
                    <a:lnL>
                      <a:noFill/>
                    </a:lnL>
                    <a:lnR>
                      <a:noFill/>
                    </a:lnR>
                    <a:lnT>
                      <a:noFill/>
                    </a:lnT>
                    <a:lnB>
                      <a:noFill/>
                    </a:lnB>
                  </a:tcPr>
                </a:tc>
                <a:tc>
                  <a:txBody>
                    <a:bodyPr/>
                    <a:lstStyle/>
                    <a:p>
                      <a:pPr algn="r" fontAlgn="ctr"/>
                      <a:r>
                        <a:rPr lang="en-US" sz="2800">
                          <a:effectLst/>
                        </a:rPr>
                        <a:t>1153</a:t>
                      </a:r>
                    </a:p>
                  </a:txBody>
                  <a:tcPr anchor="ctr">
                    <a:lnL>
                      <a:noFill/>
                    </a:lnL>
                    <a:lnR>
                      <a:noFill/>
                    </a:lnR>
                    <a:lnT>
                      <a:noFill/>
                    </a:lnT>
                    <a:lnB>
                      <a:noFill/>
                    </a:lnB>
                  </a:tcPr>
                </a:tc>
                <a:tc>
                  <a:txBody>
                    <a:bodyPr/>
                    <a:lstStyle/>
                    <a:p>
                      <a:pPr algn="r" fontAlgn="ctr"/>
                      <a:r>
                        <a:rPr lang="en-US" sz="2800">
                          <a:effectLst/>
                        </a:rPr>
                        <a:t>2261</a:t>
                      </a:r>
                    </a:p>
                  </a:txBody>
                  <a:tcPr anchor="ctr">
                    <a:lnL>
                      <a:noFill/>
                    </a:lnL>
                    <a:lnR>
                      <a:noFill/>
                    </a:lnR>
                    <a:lnT>
                      <a:noFill/>
                    </a:lnT>
                    <a:lnB>
                      <a:noFill/>
                    </a:lnB>
                  </a:tcPr>
                </a:tc>
                <a:tc>
                  <a:txBody>
                    <a:bodyPr/>
                    <a:lstStyle/>
                    <a:p>
                      <a:pPr algn="r" fontAlgn="ctr"/>
                      <a:r>
                        <a:rPr lang="en-US" sz="2800">
                          <a:effectLst/>
                        </a:rPr>
                        <a:t>136</a:t>
                      </a:r>
                    </a:p>
                  </a:txBody>
                  <a:tcPr anchor="ctr">
                    <a:lnL>
                      <a:noFill/>
                    </a:lnL>
                    <a:lnR>
                      <a:noFill/>
                    </a:lnR>
                    <a:lnT>
                      <a:noFill/>
                    </a:lnT>
                    <a:lnB>
                      <a:noFill/>
                    </a:lnB>
                  </a:tcPr>
                </a:tc>
                <a:tc>
                  <a:txBody>
                    <a:bodyPr/>
                    <a:lstStyle/>
                    <a:p>
                      <a:pPr algn="r" fontAlgn="ctr"/>
                      <a:r>
                        <a:rPr lang="en-US" sz="2800">
                          <a:effectLst/>
                        </a:rPr>
                        <a:t>1318</a:t>
                      </a:r>
                    </a:p>
                  </a:txBody>
                  <a:tcPr anchor="ctr">
                    <a:lnL>
                      <a:noFill/>
                    </a:lnL>
                    <a:lnR>
                      <a:noFill/>
                    </a:lnR>
                    <a:lnT>
                      <a:noFill/>
                    </a:lnT>
                    <a:lnB>
                      <a:noFill/>
                    </a:lnB>
                  </a:tcPr>
                </a:tc>
                <a:tc>
                  <a:txBody>
                    <a:bodyPr/>
                    <a:lstStyle/>
                    <a:p>
                      <a:pPr algn="r" fontAlgn="ctr"/>
                      <a:r>
                        <a:rPr lang="en-US" sz="2800">
                          <a:effectLst/>
                        </a:rPr>
                        <a:t>2469</a:t>
                      </a:r>
                    </a:p>
                  </a:txBody>
                  <a:tcPr anchor="ctr">
                    <a:lnL>
                      <a:noFill/>
                    </a:lnL>
                    <a:lnR>
                      <a:noFill/>
                    </a:lnR>
                    <a:lnT>
                      <a:noFill/>
                    </a:lnT>
                    <a:lnB>
                      <a:noFill/>
                    </a:lnB>
                  </a:tcPr>
                </a:tc>
                <a:extLst>
                  <a:ext uri="{0D108BD9-81ED-4DB2-BD59-A6C34878D82A}">
                    <a16:rowId xmlns:a16="http://schemas.microsoft.com/office/drawing/2014/main" val="2047156219"/>
                  </a:ext>
                </a:extLst>
              </a:tr>
              <a:tr h="0">
                <a:tc>
                  <a:txBody>
                    <a:bodyPr/>
                    <a:lstStyle/>
                    <a:p>
                      <a:pPr algn="r" fontAlgn="ctr"/>
                      <a:r>
                        <a:rPr lang="en-US" sz="2800" b="1">
                          <a:effectLst/>
                        </a:rPr>
                        <a:t>C</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0</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0</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0</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299</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1153</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2261</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72</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a:effectLst/>
                        </a:rPr>
                        <a:t>1318</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2800" dirty="0">
                          <a:effectLst/>
                        </a:rPr>
                        <a:t>2469</a:t>
                      </a:r>
                    </a:p>
                  </a:txBody>
                  <a:tcPr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132733830"/>
                  </a:ext>
                </a:extLst>
              </a:tr>
            </a:tbl>
          </a:graphicData>
        </a:graphic>
      </p:graphicFrame>
    </p:spTree>
    <p:extLst>
      <p:ext uri="{BB962C8B-B14F-4D97-AF65-F5344CB8AC3E}">
        <p14:creationId xmlns:p14="http://schemas.microsoft.com/office/powerpoint/2010/main" val="52547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via joint labels (sub-task D)</a:t>
            </a:r>
          </a:p>
        </p:txBody>
      </p:sp>
      <p:sp>
        <p:nvSpPr>
          <p:cNvPr id="3" name="Content Placeholder 2"/>
          <p:cNvSpPr>
            <a:spLocks noGrp="1"/>
          </p:cNvSpPr>
          <p:nvPr>
            <p:ph idx="1"/>
          </p:nvPr>
        </p:nvSpPr>
        <p:spPr>
          <a:xfrm>
            <a:off x="838200" y="1825625"/>
            <a:ext cx="6554694" cy="4351338"/>
          </a:xfrm>
        </p:spPr>
        <p:txBody>
          <a:bodyPr>
            <a:normAutofit/>
          </a:bodyPr>
          <a:lstStyle/>
          <a:p>
            <a:r>
              <a:rPr lang="en-IN" dirty="0"/>
              <a:t>Data sparsity is an issue for fine-grained subtasks B and C. </a:t>
            </a:r>
          </a:p>
          <a:p>
            <a:r>
              <a:rPr lang="en-IN" dirty="0"/>
              <a:t>However, learning about subtask A labels provides some signal for subtasks B and C.</a:t>
            </a:r>
          </a:p>
          <a:p>
            <a:r>
              <a:rPr lang="en-IN" dirty="0"/>
              <a:t>Labels of all sub-tasks can be organized in a DAG, such that each path can be encoded as a unique label. </a:t>
            </a:r>
          </a:p>
          <a:p>
            <a:r>
              <a:rPr lang="en-IN" dirty="0"/>
              <a:t>We train a single model for this task, followed by post-processing of labels for sub-task A, B and C.</a:t>
            </a:r>
          </a:p>
          <a:p>
            <a:endParaRPr lang="en-IN" dirty="0"/>
          </a:p>
        </p:txBody>
      </p:sp>
      <p:sp>
        <p:nvSpPr>
          <p:cNvPr id="4" name="Date Placeholder 3">
            <a:extLst>
              <a:ext uri="{FF2B5EF4-FFF2-40B4-BE49-F238E27FC236}">
                <a16:creationId xmlns:a16="http://schemas.microsoft.com/office/drawing/2014/main" id="{503C51B5-B129-433A-B617-6C9A21EAF30C}"/>
              </a:ext>
            </a:extLst>
          </p:cNvPr>
          <p:cNvSpPr>
            <a:spLocks noGrp="1"/>
          </p:cNvSpPr>
          <p:nvPr>
            <p:ph type="dt" sz="half" idx="10"/>
          </p:nvPr>
        </p:nvSpPr>
        <p:spPr/>
        <p:txBody>
          <a:bodyPr/>
          <a:lstStyle/>
          <a:p>
            <a:fld id="{2830146B-94E0-47D4-AE10-167469A37C50}" type="datetime1">
              <a:rPr lang="en-US" smtClean="0"/>
              <a:t>12/14/2019</a:t>
            </a:fld>
            <a:endParaRPr lang="en-US"/>
          </a:p>
        </p:txBody>
      </p:sp>
      <p:sp>
        <p:nvSpPr>
          <p:cNvPr id="5" name="Footer Placeholder 4">
            <a:extLst>
              <a:ext uri="{FF2B5EF4-FFF2-40B4-BE49-F238E27FC236}">
                <a16:creationId xmlns:a16="http://schemas.microsoft.com/office/drawing/2014/main" id="{3DA41F12-089A-46B5-BED6-E9797F675F6D}"/>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244CCC98-2EFB-4D5F-B395-C3BE59C84318}"/>
              </a:ext>
            </a:extLst>
          </p:cNvPr>
          <p:cNvSpPr>
            <a:spLocks noGrp="1"/>
          </p:cNvSpPr>
          <p:nvPr>
            <p:ph type="sldNum" sz="quarter" idx="12"/>
          </p:nvPr>
        </p:nvSpPr>
        <p:spPr/>
        <p:txBody>
          <a:bodyPr/>
          <a:lstStyle/>
          <a:p>
            <a:fld id="{4BFA87C2-2934-459E-841D-722E0B84CDB9}" type="slidenum">
              <a:rPr lang="en-US" smtClean="0"/>
              <a:t>5</a:t>
            </a:fld>
            <a:endParaRPr lang="en-US"/>
          </a:p>
        </p:txBody>
      </p:sp>
      <p:grpSp>
        <p:nvGrpSpPr>
          <p:cNvPr id="7" name="Group 6">
            <a:extLst>
              <a:ext uri="{FF2B5EF4-FFF2-40B4-BE49-F238E27FC236}">
                <a16:creationId xmlns:a16="http://schemas.microsoft.com/office/drawing/2014/main" id="{035A64B3-048B-45DB-8C67-9E98E219C4E1}"/>
              </a:ext>
            </a:extLst>
          </p:cNvPr>
          <p:cNvGrpSpPr/>
          <p:nvPr/>
        </p:nvGrpSpPr>
        <p:grpSpPr>
          <a:xfrm>
            <a:off x="7434729" y="1792592"/>
            <a:ext cx="4346332" cy="4563758"/>
            <a:chOff x="301752" y="836184"/>
            <a:chExt cx="9421368" cy="3683291"/>
          </a:xfrm>
        </p:grpSpPr>
        <p:sp>
          <p:nvSpPr>
            <p:cNvPr id="8" name="Rounded Rectangle 5">
              <a:extLst>
                <a:ext uri="{FF2B5EF4-FFF2-40B4-BE49-F238E27FC236}">
                  <a16:creationId xmlns:a16="http://schemas.microsoft.com/office/drawing/2014/main" id="{76FF48D0-AF1C-47D7-8272-68155FB468F0}"/>
                </a:ext>
              </a:extLst>
            </p:cNvPr>
            <p:cNvSpPr/>
            <p:nvPr/>
          </p:nvSpPr>
          <p:spPr>
            <a:xfrm>
              <a:off x="301752" y="1262602"/>
              <a:ext cx="118872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Text</a:t>
              </a:r>
            </a:p>
          </p:txBody>
        </p:sp>
        <p:sp>
          <p:nvSpPr>
            <p:cNvPr id="9" name="Rounded Rectangle 6">
              <a:extLst>
                <a:ext uri="{FF2B5EF4-FFF2-40B4-BE49-F238E27FC236}">
                  <a16:creationId xmlns:a16="http://schemas.microsoft.com/office/drawing/2014/main" id="{FF0F202F-8282-4C02-A51F-C17A90572D98}"/>
                </a:ext>
              </a:extLst>
            </p:cNvPr>
            <p:cNvSpPr/>
            <p:nvPr/>
          </p:nvSpPr>
          <p:spPr>
            <a:xfrm>
              <a:off x="2511552" y="1262602"/>
              <a:ext cx="1188720" cy="457200"/>
            </a:xfrm>
            <a:prstGeom prst="roundRect">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050" b="1" dirty="0">
                  <a:solidFill>
                    <a:schemeClr val="bg1"/>
                  </a:solidFill>
                </a:rPr>
                <a:t>HOF</a:t>
              </a:r>
            </a:p>
          </p:txBody>
        </p:sp>
        <p:sp>
          <p:nvSpPr>
            <p:cNvPr id="10" name="Rounded Rectangle 7">
              <a:extLst>
                <a:ext uri="{FF2B5EF4-FFF2-40B4-BE49-F238E27FC236}">
                  <a16:creationId xmlns:a16="http://schemas.microsoft.com/office/drawing/2014/main" id="{4A61DDA4-1E50-44E2-8332-57EAF157D687}"/>
                </a:ext>
              </a:extLst>
            </p:cNvPr>
            <p:cNvSpPr/>
            <p:nvPr/>
          </p:nvSpPr>
          <p:spPr>
            <a:xfrm>
              <a:off x="2511552" y="4062275"/>
              <a:ext cx="1188720" cy="457200"/>
            </a:xfrm>
            <a:prstGeom prst="round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050" b="1" dirty="0">
                  <a:solidFill>
                    <a:schemeClr val="bg1"/>
                  </a:solidFill>
                </a:rPr>
                <a:t>NOT</a:t>
              </a:r>
            </a:p>
          </p:txBody>
        </p:sp>
        <p:sp>
          <p:nvSpPr>
            <p:cNvPr id="11" name="Rounded Rectangle 17">
              <a:extLst>
                <a:ext uri="{FF2B5EF4-FFF2-40B4-BE49-F238E27FC236}">
                  <a16:creationId xmlns:a16="http://schemas.microsoft.com/office/drawing/2014/main" id="{39D86EC8-AF21-4826-BB8F-704AAF8D8958}"/>
                </a:ext>
              </a:extLst>
            </p:cNvPr>
            <p:cNvSpPr/>
            <p:nvPr/>
          </p:nvSpPr>
          <p:spPr>
            <a:xfrm>
              <a:off x="5519928" y="1262602"/>
              <a:ext cx="1188720"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HATE</a:t>
              </a:r>
            </a:p>
          </p:txBody>
        </p:sp>
        <p:sp>
          <p:nvSpPr>
            <p:cNvPr id="12" name="Rounded Rectangle 18">
              <a:extLst>
                <a:ext uri="{FF2B5EF4-FFF2-40B4-BE49-F238E27FC236}">
                  <a16:creationId xmlns:a16="http://schemas.microsoft.com/office/drawing/2014/main" id="{B5DFFF54-920B-4FB0-9A5C-1E341A5113DF}"/>
                </a:ext>
              </a:extLst>
            </p:cNvPr>
            <p:cNvSpPr/>
            <p:nvPr/>
          </p:nvSpPr>
          <p:spPr>
            <a:xfrm>
              <a:off x="5519928" y="2291175"/>
              <a:ext cx="1188720"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OFFN</a:t>
              </a:r>
            </a:p>
          </p:txBody>
        </p:sp>
        <p:sp>
          <p:nvSpPr>
            <p:cNvPr id="13" name="Rounded Rectangle 19">
              <a:extLst>
                <a:ext uri="{FF2B5EF4-FFF2-40B4-BE49-F238E27FC236}">
                  <a16:creationId xmlns:a16="http://schemas.microsoft.com/office/drawing/2014/main" id="{D837CC1D-1BD4-4A31-A034-330DC92D5A44}"/>
                </a:ext>
              </a:extLst>
            </p:cNvPr>
            <p:cNvSpPr/>
            <p:nvPr/>
          </p:nvSpPr>
          <p:spPr>
            <a:xfrm>
              <a:off x="5519928" y="3355848"/>
              <a:ext cx="1188720"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PRFN</a:t>
              </a:r>
            </a:p>
          </p:txBody>
        </p:sp>
        <p:sp>
          <p:nvSpPr>
            <p:cNvPr id="14" name="Rounded Rectangle 20">
              <a:extLst>
                <a:ext uri="{FF2B5EF4-FFF2-40B4-BE49-F238E27FC236}">
                  <a16:creationId xmlns:a16="http://schemas.microsoft.com/office/drawing/2014/main" id="{9A91B90A-E0A9-49F0-BA7A-F8F1109E0267}"/>
                </a:ext>
              </a:extLst>
            </p:cNvPr>
            <p:cNvSpPr/>
            <p:nvPr/>
          </p:nvSpPr>
          <p:spPr>
            <a:xfrm>
              <a:off x="8424672" y="1262602"/>
              <a:ext cx="1188720" cy="4572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TIN</a:t>
              </a:r>
            </a:p>
          </p:txBody>
        </p:sp>
        <p:sp>
          <p:nvSpPr>
            <p:cNvPr id="15" name="Rounded Rectangle 21">
              <a:extLst>
                <a:ext uri="{FF2B5EF4-FFF2-40B4-BE49-F238E27FC236}">
                  <a16:creationId xmlns:a16="http://schemas.microsoft.com/office/drawing/2014/main" id="{3E02D74C-4CED-4C54-9C72-E2B5DE914804}"/>
                </a:ext>
              </a:extLst>
            </p:cNvPr>
            <p:cNvSpPr/>
            <p:nvPr/>
          </p:nvSpPr>
          <p:spPr>
            <a:xfrm>
              <a:off x="8424672" y="3355848"/>
              <a:ext cx="1188720" cy="4572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UNT</a:t>
              </a:r>
            </a:p>
          </p:txBody>
        </p:sp>
        <p:sp>
          <p:nvSpPr>
            <p:cNvPr id="16" name="TextBox 15">
              <a:extLst>
                <a:ext uri="{FF2B5EF4-FFF2-40B4-BE49-F238E27FC236}">
                  <a16:creationId xmlns:a16="http://schemas.microsoft.com/office/drawing/2014/main" id="{57FD3B41-ACEE-4A42-9722-3F16507C4BC4}"/>
                </a:ext>
              </a:extLst>
            </p:cNvPr>
            <p:cNvSpPr txBox="1"/>
            <p:nvPr/>
          </p:nvSpPr>
          <p:spPr>
            <a:xfrm>
              <a:off x="2401824" y="836184"/>
              <a:ext cx="1408177" cy="347758"/>
            </a:xfrm>
            <a:prstGeom prst="rect">
              <a:avLst/>
            </a:prstGeom>
            <a:noFill/>
          </p:spPr>
          <p:txBody>
            <a:bodyPr wrap="square" rtlCol="0">
              <a:spAutoFit/>
            </a:bodyPr>
            <a:lstStyle/>
            <a:p>
              <a:pPr algn="ctr"/>
              <a:r>
                <a:rPr lang="en-IN" sz="1050" b="1" dirty="0"/>
                <a:t>Sub-Task A</a:t>
              </a:r>
            </a:p>
          </p:txBody>
        </p:sp>
        <p:sp>
          <p:nvSpPr>
            <p:cNvPr id="17" name="TextBox 16">
              <a:extLst>
                <a:ext uri="{FF2B5EF4-FFF2-40B4-BE49-F238E27FC236}">
                  <a16:creationId xmlns:a16="http://schemas.microsoft.com/office/drawing/2014/main" id="{DFD59783-D643-4270-89A3-863722AD06C0}"/>
                </a:ext>
              </a:extLst>
            </p:cNvPr>
            <p:cNvSpPr txBox="1"/>
            <p:nvPr/>
          </p:nvSpPr>
          <p:spPr>
            <a:xfrm>
              <a:off x="5410199" y="836184"/>
              <a:ext cx="1408177" cy="347758"/>
            </a:xfrm>
            <a:prstGeom prst="rect">
              <a:avLst/>
            </a:prstGeom>
            <a:noFill/>
          </p:spPr>
          <p:txBody>
            <a:bodyPr wrap="square" rtlCol="0">
              <a:spAutoFit/>
            </a:bodyPr>
            <a:lstStyle/>
            <a:p>
              <a:pPr algn="ctr"/>
              <a:r>
                <a:rPr lang="en-IN" sz="1050" b="1" dirty="0"/>
                <a:t>Sub-Task B</a:t>
              </a:r>
            </a:p>
          </p:txBody>
        </p:sp>
        <p:sp>
          <p:nvSpPr>
            <p:cNvPr id="18" name="TextBox 17">
              <a:extLst>
                <a:ext uri="{FF2B5EF4-FFF2-40B4-BE49-F238E27FC236}">
                  <a16:creationId xmlns:a16="http://schemas.microsoft.com/office/drawing/2014/main" id="{60DABBDF-CBF8-47AA-AAAB-6AB664F1A10E}"/>
                </a:ext>
              </a:extLst>
            </p:cNvPr>
            <p:cNvSpPr txBox="1"/>
            <p:nvPr/>
          </p:nvSpPr>
          <p:spPr>
            <a:xfrm>
              <a:off x="8314943" y="836184"/>
              <a:ext cx="1408177" cy="347758"/>
            </a:xfrm>
            <a:prstGeom prst="rect">
              <a:avLst/>
            </a:prstGeom>
            <a:noFill/>
          </p:spPr>
          <p:txBody>
            <a:bodyPr wrap="square" rtlCol="0">
              <a:spAutoFit/>
            </a:bodyPr>
            <a:lstStyle/>
            <a:p>
              <a:pPr algn="ctr"/>
              <a:r>
                <a:rPr lang="en-IN" sz="1050" b="1" dirty="0"/>
                <a:t>Sub-Task C</a:t>
              </a:r>
            </a:p>
          </p:txBody>
        </p:sp>
        <p:cxnSp>
          <p:nvCxnSpPr>
            <p:cNvPr id="19" name="Straight Arrow Connector 18">
              <a:extLst>
                <a:ext uri="{FF2B5EF4-FFF2-40B4-BE49-F238E27FC236}">
                  <a16:creationId xmlns:a16="http://schemas.microsoft.com/office/drawing/2014/main" id="{772950D1-0882-42E3-8AD6-136BB2211986}"/>
                </a:ext>
              </a:extLst>
            </p:cNvPr>
            <p:cNvCxnSpPr>
              <a:stCxn id="8" idx="3"/>
              <a:endCxn id="9" idx="1"/>
            </p:cNvCxnSpPr>
            <p:nvPr/>
          </p:nvCxnSpPr>
          <p:spPr>
            <a:xfrm>
              <a:off x="1490472" y="1491202"/>
              <a:ext cx="10210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95ED65-821D-4B5C-A214-D746C7412182}"/>
                </a:ext>
              </a:extLst>
            </p:cNvPr>
            <p:cNvCxnSpPr>
              <a:cxnSpLocks/>
              <a:stCxn id="8" idx="3"/>
              <a:endCxn id="10" idx="0"/>
            </p:cNvCxnSpPr>
            <p:nvPr/>
          </p:nvCxnSpPr>
          <p:spPr>
            <a:xfrm>
              <a:off x="1490472" y="1491202"/>
              <a:ext cx="1615440" cy="25710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9AA8B6-56C9-4C5E-BBA1-40939E01C042}"/>
                </a:ext>
              </a:extLst>
            </p:cNvPr>
            <p:cNvCxnSpPr>
              <a:cxnSpLocks/>
              <a:stCxn id="9" idx="3"/>
              <a:endCxn id="11" idx="1"/>
            </p:cNvCxnSpPr>
            <p:nvPr/>
          </p:nvCxnSpPr>
          <p:spPr>
            <a:xfrm>
              <a:off x="3700272" y="1491202"/>
              <a:ext cx="18196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1B91E4-3136-4E72-A220-ED8A2A27E827}"/>
                </a:ext>
              </a:extLst>
            </p:cNvPr>
            <p:cNvCxnSpPr>
              <a:cxnSpLocks/>
              <a:stCxn id="9" idx="3"/>
              <a:endCxn id="12" idx="1"/>
            </p:cNvCxnSpPr>
            <p:nvPr/>
          </p:nvCxnSpPr>
          <p:spPr>
            <a:xfrm>
              <a:off x="3700272" y="1491202"/>
              <a:ext cx="1819656" cy="10285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588362-392D-4064-8137-C71BA1E08E1C}"/>
                </a:ext>
              </a:extLst>
            </p:cNvPr>
            <p:cNvCxnSpPr>
              <a:cxnSpLocks/>
              <a:stCxn id="9" idx="3"/>
              <a:endCxn id="13" idx="1"/>
            </p:cNvCxnSpPr>
            <p:nvPr/>
          </p:nvCxnSpPr>
          <p:spPr>
            <a:xfrm>
              <a:off x="3700272" y="1491202"/>
              <a:ext cx="1819656" cy="2093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561632-E74A-4271-B3FB-03113204F00F}"/>
                </a:ext>
              </a:extLst>
            </p:cNvPr>
            <p:cNvCxnSpPr>
              <a:cxnSpLocks/>
              <a:stCxn id="11" idx="3"/>
              <a:endCxn id="14" idx="1"/>
            </p:cNvCxnSpPr>
            <p:nvPr/>
          </p:nvCxnSpPr>
          <p:spPr>
            <a:xfrm>
              <a:off x="6708648" y="1491202"/>
              <a:ext cx="17160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50F4B3-1B34-41BC-9F85-6E9C9C791202}"/>
                </a:ext>
              </a:extLst>
            </p:cNvPr>
            <p:cNvCxnSpPr>
              <a:cxnSpLocks/>
              <a:stCxn id="11" idx="3"/>
              <a:endCxn id="15" idx="1"/>
            </p:cNvCxnSpPr>
            <p:nvPr/>
          </p:nvCxnSpPr>
          <p:spPr>
            <a:xfrm>
              <a:off x="6708648" y="1491202"/>
              <a:ext cx="1716024" cy="2093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641BB2-8A9E-4C0A-B633-A8C87E190E50}"/>
                </a:ext>
              </a:extLst>
            </p:cNvPr>
            <p:cNvCxnSpPr>
              <a:cxnSpLocks/>
              <a:stCxn id="12" idx="3"/>
              <a:endCxn id="14" idx="1"/>
            </p:cNvCxnSpPr>
            <p:nvPr/>
          </p:nvCxnSpPr>
          <p:spPr>
            <a:xfrm flipV="1">
              <a:off x="6708648" y="1491202"/>
              <a:ext cx="1716024" cy="10285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D52A16-5A89-45D3-AC2E-5C21610F36F8}"/>
                </a:ext>
              </a:extLst>
            </p:cNvPr>
            <p:cNvCxnSpPr>
              <a:cxnSpLocks/>
              <a:stCxn id="12" idx="3"/>
              <a:endCxn id="15" idx="1"/>
            </p:cNvCxnSpPr>
            <p:nvPr/>
          </p:nvCxnSpPr>
          <p:spPr>
            <a:xfrm>
              <a:off x="6708648" y="2519775"/>
              <a:ext cx="1716024" cy="10646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06ABA13-CE5F-47EB-A28A-3DBFE55DC05F}"/>
                </a:ext>
              </a:extLst>
            </p:cNvPr>
            <p:cNvCxnSpPr>
              <a:cxnSpLocks/>
              <a:stCxn id="13" idx="3"/>
              <a:endCxn id="14" idx="1"/>
            </p:cNvCxnSpPr>
            <p:nvPr/>
          </p:nvCxnSpPr>
          <p:spPr>
            <a:xfrm flipV="1">
              <a:off x="6708648" y="1491202"/>
              <a:ext cx="1716024" cy="20932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3E964E2-52C2-47D9-822B-B8F6BC2D8AA1}"/>
                </a:ext>
              </a:extLst>
            </p:cNvPr>
            <p:cNvCxnSpPr>
              <a:cxnSpLocks/>
              <a:stCxn id="13" idx="3"/>
              <a:endCxn id="15" idx="1"/>
            </p:cNvCxnSpPr>
            <p:nvPr/>
          </p:nvCxnSpPr>
          <p:spPr>
            <a:xfrm>
              <a:off x="6708648" y="3584448"/>
              <a:ext cx="17160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3696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19991C65-4E2E-4D64-B56B-65C0B38CD6AD}"/>
              </a:ext>
            </a:extLst>
          </p:cNvPr>
          <p:cNvSpPr>
            <a:spLocks noGrp="1"/>
          </p:cNvSpPr>
          <p:nvPr>
            <p:ph type="title"/>
          </p:nvPr>
        </p:nvSpPr>
        <p:spPr/>
        <p:txBody>
          <a:bodyPr/>
          <a:lstStyle/>
          <a:p>
            <a:r>
              <a:rPr lang="en-US" dirty="0"/>
              <a:t>Subtask D labels</a:t>
            </a:r>
          </a:p>
        </p:txBody>
      </p:sp>
      <p:sp>
        <p:nvSpPr>
          <p:cNvPr id="10" name="Date Placeholder 9">
            <a:extLst>
              <a:ext uri="{FF2B5EF4-FFF2-40B4-BE49-F238E27FC236}">
                <a16:creationId xmlns:a16="http://schemas.microsoft.com/office/drawing/2014/main" id="{88DC854F-ECC0-4E13-A0B8-8B4354B2B165}"/>
              </a:ext>
            </a:extLst>
          </p:cNvPr>
          <p:cNvSpPr>
            <a:spLocks noGrp="1"/>
          </p:cNvSpPr>
          <p:nvPr>
            <p:ph type="dt" sz="half" idx="10"/>
          </p:nvPr>
        </p:nvSpPr>
        <p:spPr/>
        <p:txBody>
          <a:bodyPr/>
          <a:lstStyle/>
          <a:p>
            <a:fld id="{503FCB62-5FC3-4C6C-9EDE-3E4E4B3AFAAE}" type="datetime1">
              <a:rPr lang="en-US" smtClean="0"/>
              <a:t>12/14/2019</a:t>
            </a:fld>
            <a:endParaRPr lang="en-US"/>
          </a:p>
        </p:txBody>
      </p:sp>
      <p:sp>
        <p:nvSpPr>
          <p:cNvPr id="13" name="Footer Placeholder 12">
            <a:extLst>
              <a:ext uri="{FF2B5EF4-FFF2-40B4-BE49-F238E27FC236}">
                <a16:creationId xmlns:a16="http://schemas.microsoft.com/office/drawing/2014/main" id="{F48AD7B7-F7B8-48E8-BEDC-3BA5592ADF7F}"/>
              </a:ext>
            </a:extLst>
          </p:cNvPr>
          <p:cNvSpPr>
            <a:spLocks noGrp="1"/>
          </p:cNvSpPr>
          <p:nvPr>
            <p:ph type="ftr" sz="quarter" idx="11"/>
          </p:nvPr>
        </p:nvSpPr>
        <p:spPr/>
        <p:txBody>
          <a:bodyPr/>
          <a:lstStyle/>
          <a:p>
            <a:r>
              <a:rPr lang="en-US"/>
              <a:t>3Idiots at HASOC | FIRE 2019</a:t>
            </a:r>
          </a:p>
        </p:txBody>
      </p:sp>
      <p:sp>
        <p:nvSpPr>
          <p:cNvPr id="14" name="Slide Number Placeholder 13">
            <a:extLst>
              <a:ext uri="{FF2B5EF4-FFF2-40B4-BE49-F238E27FC236}">
                <a16:creationId xmlns:a16="http://schemas.microsoft.com/office/drawing/2014/main" id="{EFF6DC45-94F2-42DA-A2C6-74FDEF49971F}"/>
              </a:ext>
            </a:extLst>
          </p:cNvPr>
          <p:cNvSpPr>
            <a:spLocks noGrp="1"/>
          </p:cNvSpPr>
          <p:nvPr>
            <p:ph type="sldNum" sz="quarter" idx="12"/>
          </p:nvPr>
        </p:nvSpPr>
        <p:spPr/>
        <p:txBody>
          <a:bodyPr/>
          <a:lstStyle/>
          <a:p>
            <a:fld id="{4BFA87C2-2934-459E-841D-722E0B84CDB9}" type="slidenum">
              <a:rPr lang="en-US" smtClean="0"/>
              <a:t>6</a:t>
            </a:fld>
            <a:endParaRPr lang="en-US"/>
          </a:p>
        </p:txBody>
      </p:sp>
      <p:grpSp>
        <p:nvGrpSpPr>
          <p:cNvPr id="43" name="Group 42">
            <a:extLst>
              <a:ext uri="{FF2B5EF4-FFF2-40B4-BE49-F238E27FC236}">
                <a16:creationId xmlns:a16="http://schemas.microsoft.com/office/drawing/2014/main" id="{14674FCB-BEBD-4E4E-8EBC-EDBADA4F2E44}"/>
              </a:ext>
            </a:extLst>
          </p:cNvPr>
          <p:cNvGrpSpPr/>
          <p:nvPr/>
        </p:nvGrpSpPr>
        <p:grpSpPr>
          <a:xfrm>
            <a:off x="151885" y="1690688"/>
            <a:ext cx="11888231" cy="3714591"/>
            <a:chOff x="64008" y="1690688"/>
            <a:chExt cx="11888231" cy="3714591"/>
          </a:xfrm>
        </p:grpSpPr>
        <p:cxnSp>
          <p:nvCxnSpPr>
            <p:cNvPr id="26" name="Straight Arrow Connector 25">
              <a:extLst>
                <a:ext uri="{FF2B5EF4-FFF2-40B4-BE49-F238E27FC236}">
                  <a16:creationId xmlns:a16="http://schemas.microsoft.com/office/drawing/2014/main" id="{DE4B2C99-76E6-4B2A-B916-1A8A853FDEE1}"/>
                </a:ext>
              </a:extLst>
            </p:cNvPr>
            <p:cNvCxnSpPr>
              <a:cxnSpLocks/>
              <a:stCxn id="4" idx="2"/>
              <a:endCxn id="8" idx="0"/>
            </p:cNvCxnSpPr>
            <p:nvPr/>
          </p:nvCxnSpPr>
          <p:spPr>
            <a:xfrm flipH="1">
              <a:off x="2880360" y="2147888"/>
              <a:ext cx="3572256" cy="2800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08752EC-EBC1-44D7-AE4A-907BD292FD0A}"/>
                </a:ext>
              </a:extLst>
            </p:cNvPr>
            <p:cNvCxnSpPr>
              <a:cxnSpLocks/>
              <a:stCxn id="4" idx="2"/>
              <a:endCxn id="12" idx="0"/>
            </p:cNvCxnSpPr>
            <p:nvPr/>
          </p:nvCxnSpPr>
          <p:spPr>
            <a:xfrm>
              <a:off x="6452616" y="2147888"/>
              <a:ext cx="3537204" cy="2800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401056" y="1690688"/>
              <a:ext cx="210312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Text</a:t>
              </a:r>
            </a:p>
          </p:txBody>
        </p:sp>
        <p:sp>
          <p:nvSpPr>
            <p:cNvPr id="5" name="Rounded Rectangle 4"/>
            <p:cNvSpPr/>
            <p:nvPr/>
          </p:nvSpPr>
          <p:spPr>
            <a:xfrm>
              <a:off x="64008" y="3274600"/>
              <a:ext cx="2103120" cy="4572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NOT-NONE-NONE</a:t>
              </a:r>
            </a:p>
          </p:txBody>
        </p:sp>
        <p:sp>
          <p:nvSpPr>
            <p:cNvPr id="6" name="Rounded Rectangle 5"/>
            <p:cNvSpPr/>
            <p:nvPr/>
          </p:nvSpPr>
          <p:spPr>
            <a:xfrm>
              <a:off x="6587416" y="3274600"/>
              <a:ext cx="2103120" cy="457200"/>
            </a:xfrm>
            <a:prstGeom prst="roundRect">
              <a:avLst/>
            </a:prstGeom>
            <a:solidFill>
              <a:srgbClr val="FF99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HOF-OFFN-UNT</a:t>
              </a:r>
            </a:p>
          </p:txBody>
        </p:sp>
        <p:sp>
          <p:nvSpPr>
            <p:cNvPr id="7" name="Rounded Rectangle 6"/>
            <p:cNvSpPr/>
            <p:nvPr/>
          </p:nvSpPr>
          <p:spPr>
            <a:xfrm>
              <a:off x="3325712" y="3274600"/>
              <a:ext cx="2103120" cy="457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HOF-HATE-UNT</a:t>
              </a:r>
            </a:p>
          </p:txBody>
        </p:sp>
        <p:sp>
          <p:nvSpPr>
            <p:cNvPr id="8" name="Rounded Rectangle 7"/>
            <p:cNvSpPr/>
            <p:nvPr/>
          </p:nvSpPr>
          <p:spPr>
            <a:xfrm>
              <a:off x="1828800" y="4948079"/>
              <a:ext cx="2103120" cy="457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HOF-HATE-TIN</a:t>
              </a:r>
            </a:p>
          </p:txBody>
        </p:sp>
        <p:sp>
          <p:nvSpPr>
            <p:cNvPr id="9" name="Rounded Rectangle 8"/>
            <p:cNvSpPr/>
            <p:nvPr/>
          </p:nvSpPr>
          <p:spPr>
            <a:xfrm>
              <a:off x="5383530" y="4948079"/>
              <a:ext cx="2103120" cy="457200"/>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HOF-OFFN-TIN</a:t>
              </a:r>
            </a:p>
          </p:txBody>
        </p:sp>
        <p:sp>
          <p:nvSpPr>
            <p:cNvPr id="11" name="Rounded Rectangle 10"/>
            <p:cNvSpPr/>
            <p:nvPr/>
          </p:nvSpPr>
          <p:spPr>
            <a:xfrm>
              <a:off x="9849119" y="3274600"/>
              <a:ext cx="2103120" cy="457200"/>
            </a:xfrm>
            <a:prstGeom prst="round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HOF-PRFN-UNT</a:t>
              </a:r>
            </a:p>
          </p:txBody>
        </p:sp>
        <p:sp>
          <p:nvSpPr>
            <p:cNvPr id="12" name="Rounded Rectangle 11"/>
            <p:cNvSpPr/>
            <p:nvPr/>
          </p:nvSpPr>
          <p:spPr>
            <a:xfrm>
              <a:off x="8938260" y="4948079"/>
              <a:ext cx="2103120" cy="457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HOF-PRFN-TIN</a:t>
              </a:r>
            </a:p>
          </p:txBody>
        </p:sp>
        <p:cxnSp>
          <p:nvCxnSpPr>
            <p:cNvPr id="16" name="Straight Arrow Connector 15">
              <a:extLst>
                <a:ext uri="{FF2B5EF4-FFF2-40B4-BE49-F238E27FC236}">
                  <a16:creationId xmlns:a16="http://schemas.microsoft.com/office/drawing/2014/main" id="{FEFA6C95-3D37-4C97-91C7-1C27926E8141}"/>
                </a:ext>
              </a:extLst>
            </p:cNvPr>
            <p:cNvCxnSpPr>
              <a:stCxn id="4" idx="2"/>
              <a:endCxn id="5" idx="0"/>
            </p:cNvCxnSpPr>
            <p:nvPr/>
          </p:nvCxnSpPr>
          <p:spPr>
            <a:xfrm flipH="1">
              <a:off x="1115568" y="2147888"/>
              <a:ext cx="5337048" cy="11267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D7C2B8-2B2E-4397-AFDC-9A07BFB473FF}"/>
                </a:ext>
              </a:extLst>
            </p:cNvPr>
            <p:cNvCxnSpPr>
              <a:cxnSpLocks/>
              <a:stCxn id="4" idx="2"/>
              <a:endCxn id="7" idx="0"/>
            </p:cNvCxnSpPr>
            <p:nvPr/>
          </p:nvCxnSpPr>
          <p:spPr>
            <a:xfrm flipH="1">
              <a:off x="4377272" y="2147888"/>
              <a:ext cx="2075344" cy="11267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7B5255-5355-4CE0-A645-BB7EB0E7E64E}"/>
                </a:ext>
              </a:extLst>
            </p:cNvPr>
            <p:cNvCxnSpPr>
              <a:cxnSpLocks/>
              <a:stCxn id="4" idx="2"/>
              <a:endCxn id="6" idx="0"/>
            </p:cNvCxnSpPr>
            <p:nvPr/>
          </p:nvCxnSpPr>
          <p:spPr>
            <a:xfrm>
              <a:off x="6452616" y="2147888"/>
              <a:ext cx="1186360" cy="11267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21CB608-9D90-43E5-811B-39974E9DB034}"/>
                </a:ext>
              </a:extLst>
            </p:cNvPr>
            <p:cNvCxnSpPr>
              <a:cxnSpLocks/>
              <a:stCxn id="4" idx="2"/>
              <a:endCxn id="11" idx="0"/>
            </p:cNvCxnSpPr>
            <p:nvPr/>
          </p:nvCxnSpPr>
          <p:spPr>
            <a:xfrm>
              <a:off x="6452616" y="2147888"/>
              <a:ext cx="4448063" cy="11267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972DB98-CABD-42FE-82EC-F7EB909A8B25}"/>
                </a:ext>
              </a:extLst>
            </p:cNvPr>
            <p:cNvCxnSpPr>
              <a:cxnSpLocks/>
              <a:stCxn id="4" idx="2"/>
              <a:endCxn id="9" idx="0"/>
            </p:cNvCxnSpPr>
            <p:nvPr/>
          </p:nvCxnSpPr>
          <p:spPr>
            <a:xfrm flipH="1">
              <a:off x="6435090" y="2147888"/>
              <a:ext cx="17526" cy="2800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602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0B16-0232-4C30-BC7E-138BB3BD265E}"/>
              </a:ext>
            </a:extLst>
          </p:cNvPr>
          <p:cNvSpPr>
            <a:spLocks noGrp="1"/>
          </p:cNvSpPr>
          <p:nvPr>
            <p:ph type="title"/>
          </p:nvPr>
        </p:nvSpPr>
        <p:spPr/>
        <p:txBody>
          <a:bodyPr/>
          <a:lstStyle/>
          <a:p>
            <a:r>
              <a:rPr lang="en-US" dirty="0"/>
              <a:t>Our approach</a:t>
            </a:r>
          </a:p>
        </p:txBody>
      </p:sp>
      <p:graphicFrame>
        <p:nvGraphicFramePr>
          <p:cNvPr id="7" name="Content Placeholder 6">
            <a:extLst>
              <a:ext uri="{FF2B5EF4-FFF2-40B4-BE49-F238E27FC236}">
                <a16:creationId xmlns:a16="http://schemas.microsoft.com/office/drawing/2014/main" id="{207E909F-6C98-4565-8B17-A4DB6F72A7AD}"/>
              </a:ext>
            </a:extLst>
          </p:cNvPr>
          <p:cNvGraphicFramePr>
            <a:graphicFrameLocks noGrp="1"/>
          </p:cNvGraphicFramePr>
          <p:nvPr>
            <p:ph idx="1"/>
            <p:extLst>
              <p:ext uri="{D42A27DB-BD31-4B8C-83A1-F6EECF244321}">
                <p14:modId xmlns:p14="http://schemas.microsoft.com/office/powerpoint/2010/main" val="23023996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28235B38-5A8D-4983-8573-6DDE55BB511C}"/>
              </a:ext>
            </a:extLst>
          </p:cNvPr>
          <p:cNvSpPr>
            <a:spLocks noGrp="1"/>
          </p:cNvSpPr>
          <p:nvPr>
            <p:ph type="dt" sz="half" idx="10"/>
          </p:nvPr>
        </p:nvSpPr>
        <p:spPr/>
        <p:txBody>
          <a:bodyPr/>
          <a:lstStyle/>
          <a:p>
            <a:fld id="{E3D3FA19-DAFC-4EA9-853A-58B7EAEDA6A0}" type="datetime1">
              <a:rPr lang="en-US" smtClean="0"/>
              <a:t>12/14/2019</a:t>
            </a:fld>
            <a:endParaRPr lang="en-US"/>
          </a:p>
        </p:txBody>
      </p:sp>
      <p:sp>
        <p:nvSpPr>
          <p:cNvPr id="5" name="Footer Placeholder 4">
            <a:extLst>
              <a:ext uri="{FF2B5EF4-FFF2-40B4-BE49-F238E27FC236}">
                <a16:creationId xmlns:a16="http://schemas.microsoft.com/office/drawing/2014/main" id="{E3DACDB3-7A2A-4966-A543-833EBEDDE373}"/>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CFD3741F-AAA7-45B7-971D-1720B4B1898B}"/>
              </a:ext>
            </a:extLst>
          </p:cNvPr>
          <p:cNvSpPr>
            <a:spLocks noGrp="1"/>
          </p:cNvSpPr>
          <p:nvPr>
            <p:ph type="sldNum" sz="quarter" idx="12"/>
          </p:nvPr>
        </p:nvSpPr>
        <p:spPr/>
        <p:txBody>
          <a:bodyPr/>
          <a:lstStyle/>
          <a:p>
            <a:fld id="{4BFA87C2-2934-459E-841D-722E0B84CDB9}" type="slidenum">
              <a:rPr lang="en-US" smtClean="0"/>
              <a:t>7</a:t>
            </a:fld>
            <a:endParaRPr lang="en-US"/>
          </a:p>
        </p:txBody>
      </p:sp>
    </p:spTree>
    <p:extLst>
      <p:ext uri="{BB962C8B-B14F-4D97-AF65-F5344CB8AC3E}">
        <p14:creationId xmlns:p14="http://schemas.microsoft.com/office/powerpoint/2010/main" val="92868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DD18C2-4514-4A94-8CE3-C821F11A0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965" y="2668988"/>
            <a:ext cx="10908071" cy="3651142"/>
          </a:xfrm>
          <a:prstGeom prst="rect">
            <a:avLst/>
          </a:prstGeom>
        </p:spPr>
      </p:pic>
      <p:sp>
        <p:nvSpPr>
          <p:cNvPr id="5" name="Title 4">
            <a:extLst>
              <a:ext uri="{FF2B5EF4-FFF2-40B4-BE49-F238E27FC236}">
                <a16:creationId xmlns:a16="http://schemas.microsoft.com/office/drawing/2014/main" id="{15E7D87C-5B76-4A4D-B367-3591B514C949}"/>
              </a:ext>
            </a:extLst>
          </p:cNvPr>
          <p:cNvSpPr>
            <a:spLocks noGrp="1"/>
          </p:cNvSpPr>
          <p:nvPr>
            <p:ph type="title"/>
          </p:nvPr>
        </p:nvSpPr>
        <p:spPr/>
        <p:txBody>
          <a:bodyPr/>
          <a:lstStyle/>
          <a:p>
            <a:r>
              <a:rPr lang="en-US" dirty="0"/>
              <a:t>Bidirectional Encoder Representation from Transformers (BERT) classifier</a:t>
            </a:r>
          </a:p>
        </p:txBody>
      </p:sp>
      <p:sp>
        <p:nvSpPr>
          <p:cNvPr id="6" name="Date Placeholder 5">
            <a:extLst>
              <a:ext uri="{FF2B5EF4-FFF2-40B4-BE49-F238E27FC236}">
                <a16:creationId xmlns:a16="http://schemas.microsoft.com/office/drawing/2014/main" id="{D5D3BD98-E861-4D0A-95BC-09277D981C19}"/>
              </a:ext>
            </a:extLst>
          </p:cNvPr>
          <p:cNvSpPr>
            <a:spLocks noGrp="1"/>
          </p:cNvSpPr>
          <p:nvPr>
            <p:ph type="dt" sz="half" idx="10"/>
          </p:nvPr>
        </p:nvSpPr>
        <p:spPr/>
        <p:txBody>
          <a:bodyPr/>
          <a:lstStyle/>
          <a:p>
            <a:fld id="{92C59FF4-5BCA-408E-85D1-A6257CC7E33E}" type="datetime1">
              <a:rPr lang="en-US" smtClean="0"/>
              <a:t>12/14/2019</a:t>
            </a:fld>
            <a:endParaRPr lang="en-US"/>
          </a:p>
        </p:txBody>
      </p:sp>
      <p:sp>
        <p:nvSpPr>
          <p:cNvPr id="7" name="Footer Placeholder 6">
            <a:extLst>
              <a:ext uri="{FF2B5EF4-FFF2-40B4-BE49-F238E27FC236}">
                <a16:creationId xmlns:a16="http://schemas.microsoft.com/office/drawing/2014/main" id="{3E9E853F-E2EE-48C2-A627-03FE38801EA3}"/>
              </a:ext>
            </a:extLst>
          </p:cNvPr>
          <p:cNvSpPr>
            <a:spLocks noGrp="1"/>
          </p:cNvSpPr>
          <p:nvPr>
            <p:ph type="ftr" sz="quarter" idx="11"/>
          </p:nvPr>
        </p:nvSpPr>
        <p:spPr/>
        <p:txBody>
          <a:bodyPr/>
          <a:lstStyle/>
          <a:p>
            <a:r>
              <a:rPr lang="en-US"/>
              <a:t>3Idiots at HASOC | FIRE 2019</a:t>
            </a:r>
          </a:p>
        </p:txBody>
      </p:sp>
      <p:sp>
        <p:nvSpPr>
          <p:cNvPr id="8" name="Slide Number Placeholder 7">
            <a:extLst>
              <a:ext uri="{FF2B5EF4-FFF2-40B4-BE49-F238E27FC236}">
                <a16:creationId xmlns:a16="http://schemas.microsoft.com/office/drawing/2014/main" id="{A94D3816-2047-42FA-9A90-D7D412DE5136}"/>
              </a:ext>
            </a:extLst>
          </p:cNvPr>
          <p:cNvSpPr>
            <a:spLocks noGrp="1"/>
          </p:cNvSpPr>
          <p:nvPr>
            <p:ph type="sldNum" sz="quarter" idx="12"/>
          </p:nvPr>
        </p:nvSpPr>
        <p:spPr/>
        <p:txBody>
          <a:bodyPr/>
          <a:lstStyle/>
          <a:p>
            <a:fld id="{4BFA87C2-2934-459E-841D-722E0B84CDB9}" type="slidenum">
              <a:rPr lang="en-US" smtClean="0"/>
              <a:t>8</a:t>
            </a:fld>
            <a:endParaRPr lang="en-US"/>
          </a:p>
        </p:txBody>
      </p:sp>
    </p:spTree>
    <p:extLst>
      <p:ext uri="{BB962C8B-B14F-4D97-AF65-F5344CB8AC3E}">
        <p14:creationId xmlns:p14="http://schemas.microsoft.com/office/powerpoint/2010/main" val="56199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5761-8005-4483-8B76-98842CF23F72}"/>
              </a:ext>
            </a:extLst>
          </p:cNvPr>
          <p:cNvSpPr>
            <a:spLocks noGrp="1"/>
          </p:cNvSpPr>
          <p:nvPr>
            <p:ph type="title"/>
          </p:nvPr>
        </p:nvSpPr>
        <p:spPr/>
        <p:txBody>
          <a:bodyPr/>
          <a:lstStyle/>
          <a:p>
            <a:r>
              <a:rPr lang="en-US" dirty="0"/>
              <a:t>BERT pre-trained models used</a:t>
            </a:r>
          </a:p>
        </p:txBody>
      </p:sp>
      <p:sp>
        <p:nvSpPr>
          <p:cNvPr id="3" name="Content Placeholder 2">
            <a:extLst>
              <a:ext uri="{FF2B5EF4-FFF2-40B4-BE49-F238E27FC236}">
                <a16:creationId xmlns:a16="http://schemas.microsoft.com/office/drawing/2014/main" id="{EBC2241D-271A-434A-B4AF-83C08D642EBD}"/>
              </a:ext>
            </a:extLst>
          </p:cNvPr>
          <p:cNvSpPr>
            <a:spLocks noGrp="1"/>
          </p:cNvSpPr>
          <p:nvPr>
            <p:ph idx="1"/>
          </p:nvPr>
        </p:nvSpPr>
        <p:spPr/>
        <p:txBody>
          <a:bodyPr/>
          <a:lstStyle/>
          <a:p>
            <a:r>
              <a:rPr lang="en-IN" dirty="0"/>
              <a:t>English: </a:t>
            </a:r>
          </a:p>
          <a:p>
            <a:pPr lvl="1"/>
            <a:r>
              <a:rPr lang="en-IN" dirty="0" err="1"/>
              <a:t>bert</a:t>
            </a:r>
            <a:r>
              <a:rPr lang="en-IN" dirty="0"/>
              <a:t> - base- cased</a:t>
            </a:r>
          </a:p>
          <a:p>
            <a:pPr lvl="1"/>
            <a:r>
              <a:rPr lang="en-IN" dirty="0" err="1"/>
              <a:t>bert</a:t>
            </a:r>
            <a:r>
              <a:rPr lang="en-IN" dirty="0"/>
              <a:t> - base - uncased </a:t>
            </a:r>
          </a:p>
          <a:p>
            <a:r>
              <a:rPr lang="en-IN" dirty="0"/>
              <a:t>Hindi: </a:t>
            </a:r>
          </a:p>
          <a:p>
            <a:pPr lvl="1"/>
            <a:r>
              <a:rPr lang="en-IN" dirty="0" err="1"/>
              <a:t>bert</a:t>
            </a:r>
            <a:r>
              <a:rPr lang="en-IN" dirty="0"/>
              <a:t> - base - multilingual - cased</a:t>
            </a:r>
          </a:p>
          <a:p>
            <a:pPr lvl="1"/>
            <a:r>
              <a:rPr lang="en-IN" dirty="0" err="1"/>
              <a:t>bert</a:t>
            </a:r>
            <a:r>
              <a:rPr lang="en-IN" dirty="0"/>
              <a:t> - base - multilingual - uncased</a:t>
            </a:r>
          </a:p>
          <a:p>
            <a:r>
              <a:rPr lang="en-IN" dirty="0"/>
              <a:t>German: </a:t>
            </a:r>
          </a:p>
          <a:p>
            <a:pPr lvl="1"/>
            <a:r>
              <a:rPr lang="en-IN" dirty="0" err="1"/>
              <a:t>bert</a:t>
            </a:r>
            <a:r>
              <a:rPr lang="en-IN" dirty="0"/>
              <a:t> - base - </a:t>
            </a:r>
            <a:r>
              <a:rPr lang="en-IN" dirty="0" err="1"/>
              <a:t>german</a:t>
            </a:r>
            <a:r>
              <a:rPr lang="en-IN" dirty="0"/>
              <a:t> - cased</a:t>
            </a:r>
          </a:p>
          <a:p>
            <a:pPr lvl="1"/>
            <a:r>
              <a:rPr lang="en-IN" dirty="0" err="1"/>
              <a:t>bert</a:t>
            </a:r>
            <a:r>
              <a:rPr lang="en-IN" dirty="0"/>
              <a:t> - base - multilingual - cased</a:t>
            </a:r>
          </a:p>
          <a:p>
            <a:endParaRPr lang="en-US" dirty="0"/>
          </a:p>
        </p:txBody>
      </p:sp>
      <p:sp>
        <p:nvSpPr>
          <p:cNvPr id="4" name="Date Placeholder 3">
            <a:extLst>
              <a:ext uri="{FF2B5EF4-FFF2-40B4-BE49-F238E27FC236}">
                <a16:creationId xmlns:a16="http://schemas.microsoft.com/office/drawing/2014/main" id="{DFBF917C-8E56-4268-8385-005464F93FE8}"/>
              </a:ext>
            </a:extLst>
          </p:cNvPr>
          <p:cNvSpPr>
            <a:spLocks noGrp="1"/>
          </p:cNvSpPr>
          <p:nvPr>
            <p:ph type="dt" sz="half" idx="10"/>
          </p:nvPr>
        </p:nvSpPr>
        <p:spPr/>
        <p:txBody>
          <a:bodyPr/>
          <a:lstStyle/>
          <a:p>
            <a:fld id="{A1D3C3C5-ACF0-4475-9DE2-E23DBB3A2AD9}" type="datetime1">
              <a:rPr lang="en-US" smtClean="0"/>
              <a:t>12/14/2019</a:t>
            </a:fld>
            <a:endParaRPr lang="en-US"/>
          </a:p>
        </p:txBody>
      </p:sp>
      <p:sp>
        <p:nvSpPr>
          <p:cNvPr id="5" name="Footer Placeholder 4">
            <a:extLst>
              <a:ext uri="{FF2B5EF4-FFF2-40B4-BE49-F238E27FC236}">
                <a16:creationId xmlns:a16="http://schemas.microsoft.com/office/drawing/2014/main" id="{5B4F14AC-F157-4C15-880B-A3240CEDF3CC}"/>
              </a:ext>
            </a:extLst>
          </p:cNvPr>
          <p:cNvSpPr>
            <a:spLocks noGrp="1"/>
          </p:cNvSpPr>
          <p:nvPr>
            <p:ph type="ftr" sz="quarter" idx="11"/>
          </p:nvPr>
        </p:nvSpPr>
        <p:spPr/>
        <p:txBody>
          <a:bodyPr/>
          <a:lstStyle/>
          <a:p>
            <a:r>
              <a:rPr lang="en-US"/>
              <a:t>3Idiots at HASOC | FIRE 2019</a:t>
            </a:r>
          </a:p>
        </p:txBody>
      </p:sp>
      <p:sp>
        <p:nvSpPr>
          <p:cNvPr id="6" name="Slide Number Placeholder 5">
            <a:extLst>
              <a:ext uri="{FF2B5EF4-FFF2-40B4-BE49-F238E27FC236}">
                <a16:creationId xmlns:a16="http://schemas.microsoft.com/office/drawing/2014/main" id="{D878D750-7D80-426C-8090-A97106D6E194}"/>
              </a:ext>
            </a:extLst>
          </p:cNvPr>
          <p:cNvSpPr>
            <a:spLocks noGrp="1"/>
          </p:cNvSpPr>
          <p:nvPr>
            <p:ph type="sldNum" sz="quarter" idx="12"/>
          </p:nvPr>
        </p:nvSpPr>
        <p:spPr/>
        <p:txBody>
          <a:bodyPr/>
          <a:lstStyle/>
          <a:p>
            <a:fld id="{4BFA87C2-2934-459E-841D-722E0B84CDB9}" type="slidenum">
              <a:rPr lang="en-US" smtClean="0"/>
              <a:t>9</a:t>
            </a:fld>
            <a:endParaRPr lang="en-US"/>
          </a:p>
        </p:txBody>
      </p:sp>
    </p:spTree>
    <p:extLst>
      <p:ext uri="{BB962C8B-B14F-4D97-AF65-F5344CB8AC3E}">
        <p14:creationId xmlns:p14="http://schemas.microsoft.com/office/powerpoint/2010/main" val="1688391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1944</Words>
  <Application>Microsoft Office PowerPoint</Application>
  <PresentationFormat>Widescreen</PresentationFormat>
  <Paragraphs>657</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3Idiots at HASOC 2019: Fine-tuning Transformer Neural Networks for Hate Speech Identification in Indo-European Languages</vt:lpstr>
      <vt:lpstr>Our contributions</vt:lpstr>
      <vt:lpstr>HASOC task description</vt:lpstr>
      <vt:lpstr>Data statistics</vt:lpstr>
      <vt:lpstr>Training via joint labels (sub-task D)</vt:lpstr>
      <vt:lpstr>Subtask D labels</vt:lpstr>
      <vt:lpstr>Our approach</vt:lpstr>
      <vt:lpstr>Bidirectional Encoder Representation from Transformers (BERT) classifier</vt:lpstr>
      <vt:lpstr>BERT pre-trained models used</vt:lpstr>
      <vt:lpstr>Training </vt:lpstr>
      <vt:lpstr>Submission process</vt:lpstr>
      <vt:lpstr>English training dev evaluations</vt:lpstr>
      <vt:lpstr>German training dev evaluations</vt:lpstr>
      <vt:lpstr>Hindi training dev evaluations</vt:lpstr>
      <vt:lpstr>Results</vt:lpstr>
      <vt:lpstr>English Results</vt:lpstr>
      <vt:lpstr>German Results</vt:lpstr>
      <vt:lpstr>Hindi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Shubhanshu Mishra</dc:creator>
  <cp:lastModifiedBy>Shubhanshu Mishra</cp:lastModifiedBy>
  <cp:revision>1</cp:revision>
  <dcterms:created xsi:type="dcterms:W3CDTF">2019-12-11T02:57:39Z</dcterms:created>
  <dcterms:modified xsi:type="dcterms:W3CDTF">2019-12-15T04:07:44Z</dcterms:modified>
</cp:coreProperties>
</file>