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14" r:id="rId8"/>
    <p:sldId id="315" r:id="rId9"/>
    <p:sldId id="321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latin typeface="Arial Rounded MT Bold" panose="020F0704030504030204" pitchFamily="34" charset="0"/>
              </a:rPr>
              <a:t>Flight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2228"/>
            <a:ext cx="6583680" cy="2191657"/>
          </a:xfrm>
        </p:spPr>
        <p:txBody>
          <a:bodyPr/>
          <a:lstStyle/>
          <a:p>
            <a:r>
              <a:rPr lang="en-US" sz="4400" dirty="0">
                <a:latin typeface="Arial Rounded MT Bold" panose="020F0704030504030204" pitchFamily="34" charset="0"/>
              </a:rPr>
              <a:t>Contents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Objective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Modules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800555"/>
          </a:xfrm>
        </p:spPr>
        <p:txBody>
          <a:bodyPr/>
          <a:lstStyle/>
          <a:p>
            <a:r>
              <a:rPr lang="en-US" sz="4400" dirty="0"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Flight reservation system contains the details about the flight schedules and its fare tariffs, passenger reservations and ticket records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(FRS) is a computerized system used to store and retrieve information and conduct transactions related to air travel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ER Diagram </a:t>
            </a:r>
            <a:r>
              <a:rPr lang="en-US" sz="2000" b="0" i="0" dirty="0">
                <a:solidFill>
                  <a:srgbClr val="202C8F"/>
                </a:solidFill>
                <a:effectLst/>
                <a:latin typeface="Arial Rounded MT Bold" panose="020F0704030504030204" pitchFamily="34" charset="0"/>
              </a:rPr>
              <a:t>helps to conceptualize the database and reduces complexity and allows to build databases quickly.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45719"/>
          </a:xfrm>
        </p:spPr>
        <p:txBody>
          <a:bodyPr/>
          <a:lstStyle/>
          <a:p>
            <a:r>
              <a:rPr lang="en-US" sz="4400" dirty="0">
                <a:latin typeface="Arial Rounded MT Bold" panose="020F0704030504030204" pitchFamily="34" charset="0"/>
              </a:rPr>
              <a:t>ER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22153F-E630-4F6E-B8FA-C898D5FC6BD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541485" y="1457325"/>
            <a:ext cx="8519885" cy="5354956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sz="4400" dirty="0">
                <a:latin typeface="Arial Rounded MT Bold" panose="020F0704030504030204" pitchFamily="34" charset="0"/>
              </a:rPr>
              <a:t>Modules</a:t>
            </a:r>
            <a:br>
              <a:rPr lang="en-US" sz="4400" dirty="0">
                <a:latin typeface="Arial Rounded MT Bold" panose="020F0704030504030204" pitchFamily="34" charset="0"/>
              </a:rPr>
            </a:b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43314"/>
            <a:ext cx="7796463" cy="4180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Registration Module : To book tickets, firstly system asks for details to Login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Administrative Module : To manage the site and update the details at regular intervals including view passenger list, cancel tickets, check available seats in flight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Passenger Module : This module includes operations like view all airline schedules, timings, fares and dates, book tickets, view and cancelling tickets, and providing feedback.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4400" dirty="0">
                <a:latin typeface="Arial Rounded MT Bold" panose="020F0704030504030204" pitchFamily="34" charset="0"/>
              </a:rPr>
              <a:t>Future scope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875463" cy="39615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purpose of Flight Reservation System project is to build an application program which Airlines can use to manage the reservations of airlines ticket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IT makes the customer easy to get ticket online instead of queue up to buy tickets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6600" dirty="0">
                <a:latin typeface="Arial Rounded MT Bold" panose="020F0704030504030204" pitchFamily="34" charset="0"/>
              </a:rPr>
              <a:t>Thank </a:t>
            </a:r>
            <a:br>
              <a:rPr lang="en-US" sz="6600" dirty="0">
                <a:latin typeface="Arial Rounded MT Bold" panose="020F0704030504030204" pitchFamily="34" charset="0"/>
              </a:rPr>
            </a:br>
            <a:r>
              <a:rPr lang="en-US" sz="6600" dirty="0">
                <a:latin typeface="Arial Rounded MT Bold" panose="020F0704030504030204" pitchFamily="34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181599"/>
            <a:ext cx="5715000" cy="1291771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Shivani Jadhav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www.bookyourown.com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{687A2AC7-3158-459F-BA47-DB174D6E6F26}tf78438558_win32</Template>
  <TotalTime>38</TotalTime>
  <Words>199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Sabon Next LT</vt:lpstr>
      <vt:lpstr>Custom</vt:lpstr>
      <vt:lpstr>Flight Reservation system</vt:lpstr>
      <vt:lpstr>Contents</vt:lpstr>
      <vt:lpstr>Objective</vt:lpstr>
      <vt:lpstr>ER Diagram</vt:lpstr>
      <vt:lpstr>Modules </vt:lpstr>
      <vt:lpstr>Future scope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Reservation system</dc:title>
  <dc:subject/>
  <dc:creator>Shivani Jadhav</dc:creator>
  <cp:lastModifiedBy>Shivani Jadhav</cp:lastModifiedBy>
  <cp:revision>5</cp:revision>
  <dcterms:created xsi:type="dcterms:W3CDTF">2024-08-16T04:59:11Z</dcterms:created>
  <dcterms:modified xsi:type="dcterms:W3CDTF">2024-08-16T05:44:42Z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