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Exploration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 Classifier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555367C-684D-4AED-8552-636607B1FAB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Pruning</a:t>
          </a:r>
        </a:p>
      </dgm:t>
    </dgm:pt>
    <dgm:pt modelId="{2E9AD6F6-03E0-4877-8E51-DAB4F7A8C70D}" type="parTrans" cxnId="{65B90B12-3822-4DA7-9E76-A1793108E915}">
      <dgm:prSet/>
      <dgm:spPr/>
      <dgm:t>
        <a:bodyPr/>
        <a:lstStyle/>
        <a:p>
          <a:endParaRPr lang="en-IN"/>
        </a:p>
      </dgm:t>
    </dgm:pt>
    <dgm:pt modelId="{8AAD73CC-40DD-41A8-922A-A5AF2C4A92B4}" type="sibTrans" cxnId="{65B90B12-3822-4DA7-9E76-A1793108E915}">
      <dgm:prSet/>
      <dgm:spPr/>
      <dgm:t>
        <a:bodyPr/>
        <a:lstStyle/>
        <a:p>
          <a:endParaRPr lang="en-IN"/>
        </a:p>
      </dgm:t>
    </dgm:pt>
    <dgm:pt modelId="{7A9FEC53-F877-4D23-8F4F-41946AC9F3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Classifier</a:t>
          </a:r>
        </a:p>
      </dgm:t>
    </dgm:pt>
    <dgm:pt modelId="{36D24C84-D186-4485-8A90-19355C6B0712}" type="parTrans" cxnId="{D0F55C3F-E187-4D83-86FE-C56771FFC38D}">
      <dgm:prSet/>
      <dgm:spPr/>
      <dgm:t>
        <a:bodyPr/>
        <a:lstStyle/>
        <a:p>
          <a:endParaRPr lang="en-IN"/>
        </a:p>
      </dgm:t>
    </dgm:pt>
    <dgm:pt modelId="{503ECF29-7FEC-4B46-983A-5515E94C9F3D}" type="sibTrans" cxnId="{D0F55C3F-E187-4D83-86FE-C56771FFC38D}">
      <dgm:prSet/>
      <dgm:spPr/>
      <dgm:t>
        <a:bodyPr/>
        <a:lstStyle/>
        <a:p>
          <a:endParaRPr lang="en-IN"/>
        </a:p>
      </dgm:t>
    </dgm:pt>
    <dgm:pt modelId="{120C89A7-4A6D-414A-93BC-E6DEF21AAF2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Classification &amp; Conclusion</a:t>
          </a:r>
        </a:p>
      </dgm:t>
    </dgm:pt>
    <dgm:pt modelId="{367E6557-75BA-4CF8-BDC0-4B1E3CF65FB0}" type="parTrans" cxnId="{FA648075-F941-445D-92A8-91C1CFD86FCB}">
      <dgm:prSet/>
      <dgm:spPr/>
      <dgm:t>
        <a:bodyPr/>
        <a:lstStyle/>
        <a:p>
          <a:endParaRPr lang="en-IN"/>
        </a:p>
      </dgm:t>
    </dgm:pt>
    <dgm:pt modelId="{7BD4805F-1AE6-401D-8F30-05A69BB846DB}" type="sibTrans" cxnId="{FA648075-F941-445D-92A8-91C1CFD86FCB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 custLinFactNeighborY="507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4DC50396-474E-4A35-BDB7-E1B682064107}" type="pres">
      <dgm:prSet presAssocID="{C555367C-684D-4AED-8552-636607B1FAB4}" presName="text_4" presStyleLbl="node1" presStyleIdx="3" presStyleCnt="6">
        <dgm:presLayoutVars>
          <dgm:bulletEnabled val="1"/>
        </dgm:presLayoutVars>
      </dgm:prSet>
      <dgm:spPr/>
    </dgm:pt>
    <dgm:pt modelId="{0721A0B4-0AC3-4F9C-9726-88FF0F545D56}" type="pres">
      <dgm:prSet presAssocID="{C555367C-684D-4AED-8552-636607B1FAB4}" presName="accent_4" presStyleCnt="0"/>
      <dgm:spPr/>
    </dgm:pt>
    <dgm:pt modelId="{8EF1DFC7-22E1-4862-8803-FE1EAB6D6C2B}" type="pres">
      <dgm:prSet presAssocID="{C555367C-684D-4AED-8552-636607B1FAB4}" presName="accentRepeatNode" presStyleLbl="solidFgAcc1" presStyleIdx="3" presStyleCnt="6"/>
      <dgm:spPr/>
    </dgm:pt>
    <dgm:pt modelId="{677BD0D6-98AE-433D-B961-6A32B6C4D6BE}" type="pres">
      <dgm:prSet presAssocID="{7A9FEC53-F877-4D23-8F4F-41946AC9F3D8}" presName="text_5" presStyleLbl="node1" presStyleIdx="4" presStyleCnt="6">
        <dgm:presLayoutVars>
          <dgm:bulletEnabled val="1"/>
        </dgm:presLayoutVars>
      </dgm:prSet>
      <dgm:spPr/>
    </dgm:pt>
    <dgm:pt modelId="{784B3443-B621-4524-9374-403831748D2F}" type="pres">
      <dgm:prSet presAssocID="{7A9FEC53-F877-4D23-8F4F-41946AC9F3D8}" presName="accent_5" presStyleCnt="0"/>
      <dgm:spPr/>
    </dgm:pt>
    <dgm:pt modelId="{3B3320E8-A259-4A10-B0F7-BBCC4AD982FF}" type="pres">
      <dgm:prSet presAssocID="{7A9FEC53-F877-4D23-8F4F-41946AC9F3D8}" presName="accentRepeatNode" presStyleLbl="solidFgAcc1" presStyleIdx="4" presStyleCnt="6"/>
      <dgm:spPr/>
    </dgm:pt>
    <dgm:pt modelId="{DE039EF3-4AEA-4381-AA3C-C27B7D39B649}" type="pres">
      <dgm:prSet presAssocID="{120C89A7-4A6D-414A-93BC-E6DEF21AAF28}" presName="text_6" presStyleLbl="node1" presStyleIdx="5" presStyleCnt="6">
        <dgm:presLayoutVars>
          <dgm:bulletEnabled val="1"/>
        </dgm:presLayoutVars>
      </dgm:prSet>
      <dgm:spPr/>
    </dgm:pt>
    <dgm:pt modelId="{885C8965-79CB-4010-98E8-307CE9025BF0}" type="pres">
      <dgm:prSet presAssocID="{120C89A7-4A6D-414A-93BC-E6DEF21AAF28}" presName="accent_6" presStyleCnt="0"/>
      <dgm:spPr/>
    </dgm:pt>
    <dgm:pt modelId="{A5ACB8CC-C381-43D9-8272-6F1A9F87AF60}" type="pres">
      <dgm:prSet presAssocID="{120C89A7-4A6D-414A-93BC-E6DEF21AAF28}" presName="accentRepeatNode" presStyleLbl="solidFgAcc1" presStyleIdx="5" presStyleCnt="6"/>
      <dgm:spPr/>
    </dgm:pt>
  </dgm:ptLst>
  <dgm:cxnLst>
    <dgm:cxn modelId="{65B90B12-3822-4DA7-9E76-A1793108E915}" srcId="{7E5AA53B-3EEE-4DE4-BB81-9044890C2946}" destId="{C555367C-684D-4AED-8552-636607B1FAB4}" srcOrd="3" destOrd="0" parTransId="{2E9AD6F6-03E0-4877-8E51-DAB4F7A8C70D}" sibTransId="{8AAD73CC-40DD-41A8-922A-A5AF2C4A92B4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F7244C2D-ABD8-4289-AFAB-A0B1BBF62497}" type="presOf" srcId="{C555367C-684D-4AED-8552-636607B1FAB4}" destId="{4DC50396-474E-4A35-BDB7-E1B682064107}" srcOrd="0" destOrd="0" presId="urn:microsoft.com/office/officeart/2008/layout/VerticalCurvedList"/>
    <dgm:cxn modelId="{F8363736-ED31-4840-83BE-E34CD92E9DBF}" type="presOf" srcId="{7A9FEC53-F877-4D23-8F4F-41946AC9F3D8}" destId="{677BD0D6-98AE-433D-B961-6A32B6C4D6BE}" srcOrd="0" destOrd="0" presId="urn:microsoft.com/office/officeart/2008/layout/VerticalCurvedList"/>
    <dgm:cxn modelId="{D0F55C3F-E187-4D83-86FE-C56771FFC38D}" srcId="{7E5AA53B-3EEE-4DE4-BB81-9044890C2946}" destId="{7A9FEC53-F877-4D23-8F4F-41946AC9F3D8}" srcOrd="4" destOrd="0" parTransId="{36D24C84-D186-4485-8A90-19355C6B0712}" sibTransId="{503ECF29-7FEC-4B46-983A-5515E94C9F3D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A648075-F941-445D-92A8-91C1CFD86FCB}" srcId="{7E5AA53B-3EEE-4DE4-BB81-9044890C2946}" destId="{120C89A7-4A6D-414A-93BC-E6DEF21AAF28}" srcOrd="5" destOrd="0" parTransId="{367E6557-75BA-4CF8-BDC0-4B1E3CF65FB0}" sibTransId="{7BD4805F-1AE6-401D-8F30-05A69BB846DB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995B297C-551E-4D94-874B-B91D82966694}" type="presOf" srcId="{120C89A7-4A6D-414A-93BC-E6DEF21AAF28}" destId="{DE039EF3-4AEA-4381-AA3C-C27B7D39B649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C64017C4-8C03-4D0E-8873-16D4A81457D2}" type="presParOf" srcId="{90561C55-3C6E-4D53-85E1-2C50BCDDA392}" destId="{4DC50396-474E-4A35-BDB7-E1B682064107}" srcOrd="7" destOrd="0" presId="urn:microsoft.com/office/officeart/2008/layout/VerticalCurvedList"/>
    <dgm:cxn modelId="{53DF9451-3BEF-45D4-8147-71250DF5F505}" type="presParOf" srcId="{90561C55-3C6E-4D53-85E1-2C50BCDDA392}" destId="{0721A0B4-0AC3-4F9C-9726-88FF0F545D56}" srcOrd="8" destOrd="0" presId="urn:microsoft.com/office/officeart/2008/layout/VerticalCurvedList"/>
    <dgm:cxn modelId="{88F9CDB5-B1B1-46C9-80DF-5500D4553A7F}" type="presParOf" srcId="{0721A0B4-0AC3-4F9C-9726-88FF0F545D56}" destId="{8EF1DFC7-22E1-4862-8803-FE1EAB6D6C2B}" srcOrd="0" destOrd="0" presId="urn:microsoft.com/office/officeart/2008/layout/VerticalCurvedList"/>
    <dgm:cxn modelId="{FC69C5B7-2185-4A2A-BC91-183AAA34AB14}" type="presParOf" srcId="{90561C55-3C6E-4D53-85E1-2C50BCDDA392}" destId="{677BD0D6-98AE-433D-B961-6A32B6C4D6BE}" srcOrd="9" destOrd="0" presId="urn:microsoft.com/office/officeart/2008/layout/VerticalCurvedList"/>
    <dgm:cxn modelId="{EDB18EAF-DE7D-47C4-9946-96E52E06474F}" type="presParOf" srcId="{90561C55-3C6E-4D53-85E1-2C50BCDDA392}" destId="{784B3443-B621-4524-9374-403831748D2F}" srcOrd="10" destOrd="0" presId="urn:microsoft.com/office/officeart/2008/layout/VerticalCurvedList"/>
    <dgm:cxn modelId="{C5D662DC-1D0B-439D-AD03-61BB791BB45B}" type="presParOf" srcId="{784B3443-B621-4524-9374-403831748D2F}" destId="{3B3320E8-A259-4A10-B0F7-BBCC4AD982FF}" srcOrd="0" destOrd="0" presId="urn:microsoft.com/office/officeart/2008/layout/VerticalCurvedList"/>
    <dgm:cxn modelId="{9FE90FDE-CDE9-4EB9-88E9-681D6376A1A5}" type="presParOf" srcId="{90561C55-3C6E-4D53-85E1-2C50BCDDA392}" destId="{DE039EF3-4AEA-4381-AA3C-C27B7D39B649}" srcOrd="11" destOrd="0" presId="urn:microsoft.com/office/officeart/2008/layout/VerticalCurvedList"/>
    <dgm:cxn modelId="{0235DDC5-EE29-49A4-93CA-042E00EE96FA}" type="presParOf" srcId="{90561C55-3C6E-4D53-85E1-2C50BCDDA392}" destId="{885C8965-79CB-4010-98E8-307CE9025BF0}" srcOrd="12" destOrd="0" presId="urn:microsoft.com/office/officeart/2008/layout/VerticalCurvedList"/>
    <dgm:cxn modelId="{4C7A700C-D194-4A67-B81D-4058BBAF3293}" type="presParOf" srcId="{885C8965-79CB-4010-98E8-307CE9025BF0}" destId="{A5ACB8CC-C381-43D9-8272-6F1A9F87AF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C8CE6-8DCC-4903-872C-031C4A690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885F58-90E0-411B-ACB9-B3543983CC5E}">
      <dgm:prSet phldrT="[Text]" custT="1"/>
      <dgm:spPr/>
      <dgm:t>
        <a:bodyPr/>
        <a:lstStyle/>
        <a:p>
          <a:r>
            <a:rPr lang="en-US" sz="2400" dirty="0"/>
            <a:t>Descriptive Statistics and data types explored</a:t>
          </a:r>
          <a:endParaRPr lang="en-IN" sz="2400" dirty="0"/>
        </a:p>
      </dgm:t>
    </dgm:pt>
    <dgm:pt modelId="{2DD35BD9-3829-4B06-BE04-89BF89580C8E}" type="parTrans" cxnId="{0ADD6B2A-A86F-4681-BB93-449D8F80151D}">
      <dgm:prSet/>
      <dgm:spPr/>
      <dgm:t>
        <a:bodyPr/>
        <a:lstStyle/>
        <a:p>
          <a:endParaRPr lang="en-IN"/>
        </a:p>
      </dgm:t>
    </dgm:pt>
    <dgm:pt modelId="{BFD4D3C5-897B-464C-BEA1-D0BB494F0471}" type="sibTrans" cxnId="{0ADD6B2A-A86F-4681-BB93-449D8F80151D}">
      <dgm:prSet/>
      <dgm:spPr/>
      <dgm:t>
        <a:bodyPr/>
        <a:lstStyle/>
        <a:p>
          <a:endParaRPr lang="en-IN"/>
        </a:p>
      </dgm:t>
    </dgm:pt>
    <dgm:pt modelId="{DDA905D9-342B-4A74-BD8C-71621CFD49E1}">
      <dgm:prSet phldrT="[Text]" custT="1"/>
      <dgm:spPr/>
      <dgm:t>
        <a:bodyPr/>
        <a:lstStyle/>
        <a:p>
          <a:r>
            <a:rPr lang="en-US" sz="2400" dirty="0"/>
            <a:t>Initial feature selection for Analysis</a:t>
          </a:r>
          <a:endParaRPr lang="en-IN" sz="2400" dirty="0"/>
        </a:p>
      </dgm:t>
    </dgm:pt>
    <dgm:pt modelId="{3C8158AE-485A-49C6-9EF0-182505E14B23}" type="parTrans" cxnId="{99EDB378-FBC9-4FB7-BA4F-265E19F3C584}">
      <dgm:prSet/>
      <dgm:spPr/>
      <dgm:t>
        <a:bodyPr/>
        <a:lstStyle/>
        <a:p>
          <a:endParaRPr lang="en-IN"/>
        </a:p>
      </dgm:t>
    </dgm:pt>
    <dgm:pt modelId="{5A6BB1F0-6F6A-4978-8C19-A5B768F36A5B}" type="sibTrans" cxnId="{99EDB378-FBC9-4FB7-BA4F-265E19F3C584}">
      <dgm:prSet/>
      <dgm:spPr/>
      <dgm:t>
        <a:bodyPr/>
        <a:lstStyle/>
        <a:p>
          <a:endParaRPr lang="en-IN"/>
        </a:p>
      </dgm:t>
    </dgm:pt>
    <dgm:pt modelId="{C651DAB2-C9AB-46D3-A7F5-362ED3E923BB}">
      <dgm:prSet phldrT="[Text]" custT="1"/>
      <dgm:spPr/>
      <dgm:t>
        <a:bodyPr/>
        <a:lstStyle/>
        <a:p>
          <a:r>
            <a:rPr lang="en-US" sz="2400" dirty="0"/>
            <a:t>Loaded Data and checked for missing values</a:t>
          </a:r>
          <a:endParaRPr lang="en-IN" sz="2400" dirty="0"/>
        </a:p>
      </dgm:t>
    </dgm:pt>
    <dgm:pt modelId="{40BC845A-BF1D-4C6C-9E70-5047FB830F24}" type="sibTrans" cxnId="{7334FCFE-C25E-4681-AF74-1ECDA65765CA}">
      <dgm:prSet/>
      <dgm:spPr/>
      <dgm:t>
        <a:bodyPr/>
        <a:lstStyle/>
        <a:p>
          <a:endParaRPr lang="en-IN"/>
        </a:p>
      </dgm:t>
    </dgm:pt>
    <dgm:pt modelId="{2D6BC8CD-36D4-4C2A-8829-E7993F43BDCE}" type="parTrans" cxnId="{7334FCFE-C25E-4681-AF74-1ECDA65765CA}">
      <dgm:prSet/>
      <dgm:spPr/>
      <dgm:t>
        <a:bodyPr/>
        <a:lstStyle/>
        <a:p>
          <a:endParaRPr lang="en-IN"/>
        </a:p>
      </dgm:t>
    </dgm:pt>
    <dgm:pt modelId="{5773F0BC-A560-4C31-BD50-0C7AB665CA62}" type="pres">
      <dgm:prSet presAssocID="{8B8C8CE6-8DCC-4903-872C-031C4A690DFF}" presName="Name0" presStyleCnt="0">
        <dgm:presLayoutVars>
          <dgm:dir/>
          <dgm:animLvl val="lvl"/>
          <dgm:resizeHandles val="exact"/>
        </dgm:presLayoutVars>
      </dgm:prSet>
      <dgm:spPr/>
    </dgm:pt>
    <dgm:pt modelId="{A6C09D56-7132-427A-8D33-57D04F75E3E4}" type="pres">
      <dgm:prSet presAssocID="{C651DAB2-C9AB-46D3-A7F5-362ED3E923BB}" presName="parTxOnly" presStyleLbl="node1" presStyleIdx="0" presStyleCnt="3" custScaleY="101317">
        <dgm:presLayoutVars>
          <dgm:chMax val="0"/>
          <dgm:chPref val="0"/>
          <dgm:bulletEnabled val="1"/>
        </dgm:presLayoutVars>
      </dgm:prSet>
      <dgm:spPr/>
    </dgm:pt>
    <dgm:pt modelId="{3E142C1D-8164-4A5E-B3D4-34B2D7D999F8}" type="pres">
      <dgm:prSet presAssocID="{40BC845A-BF1D-4C6C-9E70-5047FB830F24}" presName="parTxOnlySpace" presStyleCnt="0"/>
      <dgm:spPr/>
    </dgm:pt>
    <dgm:pt modelId="{AF343BF0-7E17-4085-9AB3-7AFBDD56450C}" type="pres">
      <dgm:prSet presAssocID="{CD885F58-90E0-411B-ACB9-B3543983CC5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EB6BFF4-F92B-42D1-8589-C3C07F746BFA}" type="pres">
      <dgm:prSet presAssocID="{BFD4D3C5-897B-464C-BEA1-D0BB494F0471}" presName="parTxOnlySpace" presStyleCnt="0"/>
      <dgm:spPr/>
    </dgm:pt>
    <dgm:pt modelId="{1F47F9AA-96F9-4BF1-B8C2-C55F29395791}" type="pres">
      <dgm:prSet presAssocID="{DDA905D9-342B-4A74-BD8C-71621CFD49E1}" presName="parTxOnly" presStyleLbl="node1" presStyleIdx="2" presStyleCnt="3" custLinFactNeighborX="12683" custLinFactNeighborY="2486">
        <dgm:presLayoutVars>
          <dgm:chMax val="0"/>
          <dgm:chPref val="0"/>
          <dgm:bulletEnabled val="1"/>
        </dgm:presLayoutVars>
      </dgm:prSet>
      <dgm:spPr/>
    </dgm:pt>
  </dgm:ptLst>
  <dgm:cxnLst>
    <dgm:cxn modelId="{0ADD6B2A-A86F-4681-BB93-449D8F80151D}" srcId="{8B8C8CE6-8DCC-4903-872C-031C4A690DFF}" destId="{CD885F58-90E0-411B-ACB9-B3543983CC5E}" srcOrd="1" destOrd="0" parTransId="{2DD35BD9-3829-4B06-BE04-89BF89580C8E}" sibTransId="{BFD4D3C5-897B-464C-BEA1-D0BB494F0471}"/>
    <dgm:cxn modelId="{3124D440-AF85-4F5A-BB92-D3B8A1C150D0}" type="presOf" srcId="{CD885F58-90E0-411B-ACB9-B3543983CC5E}" destId="{AF343BF0-7E17-4085-9AB3-7AFBDD56450C}" srcOrd="0" destOrd="0" presId="urn:microsoft.com/office/officeart/2005/8/layout/chevron1"/>
    <dgm:cxn modelId="{99EDB378-FBC9-4FB7-BA4F-265E19F3C584}" srcId="{8B8C8CE6-8DCC-4903-872C-031C4A690DFF}" destId="{DDA905D9-342B-4A74-BD8C-71621CFD49E1}" srcOrd="2" destOrd="0" parTransId="{3C8158AE-485A-49C6-9EF0-182505E14B23}" sibTransId="{5A6BB1F0-6F6A-4978-8C19-A5B768F36A5B}"/>
    <dgm:cxn modelId="{CDF9BCC0-E1BE-44CC-8231-E8A0A6E42009}" type="presOf" srcId="{C651DAB2-C9AB-46D3-A7F5-362ED3E923BB}" destId="{A6C09D56-7132-427A-8D33-57D04F75E3E4}" srcOrd="0" destOrd="0" presId="urn:microsoft.com/office/officeart/2005/8/layout/chevron1"/>
    <dgm:cxn modelId="{2AFB58DC-16C9-46E3-B294-0F209785EC40}" type="presOf" srcId="{8B8C8CE6-8DCC-4903-872C-031C4A690DFF}" destId="{5773F0BC-A560-4C31-BD50-0C7AB665CA62}" srcOrd="0" destOrd="0" presId="urn:microsoft.com/office/officeart/2005/8/layout/chevron1"/>
    <dgm:cxn modelId="{0F396AE8-4905-48B2-8E62-2A5036787AE3}" type="presOf" srcId="{DDA905D9-342B-4A74-BD8C-71621CFD49E1}" destId="{1F47F9AA-96F9-4BF1-B8C2-C55F29395791}" srcOrd="0" destOrd="0" presId="urn:microsoft.com/office/officeart/2005/8/layout/chevron1"/>
    <dgm:cxn modelId="{7334FCFE-C25E-4681-AF74-1ECDA65765CA}" srcId="{8B8C8CE6-8DCC-4903-872C-031C4A690DFF}" destId="{C651DAB2-C9AB-46D3-A7F5-362ED3E923BB}" srcOrd="0" destOrd="0" parTransId="{2D6BC8CD-36D4-4C2A-8829-E7993F43BDCE}" sibTransId="{40BC845A-BF1D-4C6C-9E70-5047FB830F24}"/>
    <dgm:cxn modelId="{C825AE76-7BBE-42F1-808F-F7032A15200C}" type="presParOf" srcId="{5773F0BC-A560-4C31-BD50-0C7AB665CA62}" destId="{A6C09D56-7132-427A-8D33-57D04F75E3E4}" srcOrd="0" destOrd="0" presId="urn:microsoft.com/office/officeart/2005/8/layout/chevron1"/>
    <dgm:cxn modelId="{3D8E64C7-8EF8-422A-A583-23869E0F9E94}" type="presParOf" srcId="{5773F0BC-A560-4C31-BD50-0C7AB665CA62}" destId="{3E142C1D-8164-4A5E-B3D4-34B2D7D999F8}" srcOrd="1" destOrd="0" presId="urn:microsoft.com/office/officeart/2005/8/layout/chevron1"/>
    <dgm:cxn modelId="{1213E329-D8BC-4593-9F8E-FB6EAEA32BC6}" type="presParOf" srcId="{5773F0BC-A560-4C31-BD50-0C7AB665CA62}" destId="{AF343BF0-7E17-4085-9AB3-7AFBDD56450C}" srcOrd="2" destOrd="0" presId="urn:microsoft.com/office/officeart/2005/8/layout/chevron1"/>
    <dgm:cxn modelId="{7FEAB376-7558-41CF-97C9-0DADD7FDB0C2}" type="presParOf" srcId="{5773F0BC-A560-4C31-BD50-0C7AB665CA62}" destId="{0EB6BFF4-F92B-42D1-8589-C3C07F746BFA}" srcOrd="3" destOrd="0" presId="urn:microsoft.com/office/officeart/2005/8/layout/chevron1"/>
    <dgm:cxn modelId="{7B4D2B24-EF93-4578-B4AE-B440910072A3}" type="presParOf" srcId="{5773F0BC-A560-4C31-BD50-0C7AB665CA62}" destId="{1F47F9AA-96F9-4BF1-B8C2-C55F293957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C8CE6-8DCC-4903-872C-031C4A690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885F58-90E0-411B-ACB9-B3543983CC5E}">
      <dgm:prSet phldrT="[Text]" custT="1"/>
      <dgm:spPr/>
      <dgm:t>
        <a:bodyPr/>
        <a:lstStyle/>
        <a:p>
          <a:r>
            <a:rPr lang="en-US" sz="2000" dirty="0"/>
            <a:t>Box plots to visualize feature distributions across quality levels</a:t>
          </a:r>
          <a:endParaRPr lang="en-IN" sz="2000" dirty="0"/>
        </a:p>
      </dgm:t>
    </dgm:pt>
    <dgm:pt modelId="{2DD35BD9-3829-4B06-BE04-89BF89580C8E}" type="parTrans" cxnId="{0ADD6B2A-A86F-4681-BB93-449D8F80151D}">
      <dgm:prSet/>
      <dgm:spPr/>
      <dgm:t>
        <a:bodyPr/>
        <a:lstStyle/>
        <a:p>
          <a:endParaRPr lang="en-IN"/>
        </a:p>
      </dgm:t>
    </dgm:pt>
    <dgm:pt modelId="{BFD4D3C5-897B-464C-BEA1-D0BB494F0471}" type="sibTrans" cxnId="{0ADD6B2A-A86F-4681-BB93-449D8F80151D}">
      <dgm:prSet/>
      <dgm:spPr/>
      <dgm:t>
        <a:bodyPr/>
        <a:lstStyle/>
        <a:p>
          <a:endParaRPr lang="en-IN"/>
        </a:p>
      </dgm:t>
    </dgm:pt>
    <dgm:pt modelId="{DDA905D9-342B-4A74-BD8C-71621CFD49E1}">
      <dgm:prSet phldrT="[Text]" custT="1"/>
      <dgm:spPr/>
      <dgm:t>
        <a:bodyPr/>
        <a:lstStyle/>
        <a:p>
          <a:r>
            <a:rPr lang="en-US" sz="2000" dirty="0"/>
            <a:t>Correlation matrix and heat map to identify relation between features</a:t>
          </a:r>
          <a:endParaRPr lang="en-IN" sz="2000" dirty="0"/>
        </a:p>
      </dgm:t>
    </dgm:pt>
    <dgm:pt modelId="{3C8158AE-485A-49C6-9EF0-182505E14B23}" type="parTrans" cxnId="{99EDB378-FBC9-4FB7-BA4F-265E19F3C584}">
      <dgm:prSet/>
      <dgm:spPr/>
      <dgm:t>
        <a:bodyPr/>
        <a:lstStyle/>
        <a:p>
          <a:endParaRPr lang="en-IN"/>
        </a:p>
      </dgm:t>
    </dgm:pt>
    <dgm:pt modelId="{5A6BB1F0-6F6A-4978-8C19-A5B768F36A5B}" type="sibTrans" cxnId="{99EDB378-FBC9-4FB7-BA4F-265E19F3C584}">
      <dgm:prSet/>
      <dgm:spPr/>
      <dgm:t>
        <a:bodyPr/>
        <a:lstStyle/>
        <a:p>
          <a:endParaRPr lang="en-IN"/>
        </a:p>
      </dgm:t>
    </dgm:pt>
    <dgm:pt modelId="{C651DAB2-C9AB-46D3-A7F5-362ED3E923BB}">
      <dgm:prSet phldrT="[Text]" custT="1"/>
      <dgm:spPr/>
      <dgm:t>
        <a:bodyPr/>
        <a:lstStyle/>
        <a:p>
          <a:r>
            <a:rPr lang="en-US" sz="2000" dirty="0"/>
            <a:t>Count plot to show wine quality distribution</a:t>
          </a:r>
          <a:endParaRPr lang="en-IN" sz="2000" dirty="0"/>
        </a:p>
      </dgm:t>
    </dgm:pt>
    <dgm:pt modelId="{40BC845A-BF1D-4C6C-9E70-5047FB830F24}" type="sibTrans" cxnId="{7334FCFE-C25E-4681-AF74-1ECDA65765CA}">
      <dgm:prSet/>
      <dgm:spPr/>
      <dgm:t>
        <a:bodyPr/>
        <a:lstStyle/>
        <a:p>
          <a:endParaRPr lang="en-IN"/>
        </a:p>
      </dgm:t>
    </dgm:pt>
    <dgm:pt modelId="{2D6BC8CD-36D4-4C2A-8829-E7993F43BDCE}" type="parTrans" cxnId="{7334FCFE-C25E-4681-AF74-1ECDA65765CA}">
      <dgm:prSet/>
      <dgm:spPr/>
      <dgm:t>
        <a:bodyPr/>
        <a:lstStyle/>
        <a:p>
          <a:endParaRPr lang="en-IN"/>
        </a:p>
      </dgm:t>
    </dgm:pt>
    <dgm:pt modelId="{5773F0BC-A560-4C31-BD50-0C7AB665CA62}" type="pres">
      <dgm:prSet presAssocID="{8B8C8CE6-8DCC-4903-872C-031C4A690DFF}" presName="Name0" presStyleCnt="0">
        <dgm:presLayoutVars>
          <dgm:dir/>
          <dgm:animLvl val="lvl"/>
          <dgm:resizeHandles val="exact"/>
        </dgm:presLayoutVars>
      </dgm:prSet>
      <dgm:spPr/>
    </dgm:pt>
    <dgm:pt modelId="{A6C09D56-7132-427A-8D33-57D04F75E3E4}" type="pres">
      <dgm:prSet presAssocID="{C651DAB2-C9AB-46D3-A7F5-362ED3E923BB}" presName="parTxOnly" presStyleLbl="node1" presStyleIdx="0" presStyleCnt="3" custScaleY="101317">
        <dgm:presLayoutVars>
          <dgm:chMax val="0"/>
          <dgm:chPref val="0"/>
          <dgm:bulletEnabled val="1"/>
        </dgm:presLayoutVars>
      </dgm:prSet>
      <dgm:spPr/>
    </dgm:pt>
    <dgm:pt modelId="{3E142C1D-8164-4A5E-B3D4-34B2D7D999F8}" type="pres">
      <dgm:prSet presAssocID="{40BC845A-BF1D-4C6C-9E70-5047FB830F24}" presName="parTxOnlySpace" presStyleCnt="0"/>
      <dgm:spPr/>
    </dgm:pt>
    <dgm:pt modelId="{AF343BF0-7E17-4085-9AB3-7AFBDD56450C}" type="pres">
      <dgm:prSet presAssocID="{CD885F58-90E0-411B-ACB9-B3543983CC5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EB6BFF4-F92B-42D1-8589-C3C07F746BFA}" type="pres">
      <dgm:prSet presAssocID="{BFD4D3C5-897B-464C-BEA1-D0BB494F0471}" presName="parTxOnlySpace" presStyleCnt="0"/>
      <dgm:spPr/>
    </dgm:pt>
    <dgm:pt modelId="{1F47F9AA-96F9-4BF1-B8C2-C55F29395791}" type="pres">
      <dgm:prSet presAssocID="{DDA905D9-342B-4A74-BD8C-71621CFD49E1}" presName="parTxOnly" presStyleLbl="node1" presStyleIdx="2" presStyleCnt="3" custLinFactNeighborX="12683" custLinFactNeighborY="2486">
        <dgm:presLayoutVars>
          <dgm:chMax val="0"/>
          <dgm:chPref val="0"/>
          <dgm:bulletEnabled val="1"/>
        </dgm:presLayoutVars>
      </dgm:prSet>
      <dgm:spPr/>
    </dgm:pt>
  </dgm:ptLst>
  <dgm:cxnLst>
    <dgm:cxn modelId="{0ADD6B2A-A86F-4681-BB93-449D8F80151D}" srcId="{8B8C8CE6-8DCC-4903-872C-031C4A690DFF}" destId="{CD885F58-90E0-411B-ACB9-B3543983CC5E}" srcOrd="1" destOrd="0" parTransId="{2DD35BD9-3829-4B06-BE04-89BF89580C8E}" sibTransId="{BFD4D3C5-897B-464C-BEA1-D0BB494F0471}"/>
    <dgm:cxn modelId="{3124D440-AF85-4F5A-BB92-D3B8A1C150D0}" type="presOf" srcId="{CD885F58-90E0-411B-ACB9-B3543983CC5E}" destId="{AF343BF0-7E17-4085-9AB3-7AFBDD56450C}" srcOrd="0" destOrd="0" presId="urn:microsoft.com/office/officeart/2005/8/layout/chevron1"/>
    <dgm:cxn modelId="{99EDB378-FBC9-4FB7-BA4F-265E19F3C584}" srcId="{8B8C8CE6-8DCC-4903-872C-031C4A690DFF}" destId="{DDA905D9-342B-4A74-BD8C-71621CFD49E1}" srcOrd="2" destOrd="0" parTransId="{3C8158AE-485A-49C6-9EF0-182505E14B23}" sibTransId="{5A6BB1F0-6F6A-4978-8C19-A5B768F36A5B}"/>
    <dgm:cxn modelId="{CDF9BCC0-E1BE-44CC-8231-E8A0A6E42009}" type="presOf" srcId="{C651DAB2-C9AB-46D3-A7F5-362ED3E923BB}" destId="{A6C09D56-7132-427A-8D33-57D04F75E3E4}" srcOrd="0" destOrd="0" presId="urn:microsoft.com/office/officeart/2005/8/layout/chevron1"/>
    <dgm:cxn modelId="{2AFB58DC-16C9-46E3-B294-0F209785EC40}" type="presOf" srcId="{8B8C8CE6-8DCC-4903-872C-031C4A690DFF}" destId="{5773F0BC-A560-4C31-BD50-0C7AB665CA62}" srcOrd="0" destOrd="0" presId="urn:microsoft.com/office/officeart/2005/8/layout/chevron1"/>
    <dgm:cxn modelId="{0F396AE8-4905-48B2-8E62-2A5036787AE3}" type="presOf" srcId="{DDA905D9-342B-4A74-BD8C-71621CFD49E1}" destId="{1F47F9AA-96F9-4BF1-B8C2-C55F29395791}" srcOrd="0" destOrd="0" presId="urn:microsoft.com/office/officeart/2005/8/layout/chevron1"/>
    <dgm:cxn modelId="{7334FCFE-C25E-4681-AF74-1ECDA65765CA}" srcId="{8B8C8CE6-8DCC-4903-872C-031C4A690DFF}" destId="{C651DAB2-C9AB-46D3-A7F5-362ED3E923BB}" srcOrd="0" destOrd="0" parTransId="{2D6BC8CD-36D4-4C2A-8829-E7993F43BDCE}" sibTransId="{40BC845A-BF1D-4C6C-9E70-5047FB830F24}"/>
    <dgm:cxn modelId="{C825AE76-7BBE-42F1-808F-F7032A15200C}" type="presParOf" srcId="{5773F0BC-A560-4C31-BD50-0C7AB665CA62}" destId="{A6C09D56-7132-427A-8D33-57D04F75E3E4}" srcOrd="0" destOrd="0" presId="urn:microsoft.com/office/officeart/2005/8/layout/chevron1"/>
    <dgm:cxn modelId="{3D8E64C7-8EF8-422A-A583-23869E0F9E94}" type="presParOf" srcId="{5773F0BC-A560-4C31-BD50-0C7AB665CA62}" destId="{3E142C1D-8164-4A5E-B3D4-34B2D7D999F8}" srcOrd="1" destOrd="0" presId="urn:microsoft.com/office/officeart/2005/8/layout/chevron1"/>
    <dgm:cxn modelId="{1213E329-D8BC-4593-9F8E-FB6EAEA32BC6}" type="presParOf" srcId="{5773F0BC-A560-4C31-BD50-0C7AB665CA62}" destId="{AF343BF0-7E17-4085-9AB3-7AFBDD56450C}" srcOrd="2" destOrd="0" presId="urn:microsoft.com/office/officeart/2005/8/layout/chevron1"/>
    <dgm:cxn modelId="{7FEAB376-7558-41CF-97C9-0DADD7FDB0C2}" type="presParOf" srcId="{5773F0BC-A560-4C31-BD50-0C7AB665CA62}" destId="{0EB6BFF4-F92B-42D1-8589-C3C07F746BFA}" srcOrd="3" destOrd="0" presId="urn:microsoft.com/office/officeart/2005/8/layout/chevron1"/>
    <dgm:cxn modelId="{7B4D2B24-EF93-4578-B4AE-B440910072A3}" type="presParOf" srcId="{5773F0BC-A560-4C31-BD50-0C7AB665CA62}" destId="{1F47F9AA-96F9-4BF1-B8C2-C55F293957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51D85A-77D6-4D92-B5AF-1B97E59ECB4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590D5EA-7167-43FB-A43B-1360FCE9FD77}">
      <dgm:prSet phldrT="[Text]"/>
      <dgm:spPr/>
      <dgm:t>
        <a:bodyPr/>
        <a:lstStyle/>
        <a:p>
          <a:r>
            <a:rPr lang="en-US" dirty="0"/>
            <a:t>Trained a basis decision tree model</a:t>
          </a:r>
          <a:endParaRPr lang="en-IN" dirty="0"/>
        </a:p>
      </dgm:t>
    </dgm:pt>
    <dgm:pt modelId="{4530895F-82AC-44C5-B12B-0FAAE11BDAAA}" type="parTrans" cxnId="{38D73ABE-F5DE-45DE-813D-572DDACF881E}">
      <dgm:prSet/>
      <dgm:spPr/>
      <dgm:t>
        <a:bodyPr/>
        <a:lstStyle/>
        <a:p>
          <a:endParaRPr lang="en-IN"/>
        </a:p>
      </dgm:t>
    </dgm:pt>
    <dgm:pt modelId="{8CC208B9-B1CB-4CBA-B6C5-D5AE1AD5C56D}" type="sibTrans" cxnId="{38D73ABE-F5DE-45DE-813D-572DDACF881E}">
      <dgm:prSet/>
      <dgm:spPr/>
      <dgm:t>
        <a:bodyPr/>
        <a:lstStyle/>
        <a:p>
          <a:endParaRPr lang="en-IN"/>
        </a:p>
      </dgm:t>
    </dgm:pt>
    <dgm:pt modelId="{9CB35E75-6F5D-4E4C-A682-99D08C91FB4F}">
      <dgm:prSet phldrT="[Text]"/>
      <dgm:spPr/>
      <dgm:t>
        <a:bodyPr/>
        <a:lstStyle/>
        <a:p>
          <a:r>
            <a:rPr lang="en-US" dirty="0"/>
            <a:t>Evaluated model accuracy on training and testing sets</a:t>
          </a:r>
          <a:endParaRPr lang="en-IN" dirty="0"/>
        </a:p>
      </dgm:t>
    </dgm:pt>
    <dgm:pt modelId="{F9FEF058-6EA0-4514-895A-0AB267919734}" type="parTrans" cxnId="{E39D3991-B194-41C9-ACF4-F13B13F6F15F}">
      <dgm:prSet/>
      <dgm:spPr/>
      <dgm:t>
        <a:bodyPr/>
        <a:lstStyle/>
        <a:p>
          <a:endParaRPr lang="en-IN"/>
        </a:p>
      </dgm:t>
    </dgm:pt>
    <dgm:pt modelId="{C2F6DE40-EC00-46D4-94A2-31F22EFF3C48}" type="sibTrans" cxnId="{E39D3991-B194-41C9-ACF4-F13B13F6F15F}">
      <dgm:prSet/>
      <dgm:spPr/>
      <dgm:t>
        <a:bodyPr/>
        <a:lstStyle/>
        <a:p>
          <a:endParaRPr lang="en-IN"/>
        </a:p>
      </dgm:t>
    </dgm:pt>
    <dgm:pt modelId="{7E9E4DA8-6660-498E-B4C3-10E3E98E87E7}">
      <dgm:prSet phldrT="[Text]"/>
      <dgm:spPr/>
      <dgm:t>
        <a:bodyPr/>
        <a:lstStyle/>
        <a:p>
          <a:r>
            <a:rPr lang="en-US" dirty="0"/>
            <a:t>Observed overfitting in the model</a:t>
          </a:r>
          <a:endParaRPr lang="en-IN" dirty="0"/>
        </a:p>
      </dgm:t>
    </dgm:pt>
    <dgm:pt modelId="{6D580B5C-19B7-415D-960F-9FA27E198A10}" type="parTrans" cxnId="{DA567154-5C36-4CBE-9336-2ACB41F72759}">
      <dgm:prSet/>
      <dgm:spPr/>
      <dgm:t>
        <a:bodyPr/>
        <a:lstStyle/>
        <a:p>
          <a:endParaRPr lang="en-IN"/>
        </a:p>
      </dgm:t>
    </dgm:pt>
    <dgm:pt modelId="{2A4404E1-DCD7-41E7-A28B-E8DBD93E3A46}" type="sibTrans" cxnId="{DA567154-5C36-4CBE-9336-2ACB41F72759}">
      <dgm:prSet/>
      <dgm:spPr/>
      <dgm:t>
        <a:bodyPr/>
        <a:lstStyle/>
        <a:p>
          <a:endParaRPr lang="en-IN"/>
        </a:p>
      </dgm:t>
    </dgm:pt>
    <dgm:pt modelId="{968C5F82-109F-4B7D-9F17-4F0B23D01A3C}" type="pres">
      <dgm:prSet presAssocID="{6751D85A-77D6-4D92-B5AF-1B97E59ECB4F}" presName="Name0" presStyleCnt="0">
        <dgm:presLayoutVars>
          <dgm:dir/>
          <dgm:resizeHandles val="exact"/>
        </dgm:presLayoutVars>
      </dgm:prSet>
      <dgm:spPr/>
    </dgm:pt>
    <dgm:pt modelId="{C290AA2F-6A10-45BA-8D08-22E78BEC1F74}" type="pres">
      <dgm:prSet presAssocID="{6751D85A-77D6-4D92-B5AF-1B97E59ECB4F}" presName="vNodes" presStyleCnt="0"/>
      <dgm:spPr/>
    </dgm:pt>
    <dgm:pt modelId="{97B715FB-BEEF-4C9F-B16A-7CC6094657FE}" type="pres">
      <dgm:prSet presAssocID="{0590D5EA-7167-43FB-A43B-1360FCE9FD77}" presName="node" presStyleLbl="node1" presStyleIdx="0" presStyleCnt="3">
        <dgm:presLayoutVars>
          <dgm:bulletEnabled val="1"/>
        </dgm:presLayoutVars>
      </dgm:prSet>
      <dgm:spPr/>
    </dgm:pt>
    <dgm:pt modelId="{2E39534C-D78D-49F4-A8E1-3340AB50B93C}" type="pres">
      <dgm:prSet presAssocID="{8CC208B9-B1CB-4CBA-B6C5-D5AE1AD5C56D}" presName="spacerT" presStyleCnt="0"/>
      <dgm:spPr/>
    </dgm:pt>
    <dgm:pt modelId="{8D200071-C382-4232-9C21-5C34D8FD1507}" type="pres">
      <dgm:prSet presAssocID="{8CC208B9-B1CB-4CBA-B6C5-D5AE1AD5C56D}" presName="sibTrans" presStyleLbl="sibTrans2D1" presStyleIdx="0" presStyleCnt="2"/>
      <dgm:spPr/>
    </dgm:pt>
    <dgm:pt modelId="{7BCB3942-9C47-49FD-8C55-0E598591B617}" type="pres">
      <dgm:prSet presAssocID="{8CC208B9-B1CB-4CBA-B6C5-D5AE1AD5C56D}" presName="spacerB" presStyleCnt="0"/>
      <dgm:spPr/>
    </dgm:pt>
    <dgm:pt modelId="{31CA0CFD-CA4D-4927-A773-7B232CD8F3AC}" type="pres">
      <dgm:prSet presAssocID="{9CB35E75-6F5D-4E4C-A682-99D08C91FB4F}" presName="node" presStyleLbl="node1" presStyleIdx="1" presStyleCnt="3">
        <dgm:presLayoutVars>
          <dgm:bulletEnabled val="1"/>
        </dgm:presLayoutVars>
      </dgm:prSet>
      <dgm:spPr/>
    </dgm:pt>
    <dgm:pt modelId="{9AEA7556-139A-4D94-B562-86609074F14E}" type="pres">
      <dgm:prSet presAssocID="{6751D85A-77D6-4D92-B5AF-1B97E59ECB4F}" presName="sibTransLast" presStyleLbl="sibTrans2D1" presStyleIdx="1" presStyleCnt="2"/>
      <dgm:spPr/>
    </dgm:pt>
    <dgm:pt modelId="{9CE605DE-841D-4819-AC14-7EB484383BAA}" type="pres">
      <dgm:prSet presAssocID="{6751D85A-77D6-4D92-B5AF-1B97E59ECB4F}" presName="connectorText" presStyleLbl="sibTrans2D1" presStyleIdx="1" presStyleCnt="2"/>
      <dgm:spPr/>
    </dgm:pt>
    <dgm:pt modelId="{701C217F-EAAA-497E-8847-E017A0A3C672}" type="pres">
      <dgm:prSet presAssocID="{6751D85A-77D6-4D92-B5AF-1B97E59ECB4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82CCE5C-03B4-46DB-BFB7-1D84F6F78C19}" type="presOf" srcId="{9CB35E75-6F5D-4E4C-A682-99D08C91FB4F}" destId="{31CA0CFD-CA4D-4927-A773-7B232CD8F3AC}" srcOrd="0" destOrd="0" presId="urn:microsoft.com/office/officeart/2005/8/layout/equation2"/>
    <dgm:cxn modelId="{DFCEF945-CA40-4647-A94E-791703FE5208}" type="presOf" srcId="{C2F6DE40-EC00-46D4-94A2-31F22EFF3C48}" destId="{9CE605DE-841D-4819-AC14-7EB484383BAA}" srcOrd="1" destOrd="0" presId="urn:microsoft.com/office/officeart/2005/8/layout/equation2"/>
    <dgm:cxn modelId="{DA567154-5C36-4CBE-9336-2ACB41F72759}" srcId="{6751D85A-77D6-4D92-B5AF-1B97E59ECB4F}" destId="{7E9E4DA8-6660-498E-B4C3-10E3E98E87E7}" srcOrd="2" destOrd="0" parTransId="{6D580B5C-19B7-415D-960F-9FA27E198A10}" sibTransId="{2A4404E1-DCD7-41E7-A28B-E8DBD93E3A46}"/>
    <dgm:cxn modelId="{FEDE2B79-09A3-4488-AB30-7652D7DFF7D1}" type="presOf" srcId="{C2F6DE40-EC00-46D4-94A2-31F22EFF3C48}" destId="{9AEA7556-139A-4D94-B562-86609074F14E}" srcOrd="0" destOrd="0" presId="urn:microsoft.com/office/officeart/2005/8/layout/equation2"/>
    <dgm:cxn modelId="{E39D3991-B194-41C9-ACF4-F13B13F6F15F}" srcId="{6751D85A-77D6-4D92-B5AF-1B97E59ECB4F}" destId="{9CB35E75-6F5D-4E4C-A682-99D08C91FB4F}" srcOrd="1" destOrd="0" parTransId="{F9FEF058-6EA0-4514-895A-0AB267919734}" sibTransId="{C2F6DE40-EC00-46D4-94A2-31F22EFF3C48}"/>
    <dgm:cxn modelId="{CDEF5E98-06BF-4693-A227-44F2925DF946}" type="presOf" srcId="{7E9E4DA8-6660-498E-B4C3-10E3E98E87E7}" destId="{701C217F-EAAA-497E-8847-E017A0A3C672}" srcOrd="0" destOrd="0" presId="urn:microsoft.com/office/officeart/2005/8/layout/equation2"/>
    <dgm:cxn modelId="{CC5B32B9-0E4C-4E2E-BC32-97F1B2956D53}" type="presOf" srcId="{0590D5EA-7167-43FB-A43B-1360FCE9FD77}" destId="{97B715FB-BEEF-4C9F-B16A-7CC6094657FE}" srcOrd="0" destOrd="0" presId="urn:microsoft.com/office/officeart/2005/8/layout/equation2"/>
    <dgm:cxn modelId="{38D73ABE-F5DE-45DE-813D-572DDACF881E}" srcId="{6751D85A-77D6-4D92-B5AF-1B97E59ECB4F}" destId="{0590D5EA-7167-43FB-A43B-1360FCE9FD77}" srcOrd="0" destOrd="0" parTransId="{4530895F-82AC-44C5-B12B-0FAAE11BDAAA}" sibTransId="{8CC208B9-B1CB-4CBA-B6C5-D5AE1AD5C56D}"/>
    <dgm:cxn modelId="{5C5EFEDA-5000-431A-8A45-65192018EBB7}" type="presOf" srcId="{8CC208B9-B1CB-4CBA-B6C5-D5AE1AD5C56D}" destId="{8D200071-C382-4232-9C21-5C34D8FD1507}" srcOrd="0" destOrd="0" presId="urn:microsoft.com/office/officeart/2005/8/layout/equation2"/>
    <dgm:cxn modelId="{A3A6A4E6-E37C-40ED-96F2-5E93B30D9845}" type="presOf" srcId="{6751D85A-77D6-4D92-B5AF-1B97E59ECB4F}" destId="{968C5F82-109F-4B7D-9F17-4F0B23D01A3C}" srcOrd="0" destOrd="0" presId="urn:microsoft.com/office/officeart/2005/8/layout/equation2"/>
    <dgm:cxn modelId="{65042230-8A46-4A39-A49D-C3A16A003AE6}" type="presParOf" srcId="{968C5F82-109F-4B7D-9F17-4F0B23D01A3C}" destId="{C290AA2F-6A10-45BA-8D08-22E78BEC1F74}" srcOrd="0" destOrd="0" presId="urn:microsoft.com/office/officeart/2005/8/layout/equation2"/>
    <dgm:cxn modelId="{6B61CBD5-1195-4153-BEE2-13261AEC28F2}" type="presParOf" srcId="{C290AA2F-6A10-45BA-8D08-22E78BEC1F74}" destId="{97B715FB-BEEF-4C9F-B16A-7CC6094657FE}" srcOrd="0" destOrd="0" presId="urn:microsoft.com/office/officeart/2005/8/layout/equation2"/>
    <dgm:cxn modelId="{A27BD0BB-B3CF-4DB4-BA06-6CE0BE172785}" type="presParOf" srcId="{C290AA2F-6A10-45BA-8D08-22E78BEC1F74}" destId="{2E39534C-D78D-49F4-A8E1-3340AB50B93C}" srcOrd="1" destOrd="0" presId="urn:microsoft.com/office/officeart/2005/8/layout/equation2"/>
    <dgm:cxn modelId="{59D087F5-3DCB-41BE-BAA2-B8BB043B0E81}" type="presParOf" srcId="{C290AA2F-6A10-45BA-8D08-22E78BEC1F74}" destId="{8D200071-C382-4232-9C21-5C34D8FD1507}" srcOrd="2" destOrd="0" presId="urn:microsoft.com/office/officeart/2005/8/layout/equation2"/>
    <dgm:cxn modelId="{1EA7D475-E1D1-43F9-B4B4-4EA78F01F5B4}" type="presParOf" srcId="{C290AA2F-6A10-45BA-8D08-22E78BEC1F74}" destId="{7BCB3942-9C47-49FD-8C55-0E598591B617}" srcOrd="3" destOrd="0" presId="urn:microsoft.com/office/officeart/2005/8/layout/equation2"/>
    <dgm:cxn modelId="{199B4A0D-5161-4D3D-90B1-D09C9BB98AC7}" type="presParOf" srcId="{C290AA2F-6A10-45BA-8D08-22E78BEC1F74}" destId="{31CA0CFD-CA4D-4927-A773-7B232CD8F3AC}" srcOrd="4" destOrd="0" presId="urn:microsoft.com/office/officeart/2005/8/layout/equation2"/>
    <dgm:cxn modelId="{95BF365A-BD79-4BD9-80B9-AF438F5785EF}" type="presParOf" srcId="{968C5F82-109F-4B7D-9F17-4F0B23D01A3C}" destId="{9AEA7556-139A-4D94-B562-86609074F14E}" srcOrd="1" destOrd="0" presId="urn:microsoft.com/office/officeart/2005/8/layout/equation2"/>
    <dgm:cxn modelId="{CB23E4E8-FF57-4101-A460-C425DB0919D2}" type="presParOf" srcId="{9AEA7556-139A-4D94-B562-86609074F14E}" destId="{9CE605DE-841D-4819-AC14-7EB484383BAA}" srcOrd="0" destOrd="0" presId="urn:microsoft.com/office/officeart/2005/8/layout/equation2"/>
    <dgm:cxn modelId="{35935BB7-D14A-4290-A447-4A5FEF78E962}" type="presParOf" srcId="{968C5F82-109F-4B7D-9F17-4F0B23D01A3C}" destId="{701C217F-EAAA-497E-8847-E017A0A3C67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498449-58C0-4511-91D4-BD721E9C3EF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092DD1-08A8-4BF0-9CC4-E2D555A1919D}">
      <dgm:prSet phldrT="[Text]"/>
      <dgm:spPr/>
      <dgm:t>
        <a:bodyPr/>
        <a:lstStyle/>
        <a:p>
          <a:endParaRPr lang="en-IN" dirty="0"/>
        </a:p>
      </dgm:t>
    </dgm:pt>
    <dgm:pt modelId="{BA0EED7C-3BAB-47D2-86FF-EA226F9B389A}" type="parTrans" cxnId="{89AB1B41-B294-4D57-924E-F4B0ECAC0E10}">
      <dgm:prSet/>
      <dgm:spPr/>
      <dgm:t>
        <a:bodyPr/>
        <a:lstStyle/>
        <a:p>
          <a:endParaRPr lang="en-IN"/>
        </a:p>
      </dgm:t>
    </dgm:pt>
    <dgm:pt modelId="{804013E6-FC24-48F2-88B4-FBF8C52B8D4B}" type="sibTrans" cxnId="{89AB1B41-B294-4D57-924E-F4B0ECAC0E10}">
      <dgm:prSet/>
      <dgm:spPr/>
      <dgm:t>
        <a:bodyPr/>
        <a:lstStyle/>
        <a:p>
          <a:endParaRPr lang="en-IN"/>
        </a:p>
      </dgm:t>
    </dgm:pt>
    <dgm:pt modelId="{2691DB9C-3465-4712-8369-E377A5E7D82C}">
      <dgm:prSet phldrT="[Text]"/>
      <dgm:spPr/>
      <dgm:t>
        <a:bodyPr/>
        <a:lstStyle/>
        <a:p>
          <a:r>
            <a:rPr lang="en-US" dirty="0"/>
            <a:t>Adjusted tree depth criterion</a:t>
          </a:r>
          <a:endParaRPr lang="en-IN" dirty="0"/>
        </a:p>
      </dgm:t>
    </dgm:pt>
    <dgm:pt modelId="{09273065-27C6-4E9E-B3D4-E5C5FD20DF99}" type="parTrans" cxnId="{708C9896-CBED-44E0-BD4E-E29EBD8BF5B6}">
      <dgm:prSet/>
      <dgm:spPr/>
      <dgm:t>
        <a:bodyPr/>
        <a:lstStyle/>
        <a:p>
          <a:endParaRPr lang="en-IN"/>
        </a:p>
      </dgm:t>
    </dgm:pt>
    <dgm:pt modelId="{D66E1C50-40ED-4574-90DE-A68482FF7856}" type="sibTrans" cxnId="{708C9896-CBED-44E0-BD4E-E29EBD8BF5B6}">
      <dgm:prSet/>
      <dgm:spPr/>
      <dgm:t>
        <a:bodyPr/>
        <a:lstStyle/>
        <a:p>
          <a:endParaRPr lang="en-IN"/>
        </a:p>
      </dgm:t>
    </dgm:pt>
    <dgm:pt modelId="{1CC897CD-89F5-43DA-BFFE-45069A84D698}">
      <dgm:prSet phldrT="[Text]"/>
      <dgm:spPr/>
      <dgm:t>
        <a:bodyPr/>
        <a:lstStyle/>
        <a:p>
          <a:r>
            <a:rPr lang="en-US" dirty="0"/>
            <a:t>Experimented with ‘</a:t>
          </a:r>
          <a:r>
            <a:rPr lang="en-US" dirty="0" err="1"/>
            <a:t>max_depth</a:t>
          </a:r>
          <a:r>
            <a:rPr lang="en-US" dirty="0"/>
            <a:t>’ </a:t>
          </a:r>
          <a:endParaRPr lang="en-IN" dirty="0"/>
        </a:p>
      </dgm:t>
    </dgm:pt>
    <dgm:pt modelId="{368CE42A-02DB-4406-9A21-3BE22FD56262}" type="parTrans" cxnId="{F3F5F5D0-DF88-49B7-8518-1AF6A35996B0}">
      <dgm:prSet/>
      <dgm:spPr/>
      <dgm:t>
        <a:bodyPr/>
        <a:lstStyle/>
        <a:p>
          <a:endParaRPr lang="en-IN"/>
        </a:p>
      </dgm:t>
    </dgm:pt>
    <dgm:pt modelId="{02D0DCDE-E5A3-4A7F-9B90-A5D9C4B1A8C7}" type="sibTrans" cxnId="{F3F5F5D0-DF88-49B7-8518-1AF6A35996B0}">
      <dgm:prSet/>
      <dgm:spPr/>
      <dgm:t>
        <a:bodyPr/>
        <a:lstStyle/>
        <a:p>
          <a:endParaRPr lang="en-IN"/>
        </a:p>
      </dgm:t>
    </dgm:pt>
    <dgm:pt modelId="{E81BE068-3E2B-474B-B25F-F5B4F27FCCE3}">
      <dgm:prSet phldrT="[Text]"/>
      <dgm:spPr/>
      <dgm:t>
        <a:bodyPr/>
        <a:lstStyle/>
        <a:p>
          <a:r>
            <a:rPr lang="en-US" dirty="0"/>
            <a:t>Experimented with ‘</a:t>
          </a:r>
          <a:r>
            <a:rPr lang="en-US" dirty="0" err="1"/>
            <a:t>min_sample_leaf</a:t>
          </a:r>
          <a:r>
            <a:rPr lang="en-US" dirty="0"/>
            <a:t>’</a:t>
          </a:r>
          <a:endParaRPr lang="en-IN" dirty="0"/>
        </a:p>
      </dgm:t>
    </dgm:pt>
    <dgm:pt modelId="{6CFAC408-2C0A-47DA-9B6D-FBB90509E393}" type="parTrans" cxnId="{3DF3E691-2866-4179-B9B8-52F2A67D88EA}">
      <dgm:prSet/>
      <dgm:spPr/>
      <dgm:t>
        <a:bodyPr/>
        <a:lstStyle/>
        <a:p>
          <a:endParaRPr lang="en-IN"/>
        </a:p>
      </dgm:t>
    </dgm:pt>
    <dgm:pt modelId="{A4105528-3ED6-4F8B-9CB7-A8BA07FCCAF5}" type="sibTrans" cxnId="{3DF3E691-2866-4179-B9B8-52F2A67D88EA}">
      <dgm:prSet/>
      <dgm:spPr/>
      <dgm:t>
        <a:bodyPr/>
        <a:lstStyle/>
        <a:p>
          <a:endParaRPr lang="en-IN"/>
        </a:p>
      </dgm:t>
    </dgm:pt>
    <dgm:pt modelId="{8734CE58-17DD-43C6-BD74-342664BC8BAD}">
      <dgm:prSet phldrT="[Text]"/>
      <dgm:spPr/>
      <dgm:t>
        <a:bodyPr/>
        <a:lstStyle/>
        <a:p>
          <a:r>
            <a:rPr lang="en-US" dirty="0"/>
            <a:t>Pruning did not significantly improved accuracy</a:t>
          </a:r>
          <a:endParaRPr lang="en-IN" dirty="0"/>
        </a:p>
      </dgm:t>
    </dgm:pt>
    <dgm:pt modelId="{F66CD8C6-10CB-4098-BDE0-220E66A27D40}" type="parTrans" cxnId="{66B74B3E-EFEA-4AB9-9608-D9E7C5F88500}">
      <dgm:prSet/>
      <dgm:spPr/>
      <dgm:t>
        <a:bodyPr/>
        <a:lstStyle/>
        <a:p>
          <a:endParaRPr lang="en-IN"/>
        </a:p>
      </dgm:t>
    </dgm:pt>
    <dgm:pt modelId="{88686187-1734-4C0B-B728-2AE058884762}" type="sibTrans" cxnId="{66B74B3E-EFEA-4AB9-9608-D9E7C5F88500}">
      <dgm:prSet/>
      <dgm:spPr/>
      <dgm:t>
        <a:bodyPr/>
        <a:lstStyle/>
        <a:p>
          <a:endParaRPr lang="en-IN"/>
        </a:p>
      </dgm:t>
    </dgm:pt>
    <dgm:pt modelId="{4A7B88D3-1024-4894-BA01-F34DA63170CC}" type="pres">
      <dgm:prSet presAssocID="{87498449-58C0-4511-91D4-BD721E9C3EF9}" presName="Name0" presStyleCnt="0">
        <dgm:presLayoutVars>
          <dgm:chMax val="7"/>
          <dgm:chPref val="5"/>
        </dgm:presLayoutVars>
      </dgm:prSet>
      <dgm:spPr/>
    </dgm:pt>
    <dgm:pt modelId="{CE180F10-5429-4058-A0F5-B820960BF020}" type="pres">
      <dgm:prSet presAssocID="{87498449-58C0-4511-91D4-BD721E9C3EF9}" presName="arrowNode" presStyleLbl="node1" presStyleIdx="0" presStyleCnt="1"/>
      <dgm:spPr/>
    </dgm:pt>
    <dgm:pt modelId="{AF2F9D20-08A3-4D04-804A-E1F50DE6F9E1}" type="pres">
      <dgm:prSet presAssocID="{12092DD1-08A8-4BF0-9CC4-E2D555A1919D}" presName="txNode1" presStyleLbl="revTx" presStyleIdx="0" presStyleCnt="5">
        <dgm:presLayoutVars>
          <dgm:bulletEnabled val="1"/>
        </dgm:presLayoutVars>
      </dgm:prSet>
      <dgm:spPr/>
    </dgm:pt>
    <dgm:pt modelId="{14A24CEE-17BE-4846-8D05-05276FBBA632}" type="pres">
      <dgm:prSet presAssocID="{2691DB9C-3465-4712-8369-E377A5E7D82C}" presName="txNode2" presStyleLbl="revTx" presStyleIdx="1" presStyleCnt="5">
        <dgm:presLayoutVars>
          <dgm:bulletEnabled val="1"/>
        </dgm:presLayoutVars>
      </dgm:prSet>
      <dgm:spPr/>
    </dgm:pt>
    <dgm:pt modelId="{6F47069A-0518-4F41-BA5F-3E7955BD8145}" type="pres">
      <dgm:prSet presAssocID="{D66E1C50-40ED-4574-90DE-A68482FF7856}" presName="dotNode2" presStyleCnt="0"/>
      <dgm:spPr/>
    </dgm:pt>
    <dgm:pt modelId="{E4495C19-8EFF-4AB5-9F39-811D9C593149}" type="pres">
      <dgm:prSet presAssocID="{D66E1C50-40ED-4574-90DE-A68482FF7856}" presName="dotRepeatNode" presStyleLbl="fgShp" presStyleIdx="0" presStyleCnt="3"/>
      <dgm:spPr/>
    </dgm:pt>
    <dgm:pt modelId="{B2E570C8-2919-49FB-B131-ECE4505F5A6A}" type="pres">
      <dgm:prSet presAssocID="{1CC897CD-89F5-43DA-BFFE-45069A84D698}" presName="txNode3" presStyleLbl="revTx" presStyleIdx="2" presStyleCnt="5" custScaleY="98796">
        <dgm:presLayoutVars>
          <dgm:bulletEnabled val="1"/>
        </dgm:presLayoutVars>
      </dgm:prSet>
      <dgm:spPr/>
    </dgm:pt>
    <dgm:pt modelId="{29D4F29A-F4F4-4752-AF7E-FC09F3C67F2D}" type="pres">
      <dgm:prSet presAssocID="{02D0DCDE-E5A3-4A7F-9B90-A5D9C4B1A8C7}" presName="dotNode3" presStyleCnt="0"/>
      <dgm:spPr/>
    </dgm:pt>
    <dgm:pt modelId="{80127740-260C-4DA0-BD06-7CE4F743C1AC}" type="pres">
      <dgm:prSet presAssocID="{02D0DCDE-E5A3-4A7F-9B90-A5D9C4B1A8C7}" presName="dotRepeatNode" presStyleLbl="fgShp" presStyleIdx="1" presStyleCnt="3"/>
      <dgm:spPr/>
    </dgm:pt>
    <dgm:pt modelId="{CDDC0298-A971-4B00-A13A-543945627915}" type="pres">
      <dgm:prSet presAssocID="{E81BE068-3E2B-474B-B25F-F5B4F27FCCE3}" presName="txNode4" presStyleLbl="revTx" presStyleIdx="3" presStyleCnt="5" custScaleX="100764" custScaleY="102762">
        <dgm:presLayoutVars>
          <dgm:bulletEnabled val="1"/>
        </dgm:presLayoutVars>
      </dgm:prSet>
      <dgm:spPr/>
    </dgm:pt>
    <dgm:pt modelId="{CB898C34-2929-4AFF-A938-C87D571E9014}" type="pres">
      <dgm:prSet presAssocID="{A4105528-3ED6-4F8B-9CB7-A8BA07FCCAF5}" presName="dotNode4" presStyleCnt="0"/>
      <dgm:spPr/>
    </dgm:pt>
    <dgm:pt modelId="{33FCA632-D0FE-4C1B-BE9F-ED5C2E7AF9D2}" type="pres">
      <dgm:prSet presAssocID="{A4105528-3ED6-4F8B-9CB7-A8BA07FCCAF5}" presName="dotRepeatNode" presStyleLbl="fgShp" presStyleIdx="2" presStyleCnt="3"/>
      <dgm:spPr/>
    </dgm:pt>
    <dgm:pt modelId="{F2AFE864-059A-444B-B785-F6325B4012A0}" type="pres">
      <dgm:prSet presAssocID="{8734CE58-17DD-43C6-BD74-342664BC8BAD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C1C31724-0AEB-4EA0-938B-C010FEDDEE9D}" type="presOf" srcId="{87498449-58C0-4511-91D4-BD721E9C3EF9}" destId="{4A7B88D3-1024-4894-BA01-F34DA63170CC}" srcOrd="0" destOrd="0" presId="urn:microsoft.com/office/officeart/2009/3/layout/DescendingProcess"/>
    <dgm:cxn modelId="{66B74B3E-EFEA-4AB9-9608-D9E7C5F88500}" srcId="{87498449-58C0-4511-91D4-BD721E9C3EF9}" destId="{8734CE58-17DD-43C6-BD74-342664BC8BAD}" srcOrd="4" destOrd="0" parTransId="{F66CD8C6-10CB-4098-BDE0-220E66A27D40}" sibTransId="{88686187-1734-4C0B-B728-2AE058884762}"/>
    <dgm:cxn modelId="{89AB1B41-B294-4D57-924E-F4B0ECAC0E10}" srcId="{87498449-58C0-4511-91D4-BD721E9C3EF9}" destId="{12092DD1-08A8-4BF0-9CC4-E2D555A1919D}" srcOrd="0" destOrd="0" parTransId="{BA0EED7C-3BAB-47D2-86FF-EA226F9B389A}" sibTransId="{804013E6-FC24-48F2-88B4-FBF8C52B8D4B}"/>
    <dgm:cxn modelId="{9B39216A-5718-45E9-941E-C74D12C46926}" type="presOf" srcId="{E81BE068-3E2B-474B-B25F-F5B4F27FCCE3}" destId="{CDDC0298-A971-4B00-A13A-543945627915}" srcOrd="0" destOrd="0" presId="urn:microsoft.com/office/officeart/2009/3/layout/DescendingProcess"/>
    <dgm:cxn modelId="{C0BDD06B-09F3-408D-A19B-E29D97016763}" type="presOf" srcId="{D66E1C50-40ED-4574-90DE-A68482FF7856}" destId="{E4495C19-8EFF-4AB5-9F39-811D9C593149}" srcOrd="0" destOrd="0" presId="urn:microsoft.com/office/officeart/2009/3/layout/DescendingProcess"/>
    <dgm:cxn modelId="{4DD44677-B5FE-43F2-B45E-22DC1AAA60B1}" type="presOf" srcId="{2691DB9C-3465-4712-8369-E377A5E7D82C}" destId="{14A24CEE-17BE-4846-8D05-05276FBBA632}" srcOrd="0" destOrd="0" presId="urn:microsoft.com/office/officeart/2009/3/layout/DescendingProcess"/>
    <dgm:cxn modelId="{71DF7B79-AF0D-45EC-BD1A-BD29FB087AE7}" type="presOf" srcId="{02D0DCDE-E5A3-4A7F-9B90-A5D9C4B1A8C7}" destId="{80127740-260C-4DA0-BD06-7CE4F743C1AC}" srcOrd="0" destOrd="0" presId="urn:microsoft.com/office/officeart/2009/3/layout/DescendingProcess"/>
    <dgm:cxn modelId="{3DF3E691-2866-4179-B9B8-52F2A67D88EA}" srcId="{87498449-58C0-4511-91D4-BD721E9C3EF9}" destId="{E81BE068-3E2B-474B-B25F-F5B4F27FCCE3}" srcOrd="3" destOrd="0" parTransId="{6CFAC408-2C0A-47DA-9B6D-FBB90509E393}" sibTransId="{A4105528-3ED6-4F8B-9CB7-A8BA07FCCAF5}"/>
    <dgm:cxn modelId="{708C9896-CBED-44E0-BD4E-E29EBD8BF5B6}" srcId="{87498449-58C0-4511-91D4-BD721E9C3EF9}" destId="{2691DB9C-3465-4712-8369-E377A5E7D82C}" srcOrd="1" destOrd="0" parTransId="{09273065-27C6-4E9E-B3D4-E5C5FD20DF99}" sibTransId="{D66E1C50-40ED-4574-90DE-A68482FF7856}"/>
    <dgm:cxn modelId="{DB3B9999-F466-4FD5-A2A6-2AF5DA192D92}" type="presOf" srcId="{8734CE58-17DD-43C6-BD74-342664BC8BAD}" destId="{F2AFE864-059A-444B-B785-F6325B4012A0}" srcOrd="0" destOrd="0" presId="urn:microsoft.com/office/officeart/2009/3/layout/DescendingProcess"/>
    <dgm:cxn modelId="{87DDDCA5-83B8-48EE-91E5-9785A79B473C}" type="presOf" srcId="{12092DD1-08A8-4BF0-9CC4-E2D555A1919D}" destId="{AF2F9D20-08A3-4D04-804A-E1F50DE6F9E1}" srcOrd="0" destOrd="0" presId="urn:microsoft.com/office/officeart/2009/3/layout/DescendingProcess"/>
    <dgm:cxn modelId="{90AE99A7-1A58-4A66-9D78-2B9CB63CE24B}" type="presOf" srcId="{1CC897CD-89F5-43DA-BFFE-45069A84D698}" destId="{B2E570C8-2919-49FB-B131-ECE4505F5A6A}" srcOrd="0" destOrd="0" presId="urn:microsoft.com/office/officeart/2009/3/layout/DescendingProcess"/>
    <dgm:cxn modelId="{9FAB43B1-6B3F-4056-A0C2-699A6708232F}" type="presOf" srcId="{A4105528-3ED6-4F8B-9CB7-A8BA07FCCAF5}" destId="{33FCA632-D0FE-4C1B-BE9F-ED5C2E7AF9D2}" srcOrd="0" destOrd="0" presId="urn:microsoft.com/office/officeart/2009/3/layout/DescendingProcess"/>
    <dgm:cxn modelId="{F3F5F5D0-DF88-49B7-8518-1AF6A35996B0}" srcId="{87498449-58C0-4511-91D4-BD721E9C3EF9}" destId="{1CC897CD-89F5-43DA-BFFE-45069A84D698}" srcOrd="2" destOrd="0" parTransId="{368CE42A-02DB-4406-9A21-3BE22FD56262}" sibTransId="{02D0DCDE-E5A3-4A7F-9B90-A5D9C4B1A8C7}"/>
    <dgm:cxn modelId="{EABA9EBC-2BAC-4B2A-8DA3-E5DE845A477E}" type="presParOf" srcId="{4A7B88D3-1024-4894-BA01-F34DA63170CC}" destId="{CE180F10-5429-4058-A0F5-B820960BF020}" srcOrd="0" destOrd="0" presId="urn:microsoft.com/office/officeart/2009/3/layout/DescendingProcess"/>
    <dgm:cxn modelId="{31CA207A-4F43-4C8E-B50B-67D1FB204DC9}" type="presParOf" srcId="{4A7B88D3-1024-4894-BA01-F34DA63170CC}" destId="{AF2F9D20-08A3-4D04-804A-E1F50DE6F9E1}" srcOrd="1" destOrd="0" presId="urn:microsoft.com/office/officeart/2009/3/layout/DescendingProcess"/>
    <dgm:cxn modelId="{6EEC7A6F-53C2-481F-9700-6D08A70E3BD0}" type="presParOf" srcId="{4A7B88D3-1024-4894-BA01-F34DA63170CC}" destId="{14A24CEE-17BE-4846-8D05-05276FBBA632}" srcOrd="2" destOrd="0" presId="urn:microsoft.com/office/officeart/2009/3/layout/DescendingProcess"/>
    <dgm:cxn modelId="{43A18DCF-4A39-4A19-8824-898751A8DA40}" type="presParOf" srcId="{4A7B88D3-1024-4894-BA01-F34DA63170CC}" destId="{6F47069A-0518-4F41-BA5F-3E7955BD8145}" srcOrd="3" destOrd="0" presId="urn:microsoft.com/office/officeart/2009/3/layout/DescendingProcess"/>
    <dgm:cxn modelId="{4860F21A-7AAA-4BC4-B587-F5751ED22344}" type="presParOf" srcId="{6F47069A-0518-4F41-BA5F-3E7955BD8145}" destId="{E4495C19-8EFF-4AB5-9F39-811D9C593149}" srcOrd="0" destOrd="0" presId="urn:microsoft.com/office/officeart/2009/3/layout/DescendingProcess"/>
    <dgm:cxn modelId="{10CB48A8-660D-42F4-93A9-019A5E585A7D}" type="presParOf" srcId="{4A7B88D3-1024-4894-BA01-F34DA63170CC}" destId="{B2E570C8-2919-49FB-B131-ECE4505F5A6A}" srcOrd="4" destOrd="0" presId="urn:microsoft.com/office/officeart/2009/3/layout/DescendingProcess"/>
    <dgm:cxn modelId="{29C5A7E8-2F24-4177-AEDF-E7BCE151EFAC}" type="presParOf" srcId="{4A7B88D3-1024-4894-BA01-F34DA63170CC}" destId="{29D4F29A-F4F4-4752-AF7E-FC09F3C67F2D}" srcOrd="5" destOrd="0" presId="urn:microsoft.com/office/officeart/2009/3/layout/DescendingProcess"/>
    <dgm:cxn modelId="{33D7FE81-DEAF-45E0-A31C-AA3BADA6B94C}" type="presParOf" srcId="{29D4F29A-F4F4-4752-AF7E-FC09F3C67F2D}" destId="{80127740-260C-4DA0-BD06-7CE4F743C1AC}" srcOrd="0" destOrd="0" presId="urn:microsoft.com/office/officeart/2009/3/layout/DescendingProcess"/>
    <dgm:cxn modelId="{A3C570C4-38E4-4192-957C-2CCB297A9612}" type="presParOf" srcId="{4A7B88D3-1024-4894-BA01-F34DA63170CC}" destId="{CDDC0298-A971-4B00-A13A-543945627915}" srcOrd="6" destOrd="0" presId="urn:microsoft.com/office/officeart/2009/3/layout/DescendingProcess"/>
    <dgm:cxn modelId="{CB94E403-AA93-4CAE-8D0B-5AB3585B7204}" type="presParOf" srcId="{4A7B88D3-1024-4894-BA01-F34DA63170CC}" destId="{CB898C34-2929-4AFF-A938-C87D571E9014}" srcOrd="7" destOrd="0" presId="urn:microsoft.com/office/officeart/2009/3/layout/DescendingProcess"/>
    <dgm:cxn modelId="{1A2745B2-BB69-45E7-B017-7F8CA7E031F7}" type="presParOf" srcId="{CB898C34-2929-4AFF-A938-C87D571E9014}" destId="{33FCA632-D0FE-4C1B-BE9F-ED5C2E7AF9D2}" srcOrd="0" destOrd="0" presId="urn:microsoft.com/office/officeart/2009/3/layout/DescendingProcess"/>
    <dgm:cxn modelId="{E5C37029-01FD-4565-B9FD-295750DD3D4E}" type="presParOf" srcId="{4A7B88D3-1024-4894-BA01-F34DA63170CC}" destId="{F2AFE864-059A-444B-B785-F6325B4012A0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14A317-BCED-4DAC-94D4-DBFCAB09D2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02A104-4CCA-4DEB-A3F2-4768D85B1768}">
      <dgm:prSet phldrT="[Text]"/>
      <dgm:spPr/>
      <dgm:t>
        <a:bodyPr/>
        <a:lstStyle/>
        <a:p>
          <a:r>
            <a:rPr lang="en-US" dirty="0"/>
            <a:t>Built a random forest model with tuned parameters</a:t>
          </a:r>
          <a:endParaRPr lang="en-IN" dirty="0"/>
        </a:p>
      </dgm:t>
    </dgm:pt>
    <dgm:pt modelId="{CB2CE6B5-DDEC-4A93-B42F-02B8CF4ACEC1}" type="parTrans" cxnId="{8D8508B4-F4A3-43E9-9A9E-4CF5DD69E951}">
      <dgm:prSet/>
      <dgm:spPr/>
      <dgm:t>
        <a:bodyPr/>
        <a:lstStyle/>
        <a:p>
          <a:endParaRPr lang="en-IN"/>
        </a:p>
      </dgm:t>
    </dgm:pt>
    <dgm:pt modelId="{979A41D9-2DF9-49DA-BC40-90DC5D24D7A8}" type="sibTrans" cxnId="{8D8508B4-F4A3-43E9-9A9E-4CF5DD69E951}">
      <dgm:prSet/>
      <dgm:spPr/>
      <dgm:t>
        <a:bodyPr/>
        <a:lstStyle/>
        <a:p>
          <a:endParaRPr lang="en-IN"/>
        </a:p>
      </dgm:t>
    </dgm:pt>
    <dgm:pt modelId="{AB8D7707-9183-4B5C-9E02-A3777C41E744}">
      <dgm:prSet phldrT="[Text]"/>
      <dgm:spPr/>
      <dgm:t>
        <a:bodyPr/>
        <a:lstStyle/>
        <a:p>
          <a:r>
            <a:rPr lang="en-US" dirty="0"/>
            <a:t>Improved accuracy over the decision tree</a:t>
          </a:r>
          <a:endParaRPr lang="en-IN" dirty="0"/>
        </a:p>
      </dgm:t>
    </dgm:pt>
    <dgm:pt modelId="{649A6B93-AE82-4F73-BE4F-2DAA715EF6BA}" type="parTrans" cxnId="{477AE161-8346-4D41-A455-9CC8251A2394}">
      <dgm:prSet/>
      <dgm:spPr/>
      <dgm:t>
        <a:bodyPr/>
        <a:lstStyle/>
        <a:p>
          <a:endParaRPr lang="en-IN"/>
        </a:p>
      </dgm:t>
    </dgm:pt>
    <dgm:pt modelId="{19D12FF7-6EF8-4FBE-A70A-8525C3618C47}" type="sibTrans" cxnId="{477AE161-8346-4D41-A455-9CC8251A2394}">
      <dgm:prSet/>
      <dgm:spPr/>
      <dgm:t>
        <a:bodyPr/>
        <a:lstStyle/>
        <a:p>
          <a:endParaRPr lang="en-IN"/>
        </a:p>
      </dgm:t>
    </dgm:pt>
    <dgm:pt modelId="{1F90A037-AA27-4D4A-B9E1-FC88C6D9AFC9}">
      <dgm:prSet phldrT="[Text]"/>
      <dgm:spPr/>
      <dgm:t>
        <a:bodyPr/>
        <a:lstStyle/>
        <a:p>
          <a:r>
            <a:rPr lang="en-US" dirty="0"/>
            <a:t>Further experimented with estimators, depth and features for optimization</a:t>
          </a:r>
          <a:endParaRPr lang="en-IN" dirty="0"/>
        </a:p>
      </dgm:t>
    </dgm:pt>
    <dgm:pt modelId="{ED4E6C99-0AFA-4527-AF88-A91E55B00729}" type="parTrans" cxnId="{C71C3DA9-9AC9-43E8-97BA-67573C0BB6A4}">
      <dgm:prSet/>
      <dgm:spPr/>
      <dgm:t>
        <a:bodyPr/>
        <a:lstStyle/>
        <a:p>
          <a:endParaRPr lang="en-IN"/>
        </a:p>
      </dgm:t>
    </dgm:pt>
    <dgm:pt modelId="{DADE6D0C-A5CE-4BF8-B6C8-4CA7530E5046}" type="sibTrans" cxnId="{C71C3DA9-9AC9-43E8-97BA-67573C0BB6A4}">
      <dgm:prSet/>
      <dgm:spPr/>
      <dgm:t>
        <a:bodyPr/>
        <a:lstStyle/>
        <a:p>
          <a:endParaRPr lang="en-IN"/>
        </a:p>
      </dgm:t>
    </dgm:pt>
    <dgm:pt modelId="{246B7CDE-07A9-4CD0-98D9-FB35EE685BC2}" type="pres">
      <dgm:prSet presAssocID="{E414A317-BCED-4DAC-94D4-DBFCAB09D209}" presName="Name0" presStyleCnt="0">
        <dgm:presLayoutVars>
          <dgm:dir/>
          <dgm:resizeHandles val="exact"/>
        </dgm:presLayoutVars>
      </dgm:prSet>
      <dgm:spPr/>
    </dgm:pt>
    <dgm:pt modelId="{FF3BB45D-399A-4E16-98F2-70BCE4CCAEE2}" type="pres">
      <dgm:prSet presAssocID="{B102A104-4CCA-4DEB-A3F2-4768D85B1768}" presName="node" presStyleLbl="node1" presStyleIdx="0" presStyleCnt="3">
        <dgm:presLayoutVars>
          <dgm:bulletEnabled val="1"/>
        </dgm:presLayoutVars>
      </dgm:prSet>
      <dgm:spPr/>
    </dgm:pt>
    <dgm:pt modelId="{ADCEF7C3-9267-4FDE-8941-38A7892DF7C8}" type="pres">
      <dgm:prSet presAssocID="{979A41D9-2DF9-49DA-BC40-90DC5D24D7A8}" presName="sibTrans" presStyleLbl="sibTrans2D1" presStyleIdx="0" presStyleCnt="2"/>
      <dgm:spPr/>
    </dgm:pt>
    <dgm:pt modelId="{762E7A96-2DFA-4256-9D68-7C32B9335F01}" type="pres">
      <dgm:prSet presAssocID="{979A41D9-2DF9-49DA-BC40-90DC5D24D7A8}" presName="connectorText" presStyleLbl="sibTrans2D1" presStyleIdx="0" presStyleCnt="2"/>
      <dgm:spPr/>
    </dgm:pt>
    <dgm:pt modelId="{F64C3316-3148-4E54-BF82-64C7024600CC}" type="pres">
      <dgm:prSet presAssocID="{AB8D7707-9183-4B5C-9E02-A3777C41E744}" presName="node" presStyleLbl="node1" presStyleIdx="1" presStyleCnt="3">
        <dgm:presLayoutVars>
          <dgm:bulletEnabled val="1"/>
        </dgm:presLayoutVars>
      </dgm:prSet>
      <dgm:spPr/>
    </dgm:pt>
    <dgm:pt modelId="{A081F599-1A27-44C2-BA06-E2519C0BB182}" type="pres">
      <dgm:prSet presAssocID="{19D12FF7-6EF8-4FBE-A70A-8525C3618C47}" presName="sibTrans" presStyleLbl="sibTrans2D1" presStyleIdx="1" presStyleCnt="2"/>
      <dgm:spPr/>
    </dgm:pt>
    <dgm:pt modelId="{7F7B1638-B3DA-4BF8-B2D9-F7A785B1ED8E}" type="pres">
      <dgm:prSet presAssocID="{19D12FF7-6EF8-4FBE-A70A-8525C3618C47}" presName="connectorText" presStyleLbl="sibTrans2D1" presStyleIdx="1" presStyleCnt="2"/>
      <dgm:spPr/>
    </dgm:pt>
    <dgm:pt modelId="{7846B6D9-F157-40DA-A6D8-C28035D6B467}" type="pres">
      <dgm:prSet presAssocID="{1F90A037-AA27-4D4A-B9E1-FC88C6D9AFC9}" presName="node" presStyleLbl="node1" presStyleIdx="2" presStyleCnt="3">
        <dgm:presLayoutVars>
          <dgm:bulletEnabled val="1"/>
        </dgm:presLayoutVars>
      </dgm:prSet>
      <dgm:spPr/>
    </dgm:pt>
  </dgm:ptLst>
  <dgm:cxnLst>
    <dgm:cxn modelId="{178B8C2B-244E-42D1-BADF-834483DAEBFA}" type="presOf" srcId="{19D12FF7-6EF8-4FBE-A70A-8525C3618C47}" destId="{A081F599-1A27-44C2-BA06-E2519C0BB182}" srcOrd="0" destOrd="0" presId="urn:microsoft.com/office/officeart/2005/8/layout/process1"/>
    <dgm:cxn modelId="{477AE161-8346-4D41-A455-9CC8251A2394}" srcId="{E414A317-BCED-4DAC-94D4-DBFCAB09D209}" destId="{AB8D7707-9183-4B5C-9E02-A3777C41E744}" srcOrd="1" destOrd="0" parTransId="{649A6B93-AE82-4F73-BE4F-2DAA715EF6BA}" sibTransId="{19D12FF7-6EF8-4FBE-A70A-8525C3618C47}"/>
    <dgm:cxn modelId="{EC046576-D017-4BA8-855C-3688BE5ECFEE}" type="presOf" srcId="{AB8D7707-9183-4B5C-9E02-A3777C41E744}" destId="{F64C3316-3148-4E54-BF82-64C7024600CC}" srcOrd="0" destOrd="0" presId="urn:microsoft.com/office/officeart/2005/8/layout/process1"/>
    <dgm:cxn modelId="{76BFF9A2-663A-4734-860D-E3C3D7E6D847}" type="presOf" srcId="{1F90A037-AA27-4D4A-B9E1-FC88C6D9AFC9}" destId="{7846B6D9-F157-40DA-A6D8-C28035D6B467}" srcOrd="0" destOrd="0" presId="urn:microsoft.com/office/officeart/2005/8/layout/process1"/>
    <dgm:cxn modelId="{C71C3DA9-9AC9-43E8-97BA-67573C0BB6A4}" srcId="{E414A317-BCED-4DAC-94D4-DBFCAB09D209}" destId="{1F90A037-AA27-4D4A-B9E1-FC88C6D9AFC9}" srcOrd="2" destOrd="0" parTransId="{ED4E6C99-0AFA-4527-AF88-A91E55B00729}" sibTransId="{DADE6D0C-A5CE-4BF8-B6C8-4CA7530E5046}"/>
    <dgm:cxn modelId="{FAEDB3AF-B19F-4639-8512-04EC742B4E21}" type="presOf" srcId="{979A41D9-2DF9-49DA-BC40-90DC5D24D7A8}" destId="{762E7A96-2DFA-4256-9D68-7C32B9335F01}" srcOrd="1" destOrd="0" presId="urn:microsoft.com/office/officeart/2005/8/layout/process1"/>
    <dgm:cxn modelId="{077296B0-19F7-4325-9EB5-31F66A25792C}" type="presOf" srcId="{979A41D9-2DF9-49DA-BC40-90DC5D24D7A8}" destId="{ADCEF7C3-9267-4FDE-8941-38A7892DF7C8}" srcOrd="0" destOrd="0" presId="urn:microsoft.com/office/officeart/2005/8/layout/process1"/>
    <dgm:cxn modelId="{8D8508B4-F4A3-43E9-9A9E-4CF5DD69E951}" srcId="{E414A317-BCED-4DAC-94D4-DBFCAB09D209}" destId="{B102A104-4CCA-4DEB-A3F2-4768D85B1768}" srcOrd="0" destOrd="0" parTransId="{CB2CE6B5-DDEC-4A93-B42F-02B8CF4ACEC1}" sibTransId="{979A41D9-2DF9-49DA-BC40-90DC5D24D7A8}"/>
    <dgm:cxn modelId="{A25D8BB4-7C2F-4D95-9A56-69C6D16E9B27}" type="presOf" srcId="{B102A104-4CCA-4DEB-A3F2-4768D85B1768}" destId="{FF3BB45D-399A-4E16-98F2-70BCE4CCAEE2}" srcOrd="0" destOrd="0" presId="urn:microsoft.com/office/officeart/2005/8/layout/process1"/>
    <dgm:cxn modelId="{866B1DC0-B9BA-4AE0-8644-54EE5D64AA24}" type="presOf" srcId="{19D12FF7-6EF8-4FBE-A70A-8525C3618C47}" destId="{7F7B1638-B3DA-4BF8-B2D9-F7A785B1ED8E}" srcOrd="1" destOrd="0" presId="urn:microsoft.com/office/officeart/2005/8/layout/process1"/>
    <dgm:cxn modelId="{7F6949E9-26E6-4A99-B2F4-ABA3ED84EA5F}" type="presOf" srcId="{E414A317-BCED-4DAC-94D4-DBFCAB09D209}" destId="{246B7CDE-07A9-4CD0-98D9-FB35EE685BC2}" srcOrd="0" destOrd="0" presId="urn:microsoft.com/office/officeart/2005/8/layout/process1"/>
    <dgm:cxn modelId="{8233E2A3-CF68-4E5E-A7B8-E4F1396D41F1}" type="presParOf" srcId="{246B7CDE-07A9-4CD0-98D9-FB35EE685BC2}" destId="{FF3BB45D-399A-4E16-98F2-70BCE4CCAEE2}" srcOrd="0" destOrd="0" presId="urn:microsoft.com/office/officeart/2005/8/layout/process1"/>
    <dgm:cxn modelId="{B325EDC2-EB3C-4DDE-A019-67292C83FB61}" type="presParOf" srcId="{246B7CDE-07A9-4CD0-98D9-FB35EE685BC2}" destId="{ADCEF7C3-9267-4FDE-8941-38A7892DF7C8}" srcOrd="1" destOrd="0" presId="urn:microsoft.com/office/officeart/2005/8/layout/process1"/>
    <dgm:cxn modelId="{AAD02997-B504-4D5B-82A0-4168A580FA1B}" type="presParOf" srcId="{ADCEF7C3-9267-4FDE-8941-38A7892DF7C8}" destId="{762E7A96-2DFA-4256-9D68-7C32B9335F01}" srcOrd="0" destOrd="0" presId="urn:microsoft.com/office/officeart/2005/8/layout/process1"/>
    <dgm:cxn modelId="{E1A0D56D-A439-413E-878D-30AC8304C299}" type="presParOf" srcId="{246B7CDE-07A9-4CD0-98D9-FB35EE685BC2}" destId="{F64C3316-3148-4E54-BF82-64C7024600CC}" srcOrd="2" destOrd="0" presId="urn:microsoft.com/office/officeart/2005/8/layout/process1"/>
    <dgm:cxn modelId="{244F079D-45EB-42A0-90CF-3FFBC010BD81}" type="presParOf" srcId="{246B7CDE-07A9-4CD0-98D9-FB35EE685BC2}" destId="{A081F599-1A27-44C2-BA06-E2519C0BB182}" srcOrd="3" destOrd="0" presId="urn:microsoft.com/office/officeart/2005/8/layout/process1"/>
    <dgm:cxn modelId="{00300FC4-CADD-47AB-A974-4C4BC2907B6B}" type="presParOf" srcId="{A081F599-1A27-44C2-BA06-E2519C0BB182}" destId="{7F7B1638-B3DA-4BF8-B2D9-F7A785B1ED8E}" srcOrd="0" destOrd="0" presId="urn:microsoft.com/office/officeart/2005/8/layout/process1"/>
    <dgm:cxn modelId="{E63D8DAD-F908-4B5E-BD89-987201B7ED65}" type="presParOf" srcId="{246B7CDE-07A9-4CD0-98D9-FB35EE685BC2}" destId="{7846B6D9-F157-40DA-A6D8-C28035D6B4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80D92A-4908-4DED-89C7-FB5E25429F5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A14C13-CFBA-4BF9-9422-65D11B51FBE1}">
      <dgm:prSet phldrT="[Text]"/>
      <dgm:spPr/>
      <dgm:t>
        <a:bodyPr/>
        <a:lstStyle/>
        <a:p>
          <a:r>
            <a:rPr lang="en-US" dirty="0"/>
            <a:t>Converted quality ratings into binary classes (Good Vs Bad)</a:t>
          </a:r>
          <a:endParaRPr lang="en-IN" dirty="0"/>
        </a:p>
      </dgm:t>
    </dgm:pt>
    <dgm:pt modelId="{7B919DAD-C0C0-48AA-ADEE-912612174E8C}" type="parTrans" cxnId="{FC11DE9B-EE3C-49A9-8641-FC5F5B1B9BBA}">
      <dgm:prSet/>
      <dgm:spPr/>
      <dgm:t>
        <a:bodyPr/>
        <a:lstStyle/>
        <a:p>
          <a:endParaRPr lang="en-IN"/>
        </a:p>
      </dgm:t>
    </dgm:pt>
    <dgm:pt modelId="{5AB9CFD5-C7F1-47CB-9ECC-83F5090BF9AD}" type="sibTrans" cxnId="{FC11DE9B-EE3C-49A9-8641-FC5F5B1B9BBA}">
      <dgm:prSet/>
      <dgm:spPr/>
      <dgm:t>
        <a:bodyPr/>
        <a:lstStyle/>
        <a:p>
          <a:endParaRPr lang="en-IN"/>
        </a:p>
      </dgm:t>
    </dgm:pt>
    <dgm:pt modelId="{DAF481D9-E0E8-4EF7-A09C-5BE97E58EFC5}">
      <dgm:prSet phldrT="[Text]"/>
      <dgm:spPr/>
      <dgm:t>
        <a:bodyPr/>
        <a:lstStyle/>
        <a:p>
          <a:r>
            <a:rPr lang="en-US" dirty="0"/>
            <a:t>Retrained Random Forests on binary data</a:t>
          </a:r>
          <a:endParaRPr lang="en-IN" dirty="0"/>
        </a:p>
      </dgm:t>
    </dgm:pt>
    <dgm:pt modelId="{B0A831D3-FCF9-4B8B-B009-06E62A6D9F9E}" type="parTrans" cxnId="{7B6919A6-6E7A-4DA7-BA59-633F7B84C8F2}">
      <dgm:prSet/>
      <dgm:spPr/>
      <dgm:t>
        <a:bodyPr/>
        <a:lstStyle/>
        <a:p>
          <a:endParaRPr lang="en-IN"/>
        </a:p>
      </dgm:t>
    </dgm:pt>
    <dgm:pt modelId="{E5C5F3DA-39BF-4AA8-B5BD-82F0FC022FAB}" type="sibTrans" cxnId="{7B6919A6-6E7A-4DA7-BA59-633F7B84C8F2}">
      <dgm:prSet/>
      <dgm:spPr/>
      <dgm:t>
        <a:bodyPr/>
        <a:lstStyle/>
        <a:p>
          <a:endParaRPr lang="en-IN"/>
        </a:p>
      </dgm:t>
    </dgm:pt>
    <dgm:pt modelId="{A211674A-47FF-4980-980C-02CB04EA1E13}">
      <dgm:prSet phldrT="[Text]"/>
      <dgm:spPr/>
      <dgm:t>
        <a:bodyPr/>
        <a:lstStyle/>
        <a:p>
          <a:r>
            <a:rPr lang="en-US" dirty="0"/>
            <a:t>Achieved 81% accuracy, highlighting the effectiveness of Random Forest for this Dataset</a:t>
          </a:r>
          <a:endParaRPr lang="en-IN" dirty="0"/>
        </a:p>
      </dgm:t>
    </dgm:pt>
    <dgm:pt modelId="{EF1AC286-7494-4F71-ACF6-CD6B6730B5AF}" type="parTrans" cxnId="{A5091371-F24D-4F39-9845-C31B74881204}">
      <dgm:prSet/>
      <dgm:spPr/>
      <dgm:t>
        <a:bodyPr/>
        <a:lstStyle/>
        <a:p>
          <a:endParaRPr lang="en-IN"/>
        </a:p>
      </dgm:t>
    </dgm:pt>
    <dgm:pt modelId="{4638773D-B8F4-4E7B-9985-8E4763C3903A}" type="sibTrans" cxnId="{A5091371-F24D-4F39-9845-C31B74881204}">
      <dgm:prSet/>
      <dgm:spPr/>
      <dgm:t>
        <a:bodyPr/>
        <a:lstStyle/>
        <a:p>
          <a:endParaRPr lang="en-IN"/>
        </a:p>
      </dgm:t>
    </dgm:pt>
    <dgm:pt modelId="{2ADC7C1A-F234-483D-961B-8A383E9159FB}" type="pres">
      <dgm:prSet presAssocID="{C280D92A-4908-4DED-89C7-FB5E25429F51}" presName="rootnode" presStyleCnt="0">
        <dgm:presLayoutVars>
          <dgm:chMax/>
          <dgm:chPref/>
          <dgm:dir/>
          <dgm:animLvl val="lvl"/>
        </dgm:presLayoutVars>
      </dgm:prSet>
      <dgm:spPr/>
    </dgm:pt>
    <dgm:pt modelId="{D880E11C-D362-4C08-AF3E-BE9263EA8258}" type="pres">
      <dgm:prSet presAssocID="{4FA14C13-CFBA-4BF9-9422-65D11B51FBE1}" presName="composite" presStyleCnt="0"/>
      <dgm:spPr/>
    </dgm:pt>
    <dgm:pt modelId="{24E3FC10-AE8A-42A5-9AD6-F92964421F64}" type="pres">
      <dgm:prSet presAssocID="{4FA14C13-CFBA-4BF9-9422-65D11B51FBE1}" presName="LShape" presStyleLbl="alignNode1" presStyleIdx="0" presStyleCnt="5"/>
      <dgm:spPr/>
    </dgm:pt>
    <dgm:pt modelId="{BB679764-2EF7-4E8F-AD1B-1D00EE87CEAE}" type="pres">
      <dgm:prSet presAssocID="{4FA14C13-CFBA-4BF9-9422-65D11B51FBE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867C96B-DBE9-4EC9-A473-DECAF507DDE3}" type="pres">
      <dgm:prSet presAssocID="{4FA14C13-CFBA-4BF9-9422-65D11B51FBE1}" presName="Triangle" presStyleLbl="alignNode1" presStyleIdx="1" presStyleCnt="5"/>
      <dgm:spPr/>
    </dgm:pt>
    <dgm:pt modelId="{098A9C56-2482-40B8-AA2D-73D3D4189C00}" type="pres">
      <dgm:prSet presAssocID="{5AB9CFD5-C7F1-47CB-9ECC-83F5090BF9AD}" presName="sibTrans" presStyleCnt="0"/>
      <dgm:spPr/>
    </dgm:pt>
    <dgm:pt modelId="{986816E4-004E-42A7-A26D-A02ADF5BACCD}" type="pres">
      <dgm:prSet presAssocID="{5AB9CFD5-C7F1-47CB-9ECC-83F5090BF9AD}" presName="space" presStyleCnt="0"/>
      <dgm:spPr/>
    </dgm:pt>
    <dgm:pt modelId="{6FB798D2-5C09-4083-A463-581ED067ABB5}" type="pres">
      <dgm:prSet presAssocID="{DAF481D9-E0E8-4EF7-A09C-5BE97E58EFC5}" presName="composite" presStyleCnt="0"/>
      <dgm:spPr/>
    </dgm:pt>
    <dgm:pt modelId="{F522B19A-DA0E-4CBD-B376-C0659BD38E5E}" type="pres">
      <dgm:prSet presAssocID="{DAF481D9-E0E8-4EF7-A09C-5BE97E58EFC5}" presName="LShape" presStyleLbl="alignNode1" presStyleIdx="2" presStyleCnt="5"/>
      <dgm:spPr/>
    </dgm:pt>
    <dgm:pt modelId="{54F08E0A-35E1-4A63-B04D-943FB55C5F1D}" type="pres">
      <dgm:prSet presAssocID="{DAF481D9-E0E8-4EF7-A09C-5BE97E58EFC5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E7DE637-2DE7-4857-841A-DE758D1BC179}" type="pres">
      <dgm:prSet presAssocID="{DAF481D9-E0E8-4EF7-A09C-5BE97E58EFC5}" presName="Triangle" presStyleLbl="alignNode1" presStyleIdx="3" presStyleCnt="5"/>
      <dgm:spPr/>
    </dgm:pt>
    <dgm:pt modelId="{DF3538D7-D3E4-4177-9BC0-6BE25DEC40F3}" type="pres">
      <dgm:prSet presAssocID="{E5C5F3DA-39BF-4AA8-B5BD-82F0FC022FAB}" presName="sibTrans" presStyleCnt="0"/>
      <dgm:spPr/>
    </dgm:pt>
    <dgm:pt modelId="{7A0EC076-CF5A-4EEA-B674-E9BC8576C30A}" type="pres">
      <dgm:prSet presAssocID="{E5C5F3DA-39BF-4AA8-B5BD-82F0FC022FAB}" presName="space" presStyleCnt="0"/>
      <dgm:spPr/>
    </dgm:pt>
    <dgm:pt modelId="{5715BB87-4283-467E-97F5-B4AE07536EDE}" type="pres">
      <dgm:prSet presAssocID="{A211674A-47FF-4980-980C-02CB04EA1E13}" presName="composite" presStyleCnt="0"/>
      <dgm:spPr/>
    </dgm:pt>
    <dgm:pt modelId="{EED894A8-9373-40A8-BD22-3328EFF91AC0}" type="pres">
      <dgm:prSet presAssocID="{A211674A-47FF-4980-980C-02CB04EA1E13}" presName="LShape" presStyleLbl="alignNode1" presStyleIdx="4" presStyleCnt="5"/>
      <dgm:spPr/>
    </dgm:pt>
    <dgm:pt modelId="{C61B5103-58D0-42D4-AB63-734F4DE59299}" type="pres">
      <dgm:prSet presAssocID="{A211674A-47FF-4980-980C-02CB04EA1E1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32485C-48A5-4CA4-859A-22D5973379BD}" type="presOf" srcId="{C280D92A-4908-4DED-89C7-FB5E25429F51}" destId="{2ADC7C1A-F234-483D-961B-8A383E9159FB}" srcOrd="0" destOrd="0" presId="urn:microsoft.com/office/officeart/2009/3/layout/StepUpProcess"/>
    <dgm:cxn modelId="{4DFF1047-9D29-4A57-9AC5-9E32DB41BD23}" type="presOf" srcId="{A211674A-47FF-4980-980C-02CB04EA1E13}" destId="{C61B5103-58D0-42D4-AB63-734F4DE59299}" srcOrd="0" destOrd="0" presId="urn:microsoft.com/office/officeart/2009/3/layout/StepUpProcess"/>
    <dgm:cxn modelId="{B218C949-61F3-48D6-9A13-1548E97E2ED8}" type="presOf" srcId="{DAF481D9-E0E8-4EF7-A09C-5BE97E58EFC5}" destId="{54F08E0A-35E1-4A63-B04D-943FB55C5F1D}" srcOrd="0" destOrd="0" presId="urn:microsoft.com/office/officeart/2009/3/layout/StepUpProcess"/>
    <dgm:cxn modelId="{A5091371-F24D-4F39-9845-C31B74881204}" srcId="{C280D92A-4908-4DED-89C7-FB5E25429F51}" destId="{A211674A-47FF-4980-980C-02CB04EA1E13}" srcOrd="2" destOrd="0" parTransId="{EF1AC286-7494-4F71-ACF6-CD6B6730B5AF}" sibTransId="{4638773D-B8F4-4E7B-9985-8E4763C3903A}"/>
    <dgm:cxn modelId="{FC11DE9B-EE3C-49A9-8641-FC5F5B1B9BBA}" srcId="{C280D92A-4908-4DED-89C7-FB5E25429F51}" destId="{4FA14C13-CFBA-4BF9-9422-65D11B51FBE1}" srcOrd="0" destOrd="0" parTransId="{7B919DAD-C0C0-48AA-ADEE-912612174E8C}" sibTransId="{5AB9CFD5-C7F1-47CB-9ECC-83F5090BF9AD}"/>
    <dgm:cxn modelId="{D1FD00A3-DE9E-452B-9453-B656545713DA}" type="presOf" srcId="{4FA14C13-CFBA-4BF9-9422-65D11B51FBE1}" destId="{BB679764-2EF7-4E8F-AD1B-1D00EE87CEAE}" srcOrd="0" destOrd="0" presId="urn:microsoft.com/office/officeart/2009/3/layout/StepUpProcess"/>
    <dgm:cxn modelId="{7B6919A6-6E7A-4DA7-BA59-633F7B84C8F2}" srcId="{C280D92A-4908-4DED-89C7-FB5E25429F51}" destId="{DAF481D9-E0E8-4EF7-A09C-5BE97E58EFC5}" srcOrd="1" destOrd="0" parTransId="{B0A831D3-FCF9-4B8B-B009-06E62A6D9F9E}" sibTransId="{E5C5F3DA-39BF-4AA8-B5BD-82F0FC022FAB}"/>
    <dgm:cxn modelId="{B7606827-CE4F-44A7-9636-FD60327970F2}" type="presParOf" srcId="{2ADC7C1A-F234-483D-961B-8A383E9159FB}" destId="{D880E11C-D362-4C08-AF3E-BE9263EA8258}" srcOrd="0" destOrd="0" presId="urn:microsoft.com/office/officeart/2009/3/layout/StepUpProcess"/>
    <dgm:cxn modelId="{E3C59253-EA86-4149-98A9-214BD14A44CC}" type="presParOf" srcId="{D880E11C-D362-4C08-AF3E-BE9263EA8258}" destId="{24E3FC10-AE8A-42A5-9AD6-F92964421F64}" srcOrd="0" destOrd="0" presId="urn:microsoft.com/office/officeart/2009/3/layout/StepUpProcess"/>
    <dgm:cxn modelId="{0C75C3DE-04C3-41A2-ABDE-456FD88073D5}" type="presParOf" srcId="{D880E11C-D362-4C08-AF3E-BE9263EA8258}" destId="{BB679764-2EF7-4E8F-AD1B-1D00EE87CEAE}" srcOrd="1" destOrd="0" presId="urn:microsoft.com/office/officeart/2009/3/layout/StepUpProcess"/>
    <dgm:cxn modelId="{557B4389-5706-45D6-81A5-7BC272A20993}" type="presParOf" srcId="{D880E11C-D362-4C08-AF3E-BE9263EA8258}" destId="{D867C96B-DBE9-4EC9-A473-DECAF507DDE3}" srcOrd="2" destOrd="0" presId="urn:microsoft.com/office/officeart/2009/3/layout/StepUpProcess"/>
    <dgm:cxn modelId="{EB5CEE5E-985A-454A-A621-AF0138A214CD}" type="presParOf" srcId="{2ADC7C1A-F234-483D-961B-8A383E9159FB}" destId="{098A9C56-2482-40B8-AA2D-73D3D4189C00}" srcOrd="1" destOrd="0" presId="urn:microsoft.com/office/officeart/2009/3/layout/StepUpProcess"/>
    <dgm:cxn modelId="{0539FBDD-806D-47E9-BB86-8825061979DC}" type="presParOf" srcId="{098A9C56-2482-40B8-AA2D-73D3D4189C00}" destId="{986816E4-004E-42A7-A26D-A02ADF5BACCD}" srcOrd="0" destOrd="0" presId="urn:microsoft.com/office/officeart/2009/3/layout/StepUpProcess"/>
    <dgm:cxn modelId="{26056F70-F6E6-4E29-8621-FA923AB28D07}" type="presParOf" srcId="{2ADC7C1A-F234-483D-961B-8A383E9159FB}" destId="{6FB798D2-5C09-4083-A463-581ED067ABB5}" srcOrd="2" destOrd="0" presId="urn:microsoft.com/office/officeart/2009/3/layout/StepUpProcess"/>
    <dgm:cxn modelId="{348D152A-9572-4F5D-8F9B-07EE0750D9D1}" type="presParOf" srcId="{6FB798D2-5C09-4083-A463-581ED067ABB5}" destId="{F522B19A-DA0E-4CBD-B376-C0659BD38E5E}" srcOrd="0" destOrd="0" presId="urn:microsoft.com/office/officeart/2009/3/layout/StepUpProcess"/>
    <dgm:cxn modelId="{0105C294-9E8E-426B-BD30-D38E15960115}" type="presParOf" srcId="{6FB798D2-5C09-4083-A463-581ED067ABB5}" destId="{54F08E0A-35E1-4A63-B04D-943FB55C5F1D}" srcOrd="1" destOrd="0" presId="urn:microsoft.com/office/officeart/2009/3/layout/StepUpProcess"/>
    <dgm:cxn modelId="{260C29F4-494F-4161-9B6D-F5720B846E51}" type="presParOf" srcId="{6FB798D2-5C09-4083-A463-581ED067ABB5}" destId="{2E7DE637-2DE7-4857-841A-DE758D1BC179}" srcOrd="2" destOrd="0" presId="urn:microsoft.com/office/officeart/2009/3/layout/StepUpProcess"/>
    <dgm:cxn modelId="{DEAE231C-FEA0-48BE-A93A-4364E486AD95}" type="presParOf" srcId="{2ADC7C1A-F234-483D-961B-8A383E9159FB}" destId="{DF3538D7-D3E4-4177-9BC0-6BE25DEC40F3}" srcOrd="3" destOrd="0" presId="urn:microsoft.com/office/officeart/2009/3/layout/StepUpProcess"/>
    <dgm:cxn modelId="{77AA830B-0892-42A2-9412-F637FAAFA6F4}" type="presParOf" srcId="{DF3538D7-D3E4-4177-9BC0-6BE25DEC40F3}" destId="{7A0EC076-CF5A-4EEA-B674-E9BC8576C30A}" srcOrd="0" destOrd="0" presId="urn:microsoft.com/office/officeart/2009/3/layout/StepUpProcess"/>
    <dgm:cxn modelId="{8FBF656F-6AE0-4E30-969A-33B021E573F7}" type="presParOf" srcId="{2ADC7C1A-F234-483D-961B-8A383E9159FB}" destId="{5715BB87-4283-467E-97F5-B4AE07536EDE}" srcOrd="4" destOrd="0" presId="urn:microsoft.com/office/officeart/2009/3/layout/StepUpProcess"/>
    <dgm:cxn modelId="{1AB1352C-27AA-49A7-8AEC-9132FAA57F4A}" type="presParOf" srcId="{5715BB87-4283-467E-97F5-B4AE07536EDE}" destId="{EED894A8-9373-40A8-BD22-3328EFF91AC0}" srcOrd="0" destOrd="0" presId="urn:microsoft.com/office/officeart/2009/3/layout/StepUpProcess"/>
    <dgm:cxn modelId="{DE58FD74-FAD4-4E47-B32D-BE5300DA5791}" type="presParOf" srcId="{5715BB87-4283-467E-97F5-B4AE07536EDE}" destId="{C61B5103-58D0-42D4-AB63-734F4DE5929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Exploration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Visualization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32206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Classifier</a:t>
          </a:r>
        </a:p>
      </dsp:txBody>
      <dsp:txXfrm>
        <a:off x="738559" y="1332206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0396-474E-4A35-BDB7-E1B682064107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Pruning</a:t>
          </a:r>
        </a:p>
      </dsp:txBody>
      <dsp:txXfrm>
        <a:off x="738559" y="1875558"/>
        <a:ext cx="6068399" cy="375211"/>
      </dsp:txXfrm>
    </dsp:sp>
    <dsp:sp modelId="{8EF1DFC7-22E1-4862-8803-FE1EAB6D6C2B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BD0D6-98AE-433D-B961-6A32B6C4D6BE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Classifier</a:t>
          </a:r>
        </a:p>
      </dsp:txBody>
      <dsp:txXfrm>
        <a:off x="597427" y="2438303"/>
        <a:ext cx="6209531" cy="375211"/>
      </dsp:txXfrm>
    </dsp:sp>
    <dsp:sp modelId="{3B3320E8-A259-4A10-B0F7-BBCC4AD982FF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39EF3-4AEA-4381-AA3C-C27B7D39B649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 Classification &amp; Conclusion</a:t>
          </a:r>
        </a:p>
      </dsp:txBody>
      <dsp:txXfrm>
        <a:off x="288790" y="3001049"/>
        <a:ext cx="6518168" cy="375211"/>
      </dsp:txXfrm>
    </dsp:sp>
    <dsp:sp modelId="{A5ACB8CC-C381-43D9-8272-6F1A9F87AF60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09D56-7132-427A-8D33-57D04F75E3E4}">
      <dsp:nvSpPr>
        <dsp:cNvPr id="0" name=""/>
        <dsp:cNvSpPr/>
      </dsp:nvSpPr>
      <dsp:spPr>
        <a:xfrm>
          <a:off x="3293" y="1385761"/>
          <a:ext cx="4013095" cy="16263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Loaded Data and checked for missing values</a:t>
          </a:r>
          <a:endParaRPr lang="en-IN" sz="2400" kern="1200" dirty="0"/>
        </a:p>
      </dsp:txBody>
      <dsp:txXfrm>
        <a:off x="816483" y="1385761"/>
        <a:ext cx="2386716" cy="1626379"/>
      </dsp:txXfrm>
    </dsp:sp>
    <dsp:sp modelId="{AF343BF0-7E17-4085-9AB3-7AFBDD56450C}">
      <dsp:nvSpPr>
        <dsp:cNvPr id="0" name=""/>
        <dsp:cNvSpPr/>
      </dsp:nvSpPr>
      <dsp:spPr>
        <a:xfrm>
          <a:off x="3615080" y="1396332"/>
          <a:ext cx="4013095" cy="1605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Descriptive Statistics and data types explored</a:t>
          </a:r>
          <a:endParaRPr lang="en-IN" sz="2400" kern="1200" dirty="0"/>
        </a:p>
      </dsp:txBody>
      <dsp:txXfrm>
        <a:off x="4417699" y="1396332"/>
        <a:ext cx="2407857" cy="1605238"/>
      </dsp:txXfrm>
    </dsp:sp>
    <dsp:sp modelId="{1F47F9AA-96F9-4BF1-B8C2-C55F29395791}">
      <dsp:nvSpPr>
        <dsp:cNvPr id="0" name=""/>
        <dsp:cNvSpPr/>
      </dsp:nvSpPr>
      <dsp:spPr>
        <a:xfrm>
          <a:off x="7230160" y="1436238"/>
          <a:ext cx="4013095" cy="1605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 feature selection for Analysis</a:t>
          </a:r>
          <a:endParaRPr lang="en-IN" sz="2400" kern="1200" dirty="0"/>
        </a:p>
      </dsp:txBody>
      <dsp:txXfrm>
        <a:off x="8032779" y="1436238"/>
        <a:ext cx="2407857" cy="1605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09D56-7132-427A-8D33-57D04F75E3E4}">
      <dsp:nvSpPr>
        <dsp:cNvPr id="0" name=""/>
        <dsp:cNvSpPr/>
      </dsp:nvSpPr>
      <dsp:spPr>
        <a:xfrm>
          <a:off x="3293" y="1385761"/>
          <a:ext cx="4013095" cy="16263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Count plot to show wine quality distribution</a:t>
          </a:r>
          <a:endParaRPr lang="en-IN" sz="2000" kern="1200" dirty="0"/>
        </a:p>
      </dsp:txBody>
      <dsp:txXfrm>
        <a:off x="816483" y="1385761"/>
        <a:ext cx="2386716" cy="1626379"/>
      </dsp:txXfrm>
    </dsp:sp>
    <dsp:sp modelId="{AF343BF0-7E17-4085-9AB3-7AFBDD56450C}">
      <dsp:nvSpPr>
        <dsp:cNvPr id="0" name=""/>
        <dsp:cNvSpPr/>
      </dsp:nvSpPr>
      <dsp:spPr>
        <a:xfrm>
          <a:off x="3615080" y="1396332"/>
          <a:ext cx="4013095" cy="1605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Box plots to visualize feature distributions across quality levels</a:t>
          </a:r>
          <a:endParaRPr lang="en-IN" sz="2000" kern="1200" dirty="0"/>
        </a:p>
      </dsp:txBody>
      <dsp:txXfrm>
        <a:off x="4417699" y="1396332"/>
        <a:ext cx="2407857" cy="1605238"/>
      </dsp:txXfrm>
    </dsp:sp>
    <dsp:sp modelId="{1F47F9AA-96F9-4BF1-B8C2-C55F29395791}">
      <dsp:nvSpPr>
        <dsp:cNvPr id="0" name=""/>
        <dsp:cNvSpPr/>
      </dsp:nvSpPr>
      <dsp:spPr>
        <a:xfrm>
          <a:off x="7230160" y="1436238"/>
          <a:ext cx="4013095" cy="1605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matrix and heat map to identify relation between features</a:t>
          </a:r>
          <a:endParaRPr lang="en-IN" sz="2000" kern="1200" dirty="0"/>
        </a:p>
      </dsp:txBody>
      <dsp:txXfrm>
        <a:off x="8032779" y="1436238"/>
        <a:ext cx="2407857" cy="1605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15FB-BEEF-4C9F-B16A-7CC6094657FE}">
      <dsp:nvSpPr>
        <dsp:cNvPr id="0" name=""/>
        <dsp:cNvSpPr/>
      </dsp:nvSpPr>
      <dsp:spPr>
        <a:xfrm>
          <a:off x="1213643" y="1358"/>
          <a:ext cx="1583531" cy="1583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Trained a basis decision tree model</a:t>
          </a:r>
          <a:endParaRPr lang="en-IN" sz="1600" kern="1200" dirty="0"/>
        </a:p>
      </dsp:txBody>
      <dsp:txXfrm>
        <a:off x="1445546" y="233261"/>
        <a:ext cx="1119725" cy="1119725"/>
      </dsp:txXfrm>
    </dsp:sp>
    <dsp:sp modelId="{8D200071-C382-4232-9C21-5C34D8FD1507}">
      <dsp:nvSpPr>
        <dsp:cNvPr id="0" name=""/>
        <dsp:cNvSpPr/>
      </dsp:nvSpPr>
      <dsp:spPr>
        <a:xfrm>
          <a:off x="1546185" y="1713472"/>
          <a:ext cx="918448" cy="91844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667925" y="2064687"/>
        <a:ext cx="674968" cy="216018"/>
      </dsp:txXfrm>
    </dsp:sp>
    <dsp:sp modelId="{31CA0CFD-CA4D-4927-A773-7B232CD8F3AC}">
      <dsp:nvSpPr>
        <dsp:cNvPr id="0" name=""/>
        <dsp:cNvSpPr/>
      </dsp:nvSpPr>
      <dsp:spPr>
        <a:xfrm>
          <a:off x="1213643" y="2760503"/>
          <a:ext cx="1583531" cy="1583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Evaluated model accuracy on training and testing sets</a:t>
          </a:r>
          <a:endParaRPr lang="en-IN" sz="1600" kern="1200" dirty="0"/>
        </a:p>
      </dsp:txBody>
      <dsp:txXfrm>
        <a:off x="1445546" y="2992406"/>
        <a:ext cx="1119725" cy="1119725"/>
      </dsp:txXfrm>
    </dsp:sp>
    <dsp:sp modelId="{9AEA7556-139A-4D94-B562-86609074F14E}">
      <dsp:nvSpPr>
        <dsp:cNvPr id="0" name=""/>
        <dsp:cNvSpPr/>
      </dsp:nvSpPr>
      <dsp:spPr>
        <a:xfrm>
          <a:off x="3034704" y="1878159"/>
          <a:ext cx="503562" cy="589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34704" y="1995974"/>
        <a:ext cx="352493" cy="353443"/>
      </dsp:txXfrm>
    </dsp:sp>
    <dsp:sp modelId="{701C217F-EAAA-497E-8847-E017A0A3C672}">
      <dsp:nvSpPr>
        <dsp:cNvPr id="0" name=""/>
        <dsp:cNvSpPr/>
      </dsp:nvSpPr>
      <dsp:spPr>
        <a:xfrm>
          <a:off x="3747293" y="589165"/>
          <a:ext cx="3167062" cy="3167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Observed overfitting in the model</a:t>
          </a:r>
          <a:endParaRPr lang="en-IN" sz="4000" kern="1200" dirty="0"/>
        </a:p>
      </dsp:txBody>
      <dsp:txXfrm>
        <a:off x="4211098" y="1052970"/>
        <a:ext cx="2239452" cy="2239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80F10-5429-4058-A0F5-B820960BF020}">
      <dsp:nvSpPr>
        <dsp:cNvPr id="0" name=""/>
        <dsp:cNvSpPr/>
      </dsp:nvSpPr>
      <dsp:spPr>
        <a:xfrm rot="4396374">
          <a:off x="1884585" y="880004"/>
          <a:ext cx="3817598" cy="266229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5C19-8EFF-4AB5-9F39-811D9C593149}">
      <dsp:nvSpPr>
        <dsp:cNvPr id="0" name=""/>
        <dsp:cNvSpPr/>
      </dsp:nvSpPr>
      <dsp:spPr>
        <a:xfrm>
          <a:off x="3314669" y="1227632"/>
          <a:ext cx="96406" cy="964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27740-260C-4DA0-BD06-7CE4F743C1AC}">
      <dsp:nvSpPr>
        <dsp:cNvPr id="0" name=""/>
        <dsp:cNvSpPr/>
      </dsp:nvSpPr>
      <dsp:spPr>
        <a:xfrm>
          <a:off x="3974787" y="1760078"/>
          <a:ext cx="96406" cy="964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CA632-D0FE-4C1B-BE9F-ED5C2E7AF9D2}">
      <dsp:nvSpPr>
        <dsp:cNvPr id="0" name=""/>
        <dsp:cNvSpPr/>
      </dsp:nvSpPr>
      <dsp:spPr>
        <a:xfrm>
          <a:off x="4469510" y="2382739"/>
          <a:ext cx="96406" cy="964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F9D20-08A3-4D04-804A-E1F50DE6F9E1}">
      <dsp:nvSpPr>
        <dsp:cNvPr id="0" name=""/>
        <dsp:cNvSpPr/>
      </dsp:nvSpPr>
      <dsp:spPr>
        <a:xfrm>
          <a:off x="1628664" y="0"/>
          <a:ext cx="1799879" cy="7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1628664" y="0"/>
        <a:ext cx="1799879" cy="707569"/>
      </dsp:txXfrm>
    </dsp:sp>
    <dsp:sp modelId="{14A24CEE-17BE-4846-8D05-05276FBBA632}">
      <dsp:nvSpPr>
        <dsp:cNvPr id="0" name=""/>
        <dsp:cNvSpPr/>
      </dsp:nvSpPr>
      <dsp:spPr>
        <a:xfrm>
          <a:off x="3866352" y="922051"/>
          <a:ext cx="2626850" cy="7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Adjusted tree depth criterion</a:t>
          </a:r>
          <a:endParaRPr lang="en-IN" sz="1600" kern="1200" dirty="0"/>
        </a:p>
      </dsp:txBody>
      <dsp:txXfrm>
        <a:off x="3866352" y="922051"/>
        <a:ext cx="2626850" cy="707569"/>
      </dsp:txXfrm>
    </dsp:sp>
    <dsp:sp modelId="{B2E570C8-2919-49FB-B131-ECE4505F5A6A}">
      <dsp:nvSpPr>
        <dsp:cNvPr id="0" name=""/>
        <dsp:cNvSpPr/>
      </dsp:nvSpPr>
      <dsp:spPr>
        <a:xfrm>
          <a:off x="1628664" y="1458756"/>
          <a:ext cx="2091751" cy="699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Experimented with ‘</a:t>
          </a:r>
          <a:r>
            <a:rPr lang="en-US" sz="1600" kern="1200" dirty="0" err="1"/>
            <a:t>max_depth</a:t>
          </a:r>
          <a:r>
            <a:rPr lang="en-US" sz="1600" kern="1200" dirty="0"/>
            <a:t>’ </a:t>
          </a:r>
          <a:endParaRPr lang="en-IN" sz="1600" kern="1200" dirty="0"/>
        </a:p>
      </dsp:txBody>
      <dsp:txXfrm>
        <a:off x="1628664" y="1458756"/>
        <a:ext cx="2091751" cy="699050"/>
      </dsp:txXfrm>
    </dsp:sp>
    <dsp:sp modelId="{CDDC0298-A971-4B00-A13A-543945627915}">
      <dsp:nvSpPr>
        <dsp:cNvPr id="0" name=""/>
        <dsp:cNvSpPr/>
      </dsp:nvSpPr>
      <dsp:spPr>
        <a:xfrm>
          <a:off x="4881773" y="2067386"/>
          <a:ext cx="1617562" cy="727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Experimented with ‘</a:t>
          </a:r>
          <a:r>
            <a:rPr lang="en-US" sz="1600" kern="1200" dirty="0" err="1"/>
            <a:t>min_sample_leaf</a:t>
          </a:r>
          <a:r>
            <a:rPr lang="en-US" sz="1600" kern="1200" dirty="0"/>
            <a:t>’</a:t>
          </a:r>
          <a:endParaRPr lang="en-IN" sz="1600" kern="1200" dirty="0"/>
        </a:p>
      </dsp:txBody>
      <dsp:txXfrm>
        <a:off x="4881773" y="2067386"/>
        <a:ext cx="1617562" cy="727112"/>
      </dsp:txXfrm>
    </dsp:sp>
    <dsp:sp modelId="{F2AFE864-059A-444B-B785-F6325B4012A0}">
      <dsp:nvSpPr>
        <dsp:cNvPr id="0" name=""/>
        <dsp:cNvSpPr/>
      </dsp:nvSpPr>
      <dsp:spPr>
        <a:xfrm>
          <a:off x="4060933" y="3714738"/>
          <a:ext cx="2432269" cy="7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Pruning did not significantly improved accuracy</a:t>
          </a:r>
          <a:endParaRPr lang="en-IN" sz="1600" kern="1200" dirty="0"/>
        </a:p>
      </dsp:txBody>
      <dsp:txXfrm>
        <a:off x="4060933" y="3714738"/>
        <a:ext cx="2432269" cy="707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BB45D-399A-4E16-98F2-70BCE4CCAEE2}">
      <dsp:nvSpPr>
        <dsp:cNvPr id="0" name=""/>
        <dsp:cNvSpPr/>
      </dsp:nvSpPr>
      <dsp:spPr>
        <a:xfrm>
          <a:off x="9547" y="1432534"/>
          <a:ext cx="2853692" cy="171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Built a random forest model with tuned parameters</a:t>
          </a:r>
          <a:endParaRPr lang="en-IN" sz="2200" kern="1200" dirty="0"/>
        </a:p>
      </dsp:txBody>
      <dsp:txXfrm>
        <a:off x="59696" y="1482683"/>
        <a:ext cx="2753394" cy="1611917"/>
      </dsp:txXfrm>
    </dsp:sp>
    <dsp:sp modelId="{ADCEF7C3-9267-4FDE-8941-38A7892DF7C8}">
      <dsp:nvSpPr>
        <dsp:cNvPr id="0" name=""/>
        <dsp:cNvSpPr/>
      </dsp:nvSpPr>
      <dsp:spPr>
        <a:xfrm>
          <a:off x="3148608" y="1934784"/>
          <a:ext cx="604982" cy="70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3148608" y="2076327"/>
        <a:ext cx="423487" cy="424629"/>
      </dsp:txXfrm>
    </dsp:sp>
    <dsp:sp modelId="{F64C3316-3148-4E54-BF82-64C7024600CC}">
      <dsp:nvSpPr>
        <dsp:cNvPr id="0" name=""/>
        <dsp:cNvSpPr/>
      </dsp:nvSpPr>
      <dsp:spPr>
        <a:xfrm>
          <a:off x="4004716" y="1432534"/>
          <a:ext cx="2853692" cy="171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Improved accuracy over the decision tree</a:t>
          </a:r>
          <a:endParaRPr lang="en-IN" sz="2200" kern="1200" dirty="0"/>
        </a:p>
      </dsp:txBody>
      <dsp:txXfrm>
        <a:off x="4054865" y="1482683"/>
        <a:ext cx="2753394" cy="1611917"/>
      </dsp:txXfrm>
    </dsp:sp>
    <dsp:sp modelId="{A081F599-1A27-44C2-BA06-E2519C0BB182}">
      <dsp:nvSpPr>
        <dsp:cNvPr id="0" name=""/>
        <dsp:cNvSpPr/>
      </dsp:nvSpPr>
      <dsp:spPr>
        <a:xfrm>
          <a:off x="7143777" y="1934784"/>
          <a:ext cx="604982" cy="70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143777" y="2076327"/>
        <a:ext cx="423487" cy="424629"/>
      </dsp:txXfrm>
    </dsp:sp>
    <dsp:sp modelId="{7846B6D9-F157-40DA-A6D8-C28035D6B467}">
      <dsp:nvSpPr>
        <dsp:cNvPr id="0" name=""/>
        <dsp:cNvSpPr/>
      </dsp:nvSpPr>
      <dsp:spPr>
        <a:xfrm>
          <a:off x="7999885" y="1432534"/>
          <a:ext cx="2853692" cy="171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experimented with estimators, depth and features for optimization</a:t>
          </a:r>
          <a:endParaRPr lang="en-IN" sz="2200" kern="1200" dirty="0"/>
        </a:p>
      </dsp:txBody>
      <dsp:txXfrm>
        <a:off x="8050034" y="1482683"/>
        <a:ext cx="2753394" cy="1611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3FC10-AE8A-42A5-9AD6-F92964421F64}">
      <dsp:nvSpPr>
        <dsp:cNvPr id="0" name=""/>
        <dsp:cNvSpPr/>
      </dsp:nvSpPr>
      <dsp:spPr>
        <a:xfrm rot="5400000">
          <a:off x="1408108" y="1041282"/>
          <a:ext cx="1796775" cy="298979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79764-2EF7-4E8F-AD1B-1D00EE87CEAE}">
      <dsp:nvSpPr>
        <dsp:cNvPr id="0" name=""/>
        <dsp:cNvSpPr/>
      </dsp:nvSpPr>
      <dsp:spPr>
        <a:xfrm>
          <a:off x="1108181" y="1934587"/>
          <a:ext cx="2699203" cy="236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Converted quality ratings into binary classes (Good Vs Bad)</a:t>
          </a:r>
          <a:endParaRPr lang="en-IN" sz="2700" kern="1200" dirty="0"/>
        </a:p>
      </dsp:txBody>
      <dsp:txXfrm>
        <a:off x="1108181" y="1934587"/>
        <a:ext cx="2699203" cy="2366010"/>
      </dsp:txXfrm>
    </dsp:sp>
    <dsp:sp modelId="{D867C96B-DBE9-4EC9-A473-DECAF507DDE3}">
      <dsp:nvSpPr>
        <dsp:cNvPr id="0" name=""/>
        <dsp:cNvSpPr/>
      </dsp:nvSpPr>
      <dsp:spPr>
        <a:xfrm>
          <a:off x="3298101" y="821170"/>
          <a:ext cx="509283" cy="5092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2B19A-DA0E-4CBD-B376-C0659BD38E5E}">
      <dsp:nvSpPr>
        <dsp:cNvPr id="0" name=""/>
        <dsp:cNvSpPr/>
      </dsp:nvSpPr>
      <dsp:spPr>
        <a:xfrm rot="5400000">
          <a:off x="4712460" y="223617"/>
          <a:ext cx="1796775" cy="298979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08E0A-35E1-4A63-B04D-943FB55C5F1D}">
      <dsp:nvSpPr>
        <dsp:cNvPr id="0" name=""/>
        <dsp:cNvSpPr/>
      </dsp:nvSpPr>
      <dsp:spPr>
        <a:xfrm>
          <a:off x="4412534" y="1116921"/>
          <a:ext cx="2699203" cy="236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Retrained Random Forests on binary data</a:t>
          </a:r>
          <a:endParaRPr lang="en-IN" sz="2700" kern="1200" dirty="0"/>
        </a:p>
      </dsp:txBody>
      <dsp:txXfrm>
        <a:off x="4412534" y="1116921"/>
        <a:ext cx="2699203" cy="2366010"/>
      </dsp:txXfrm>
    </dsp:sp>
    <dsp:sp modelId="{2E7DE637-2DE7-4857-841A-DE758D1BC179}">
      <dsp:nvSpPr>
        <dsp:cNvPr id="0" name=""/>
        <dsp:cNvSpPr/>
      </dsp:nvSpPr>
      <dsp:spPr>
        <a:xfrm>
          <a:off x="6602453" y="3505"/>
          <a:ext cx="509283" cy="5092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894A8-9373-40A8-BD22-3328EFF91AC0}">
      <dsp:nvSpPr>
        <dsp:cNvPr id="0" name=""/>
        <dsp:cNvSpPr/>
      </dsp:nvSpPr>
      <dsp:spPr>
        <a:xfrm rot="5400000">
          <a:off x="8016813" y="-594047"/>
          <a:ext cx="1796775" cy="298979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B5103-58D0-42D4-AB63-734F4DE59299}">
      <dsp:nvSpPr>
        <dsp:cNvPr id="0" name=""/>
        <dsp:cNvSpPr/>
      </dsp:nvSpPr>
      <dsp:spPr>
        <a:xfrm>
          <a:off x="7716886" y="299256"/>
          <a:ext cx="2699203" cy="236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Achieved 81% accuracy, highlighting the effectiveness of Random Forest for this Dataset</a:t>
          </a:r>
          <a:endParaRPr lang="en-IN" sz="2700" kern="1200" dirty="0"/>
        </a:p>
      </dsp:txBody>
      <dsp:txXfrm>
        <a:off x="7716886" y="299256"/>
        <a:ext cx="2699203" cy="2366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5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1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Analyzing red-wine quality using decision trees and 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/>
              <a:t>A step-by-step exploration and modeling approach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E46E1-5FAB-4384-A0EF-A2EB4BB2AEB5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A5606-120D-42FC-83FB-7A84BFD24966}"/>
              </a:ext>
            </a:extLst>
          </p:cNvPr>
          <p:cNvSpPr txBox="1"/>
          <p:nvPr/>
        </p:nvSpPr>
        <p:spPr>
          <a:xfrm>
            <a:off x="9778346" y="5968019"/>
            <a:ext cx="27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Shivani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0386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Data exploration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42A6D5-0473-4A30-868F-69FF11E0E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171652"/>
              </p:ext>
            </p:extLst>
          </p:nvPr>
        </p:nvGraphicFramePr>
        <p:xfrm>
          <a:off x="447817" y="744071"/>
          <a:ext cx="11243256" cy="4397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Data visualization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42A6D5-0473-4A30-868F-69FF11E0E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831321"/>
              </p:ext>
            </p:extLst>
          </p:nvPr>
        </p:nvGraphicFramePr>
        <p:xfrm>
          <a:off x="447817" y="744071"/>
          <a:ext cx="11243256" cy="4397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288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Decision tree classifier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BAC058-9C71-44A4-8B30-1DD66700E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840635"/>
              </p:ext>
            </p:extLst>
          </p:nvPr>
        </p:nvGraphicFramePr>
        <p:xfrm>
          <a:off x="2032000" y="719666"/>
          <a:ext cx="8128000" cy="434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90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Model pruning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5BAE3B-CC8E-4C06-8532-306D3248B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470749"/>
              </p:ext>
            </p:extLst>
          </p:nvPr>
        </p:nvGraphicFramePr>
        <p:xfrm>
          <a:off x="2032000" y="719667"/>
          <a:ext cx="8128000" cy="442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44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Random forest classifier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3F5514-0C59-492C-8F75-75476D477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110551"/>
              </p:ext>
            </p:extLst>
          </p:nvPr>
        </p:nvGraphicFramePr>
        <p:xfrm>
          <a:off x="661684" y="564691"/>
          <a:ext cx="10863125" cy="4577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05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Binary classification &amp; conclusion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39DE49-6084-4632-9B26-F4EA47175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906946"/>
              </p:ext>
            </p:extLst>
          </p:nvPr>
        </p:nvGraphicFramePr>
        <p:xfrm>
          <a:off x="510988" y="762000"/>
          <a:ext cx="11227689" cy="430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04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932329"/>
            <a:ext cx="3081576" cy="27252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132</TotalTime>
  <Words>207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Custom</vt:lpstr>
      <vt:lpstr>Analyzing red-wine quality using decision trees and random forests</vt:lpstr>
      <vt:lpstr>contents</vt:lpstr>
      <vt:lpstr>Data exploration</vt:lpstr>
      <vt:lpstr>Data visualization</vt:lpstr>
      <vt:lpstr>Decision tree classifier</vt:lpstr>
      <vt:lpstr>Model pruning</vt:lpstr>
      <vt:lpstr>Random forest classifier</vt:lpstr>
      <vt:lpstr>Binary classification &amp;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red-wine quality using decision trees and random forests</dc:title>
  <dc:creator>Shivani Jadhav</dc:creator>
  <cp:lastModifiedBy>Shivani Jadhav</cp:lastModifiedBy>
  <cp:revision>8</cp:revision>
  <dcterms:created xsi:type="dcterms:W3CDTF">2024-08-16T06:51:11Z</dcterms:created>
  <dcterms:modified xsi:type="dcterms:W3CDTF">2024-08-16T09:03:18Z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