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6" r:id="rId2"/>
    <p:sldId id="280" r:id="rId3"/>
    <p:sldId id="257" r:id="rId4"/>
    <p:sldId id="258" r:id="rId5"/>
    <p:sldId id="259" r:id="rId6"/>
    <p:sldId id="260" r:id="rId7"/>
    <p:sldId id="276" r:id="rId8"/>
    <p:sldId id="261" r:id="rId9"/>
    <p:sldId id="277" r:id="rId10"/>
    <p:sldId id="262" r:id="rId11"/>
    <p:sldId id="264" r:id="rId12"/>
    <p:sldId id="266" r:id="rId13"/>
    <p:sldId id="272" r:id="rId14"/>
    <p:sldId id="274" r:id="rId15"/>
    <p:sldId id="267" r:id="rId16"/>
    <p:sldId id="268" r:id="rId17"/>
    <p:sldId id="273" r:id="rId18"/>
    <p:sldId id="269" r:id="rId19"/>
    <p:sldId id="270" r:id="rId20"/>
    <p:sldId id="271" r:id="rId21"/>
    <p:sldId id="275" r:id="rId22"/>
    <p:sldId id="279"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AF1557-0591-45CE-B978-8535C903141D}" v="62" dt="2024-05-01T21:37:32.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rupoju shivani" userId="cc366c8999e51e07" providerId="LiveId" clId="{F6AF1557-0591-45CE-B978-8535C903141D}"/>
    <pc:docChg chg="undo custSel addSld delSld modSld sldOrd modMainMaster">
      <pc:chgData name="korupoju shivani" userId="cc366c8999e51e07" providerId="LiveId" clId="{F6AF1557-0591-45CE-B978-8535C903141D}" dt="2024-05-01T21:37:54.815" v="1444" actId="20577"/>
      <pc:docMkLst>
        <pc:docMk/>
      </pc:docMkLst>
      <pc:sldChg chg="addSp delSp modSp mod modTransition modMedia setBg addAnim delAnim delDesignElem">
        <pc:chgData name="korupoju shivani" userId="cc366c8999e51e07" providerId="LiveId" clId="{F6AF1557-0591-45CE-B978-8535C903141D}" dt="2024-05-01T21:37:32.922" v="1435"/>
        <pc:sldMkLst>
          <pc:docMk/>
          <pc:sldMk cId="0" sldId="256"/>
        </pc:sldMkLst>
        <pc:spChg chg="mod">
          <ac:chgData name="korupoju shivani" userId="cc366c8999e51e07" providerId="LiveId" clId="{F6AF1557-0591-45CE-B978-8535C903141D}" dt="2024-05-01T01:26:54.930" v="480" actId="26606"/>
          <ac:spMkLst>
            <pc:docMk/>
            <pc:sldMk cId="0" sldId="256"/>
            <ac:spMk id="128" creationId="{00000000-0000-0000-0000-000000000000}"/>
          </ac:spMkLst>
        </pc:spChg>
        <pc:spChg chg="mod">
          <ac:chgData name="korupoju shivani" userId="cc366c8999e51e07" providerId="LiveId" clId="{F6AF1557-0591-45CE-B978-8535C903141D}" dt="2024-05-01T19:01:03.356" v="744" actId="255"/>
          <ac:spMkLst>
            <pc:docMk/>
            <pc:sldMk cId="0" sldId="256"/>
            <ac:spMk id="129" creationId="{00000000-0000-0000-0000-000000000000}"/>
          </ac:spMkLst>
        </pc:spChg>
        <pc:spChg chg="add del">
          <ac:chgData name="korupoju shivani" userId="cc366c8999e51e07" providerId="LiveId" clId="{F6AF1557-0591-45CE-B978-8535C903141D}" dt="2024-05-01T01:25:48.658" v="465" actId="26606"/>
          <ac:spMkLst>
            <pc:docMk/>
            <pc:sldMk cId="0" sldId="256"/>
            <ac:spMk id="134" creationId="{4E1BEB12-92AF-4445-98AD-4C7756E7C93B}"/>
          </ac:spMkLst>
        </pc:spChg>
        <pc:spChg chg="add del">
          <ac:chgData name="korupoju shivani" userId="cc366c8999e51e07" providerId="LiveId" clId="{F6AF1557-0591-45CE-B978-8535C903141D}" dt="2024-05-01T01:25:47.065" v="463" actId="26606"/>
          <ac:spMkLst>
            <pc:docMk/>
            <pc:sldMk cId="0" sldId="256"/>
            <ac:spMk id="135" creationId="{E0AE394F-AFF1-4485-AF1F-7387A2F041AA}"/>
          </ac:spMkLst>
        </pc:spChg>
        <pc:spChg chg="add del">
          <ac:chgData name="korupoju shivani" userId="cc366c8999e51e07" providerId="LiveId" clId="{F6AF1557-0591-45CE-B978-8535C903141D}" dt="2024-05-01T01:25:48.658" v="465" actId="26606"/>
          <ac:spMkLst>
            <pc:docMk/>
            <pc:sldMk cId="0" sldId="256"/>
            <ac:spMk id="136" creationId="{D0522C2C-7B5C-48A7-A969-03941E5D2E76}"/>
          </ac:spMkLst>
        </pc:spChg>
        <pc:spChg chg="add del">
          <ac:chgData name="korupoju shivani" userId="cc366c8999e51e07" providerId="LiveId" clId="{F6AF1557-0591-45CE-B978-8535C903141D}" dt="2024-05-01T01:25:47.065" v="463" actId="26606"/>
          <ac:spMkLst>
            <pc:docMk/>
            <pc:sldMk cId="0" sldId="256"/>
            <ac:spMk id="137" creationId="{5683D043-25BB-4AC9-8130-641179672614}"/>
          </ac:spMkLst>
        </pc:spChg>
        <pc:spChg chg="add del">
          <ac:chgData name="korupoju shivani" userId="cc366c8999e51e07" providerId="LiveId" clId="{F6AF1557-0591-45CE-B978-8535C903141D}" dt="2024-05-01T01:25:48.658" v="465" actId="26606"/>
          <ac:spMkLst>
            <pc:docMk/>
            <pc:sldMk cId="0" sldId="256"/>
            <ac:spMk id="138" creationId="{9C682A1A-5B2D-4111-BBD6-620165633E5B}"/>
          </ac:spMkLst>
        </pc:spChg>
        <pc:spChg chg="add del">
          <ac:chgData name="korupoju shivani" userId="cc366c8999e51e07" providerId="LiveId" clId="{F6AF1557-0591-45CE-B978-8535C903141D}" dt="2024-05-01T01:25:47.065" v="463" actId="26606"/>
          <ac:spMkLst>
            <pc:docMk/>
            <pc:sldMk cId="0" sldId="256"/>
            <ac:spMk id="139" creationId="{AA61CCAC-6875-474C-8E9E-F57ABF078C2B}"/>
          </ac:spMkLst>
        </pc:spChg>
        <pc:spChg chg="add del">
          <ac:chgData name="korupoju shivani" userId="cc366c8999e51e07" providerId="LiveId" clId="{F6AF1557-0591-45CE-B978-8535C903141D}" dt="2024-05-01T01:25:48.658" v="465" actId="26606"/>
          <ac:spMkLst>
            <pc:docMk/>
            <pc:sldMk cId="0" sldId="256"/>
            <ac:spMk id="140" creationId="{D6EE29F2-D77F-4BD0-A20B-334D316A1C9D}"/>
          </ac:spMkLst>
        </pc:spChg>
        <pc:spChg chg="add del">
          <ac:chgData name="korupoju shivani" userId="cc366c8999e51e07" providerId="LiveId" clId="{F6AF1557-0591-45CE-B978-8535C903141D}" dt="2024-05-01T01:25:48.658" v="465" actId="26606"/>
          <ac:spMkLst>
            <pc:docMk/>
            <pc:sldMk cId="0" sldId="256"/>
            <ac:spMk id="142" creationId="{22D09ED2-868F-42C6-866E-F92E0CEF314F}"/>
          </ac:spMkLst>
        </pc:spChg>
        <pc:spChg chg="add del">
          <ac:chgData name="korupoju shivani" userId="cc366c8999e51e07" providerId="LiveId" clId="{F6AF1557-0591-45CE-B978-8535C903141D}" dt="2024-05-01T01:25:50.529" v="467" actId="26606"/>
          <ac:spMkLst>
            <pc:docMk/>
            <pc:sldMk cId="0" sldId="256"/>
            <ac:spMk id="144" creationId="{C29501E6-A978-4A61-9689-9085AF97A53A}"/>
          </ac:spMkLst>
        </pc:spChg>
        <pc:spChg chg="add del">
          <ac:chgData name="korupoju shivani" userId="cc366c8999e51e07" providerId="LiveId" clId="{F6AF1557-0591-45CE-B978-8535C903141D}" dt="2024-05-01T01:25:50.529" v="467" actId="26606"/>
          <ac:spMkLst>
            <pc:docMk/>
            <pc:sldMk cId="0" sldId="256"/>
            <ac:spMk id="145" creationId="{6F5A5072-7B47-4D32-B52A-4EBBF590B8A5}"/>
          </ac:spMkLst>
        </pc:spChg>
        <pc:spChg chg="add del">
          <ac:chgData name="korupoju shivani" userId="cc366c8999e51e07" providerId="LiveId" clId="{F6AF1557-0591-45CE-B978-8535C903141D}" dt="2024-05-01T01:25:50.529" v="467" actId="26606"/>
          <ac:spMkLst>
            <pc:docMk/>
            <pc:sldMk cId="0" sldId="256"/>
            <ac:spMk id="146" creationId="{9715DAF0-AE1B-46C9-8A6B-DB2AA05AB91D}"/>
          </ac:spMkLst>
        </pc:spChg>
        <pc:spChg chg="add del">
          <ac:chgData name="korupoju shivani" userId="cc366c8999e51e07" providerId="LiveId" clId="{F6AF1557-0591-45CE-B978-8535C903141D}" dt="2024-05-01T01:25:50.529" v="467" actId="26606"/>
          <ac:spMkLst>
            <pc:docMk/>
            <pc:sldMk cId="0" sldId="256"/>
            <ac:spMk id="147" creationId="{6016219D-510E-4184-9090-6D5578A87BD1}"/>
          </ac:spMkLst>
        </pc:spChg>
        <pc:spChg chg="add del">
          <ac:chgData name="korupoju shivani" userId="cc366c8999e51e07" providerId="LiveId" clId="{F6AF1557-0591-45CE-B978-8535C903141D}" dt="2024-05-01T01:25:50.529" v="467" actId="26606"/>
          <ac:spMkLst>
            <pc:docMk/>
            <pc:sldMk cId="0" sldId="256"/>
            <ac:spMk id="148" creationId="{AFF4A713-7B75-4B21-90D7-5AB19547C728}"/>
          </ac:spMkLst>
        </pc:spChg>
        <pc:spChg chg="add del">
          <ac:chgData name="korupoju shivani" userId="cc366c8999e51e07" providerId="LiveId" clId="{F6AF1557-0591-45CE-B978-8535C903141D}" dt="2024-05-01T01:25:50.529" v="467" actId="26606"/>
          <ac:spMkLst>
            <pc:docMk/>
            <pc:sldMk cId="0" sldId="256"/>
            <ac:spMk id="149" creationId="{DC631C0B-6DA6-4E57-8231-CE32B3434A7E}"/>
          </ac:spMkLst>
        </pc:spChg>
        <pc:spChg chg="add del">
          <ac:chgData name="korupoju shivani" userId="cc366c8999e51e07" providerId="LiveId" clId="{F6AF1557-0591-45CE-B978-8535C903141D}" dt="2024-05-01T01:25:54.091" v="469" actId="26606"/>
          <ac:spMkLst>
            <pc:docMk/>
            <pc:sldMk cId="0" sldId="256"/>
            <ac:spMk id="151" creationId="{4E1BEB12-92AF-4445-98AD-4C7756E7C93B}"/>
          </ac:spMkLst>
        </pc:spChg>
        <pc:spChg chg="add del">
          <ac:chgData name="korupoju shivani" userId="cc366c8999e51e07" providerId="LiveId" clId="{F6AF1557-0591-45CE-B978-8535C903141D}" dt="2024-05-01T01:25:54.091" v="469" actId="26606"/>
          <ac:spMkLst>
            <pc:docMk/>
            <pc:sldMk cId="0" sldId="256"/>
            <ac:spMk id="152" creationId="{D0522C2C-7B5C-48A7-A969-03941E5D2E76}"/>
          </ac:spMkLst>
        </pc:spChg>
        <pc:spChg chg="add del">
          <ac:chgData name="korupoju shivani" userId="cc366c8999e51e07" providerId="LiveId" clId="{F6AF1557-0591-45CE-B978-8535C903141D}" dt="2024-05-01T01:25:54.091" v="469" actId="26606"/>
          <ac:spMkLst>
            <pc:docMk/>
            <pc:sldMk cId="0" sldId="256"/>
            <ac:spMk id="153" creationId="{9C682A1A-5B2D-4111-BBD6-620165633E5B}"/>
          </ac:spMkLst>
        </pc:spChg>
        <pc:spChg chg="add del">
          <ac:chgData name="korupoju shivani" userId="cc366c8999e51e07" providerId="LiveId" clId="{F6AF1557-0591-45CE-B978-8535C903141D}" dt="2024-05-01T01:25:54.091" v="469" actId="26606"/>
          <ac:spMkLst>
            <pc:docMk/>
            <pc:sldMk cId="0" sldId="256"/>
            <ac:spMk id="154" creationId="{D6EE29F2-D77F-4BD0-A20B-334D316A1C9D}"/>
          </ac:spMkLst>
        </pc:spChg>
        <pc:spChg chg="add del">
          <ac:chgData name="korupoju shivani" userId="cc366c8999e51e07" providerId="LiveId" clId="{F6AF1557-0591-45CE-B978-8535C903141D}" dt="2024-05-01T01:25:54.091" v="469" actId="26606"/>
          <ac:spMkLst>
            <pc:docMk/>
            <pc:sldMk cId="0" sldId="256"/>
            <ac:spMk id="155" creationId="{22D09ED2-868F-42C6-866E-F92E0CEF314F}"/>
          </ac:spMkLst>
        </pc:spChg>
        <pc:spChg chg="add del">
          <ac:chgData name="korupoju shivani" userId="cc366c8999e51e07" providerId="LiveId" clId="{F6AF1557-0591-45CE-B978-8535C903141D}" dt="2024-05-01T01:26:11.660" v="471" actId="26606"/>
          <ac:spMkLst>
            <pc:docMk/>
            <pc:sldMk cId="0" sldId="256"/>
            <ac:spMk id="157" creationId="{0E30439A-8A5B-46EC-8283-9B6B031D40D0}"/>
          </ac:spMkLst>
        </pc:spChg>
        <pc:spChg chg="add del">
          <ac:chgData name="korupoju shivani" userId="cc366c8999e51e07" providerId="LiveId" clId="{F6AF1557-0591-45CE-B978-8535C903141D}" dt="2024-05-01T01:26:11.660" v="471" actId="26606"/>
          <ac:spMkLst>
            <pc:docMk/>
            <pc:sldMk cId="0" sldId="256"/>
            <ac:spMk id="158" creationId="{5CEAD642-85CF-4750-8432-7C80C901F001}"/>
          </ac:spMkLst>
        </pc:spChg>
        <pc:spChg chg="add del">
          <ac:chgData name="korupoju shivani" userId="cc366c8999e51e07" providerId="LiveId" clId="{F6AF1557-0591-45CE-B978-8535C903141D}" dt="2024-05-01T01:26:11.660" v="471" actId="26606"/>
          <ac:spMkLst>
            <pc:docMk/>
            <pc:sldMk cId="0" sldId="256"/>
            <ac:spMk id="159" creationId="{FA33EEAE-15D5-4119-8C1E-89D943F911EF}"/>
          </ac:spMkLst>
        </pc:spChg>
        <pc:spChg chg="add del">
          <ac:chgData name="korupoju shivani" userId="cc366c8999e51e07" providerId="LiveId" clId="{F6AF1557-0591-45CE-B978-8535C903141D}" dt="2024-05-01T01:26:11.660" v="471" actId="26606"/>
          <ac:spMkLst>
            <pc:docMk/>
            <pc:sldMk cId="0" sldId="256"/>
            <ac:spMk id="160" creationId="{730D8B3B-9B80-4025-B934-26DC7D7CD231}"/>
          </ac:spMkLst>
        </pc:spChg>
        <pc:spChg chg="add del">
          <ac:chgData name="korupoju shivani" userId="cc366c8999e51e07" providerId="LiveId" clId="{F6AF1557-0591-45CE-B978-8535C903141D}" dt="2024-05-01T01:26:11.660" v="471" actId="26606"/>
          <ac:spMkLst>
            <pc:docMk/>
            <pc:sldMk cId="0" sldId="256"/>
            <ac:spMk id="161" creationId="{B5A1B09C-1565-46F8-B70F-621C5EB48A09}"/>
          </ac:spMkLst>
        </pc:spChg>
        <pc:spChg chg="add del">
          <ac:chgData name="korupoju shivani" userId="cc366c8999e51e07" providerId="LiveId" clId="{F6AF1557-0591-45CE-B978-8535C903141D}" dt="2024-05-01T01:26:11.660" v="471" actId="26606"/>
          <ac:spMkLst>
            <pc:docMk/>
            <pc:sldMk cId="0" sldId="256"/>
            <ac:spMk id="162" creationId="{8C516CC8-80AC-446C-A56E-9F54B7210402}"/>
          </ac:spMkLst>
        </pc:spChg>
        <pc:spChg chg="add del">
          <ac:chgData name="korupoju shivani" userId="cc366c8999e51e07" providerId="LiveId" clId="{F6AF1557-0591-45CE-B978-8535C903141D}" dt="2024-05-01T01:26:11.660" v="471" actId="26606"/>
          <ac:spMkLst>
            <pc:docMk/>
            <pc:sldMk cId="0" sldId="256"/>
            <ac:spMk id="163" creationId="{53947E58-F088-49F1-A3D1-DEA690192E84}"/>
          </ac:spMkLst>
        </pc:spChg>
        <pc:spChg chg="add del">
          <ac:chgData name="korupoju shivani" userId="cc366c8999e51e07" providerId="LiveId" clId="{F6AF1557-0591-45CE-B978-8535C903141D}" dt="2024-05-01T01:26:31.824" v="475" actId="26606"/>
          <ac:spMkLst>
            <pc:docMk/>
            <pc:sldMk cId="0" sldId="256"/>
            <ac:spMk id="165" creationId="{9B7AD9F6-8CE7-4299-8FC6-328F4DCD3FF9}"/>
          </ac:spMkLst>
        </pc:spChg>
        <pc:spChg chg="add del">
          <ac:chgData name="korupoju shivani" userId="cc366c8999e51e07" providerId="LiveId" clId="{F6AF1557-0591-45CE-B978-8535C903141D}" dt="2024-05-01T01:26:31.824" v="475" actId="26606"/>
          <ac:spMkLst>
            <pc:docMk/>
            <pc:sldMk cId="0" sldId="256"/>
            <ac:spMk id="167" creationId="{F49775AF-8896-43EE-92C6-83497D6DC56F}"/>
          </ac:spMkLst>
        </pc:spChg>
        <pc:spChg chg="add del">
          <ac:chgData name="korupoju shivani" userId="cc366c8999e51e07" providerId="LiveId" clId="{F6AF1557-0591-45CE-B978-8535C903141D}" dt="2024-05-01T01:26:40.652" v="477" actId="26606"/>
          <ac:spMkLst>
            <pc:docMk/>
            <pc:sldMk cId="0" sldId="256"/>
            <ac:spMk id="169" creationId="{943CAA20-3569-4189-9E48-239A229A86CA}"/>
          </ac:spMkLst>
        </pc:spChg>
        <pc:spChg chg="add del">
          <ac:chgData name="korupoju shivani" userId="cc366c8999e51e07" providerId="LiveId" clId="{F6AF1557-0591-45CE-B978-8535C903141D}" dt="2024-05-01T01:26:40.652" v="477" actId="26606"/>
          <ac:spMkLst>
            <pc:docMk/>
            <pc:sldMk cId="0" sldId="256"/>
            <ac:spMk id="170" creationId="{DA542B6D-E775-4832-91DC-2D20F857813A}"/>
          </ac:spMkLst>
        </pc:spChg>
        <pc:spChg chg="add del">
          <ac:chgData name="korupoju shivani" userId="cc366c8999e51e07" providerId="LiveId" clId="{F6AF1557-0591-45CE-B978-8535C903141D}" dt="2024-05-01T01:26:54.897" v="479" actId="26606"/>
          <ac:spMkLst>
            <pc:docMk/>
            <pc:sldMk cId="0" sldId="256"/>
            <ac:spMk id="172" creationId="{9B7AD9F6-8CE7-4299-8FC6-328F4DCD3FF9}"/>
          </ac:spMkLst>
        </pc:spChg>
        <pc:spChg chg="add del">
          <ac:chgData name="korupoju shivani" userId="cc366c8999e51e07" providerId="LiveId" clId="{F6AF1557-0591-45CE-B978-8535C903141D}" dt="2024-05-01T01:26:54.897" v="479" actId="26606"/>
          <ac:spMkLst>
            <pc:docMk/>
            <pc:sldMk cId="0" sldId="256"/>
            <ac:spMk id="174" creationId="{82580482-BA80-420A-8A05-C58E97F26B21}"/>
          </ac:spMkLst>
        </pc:spChg>
        <pc:spChg chg="add del">
          <ac:chgData name="korupoju shivani" userId="cc366c8999e51e07" providerId="LiveId" clId="{F6AF1557-0591-45CE-B978-8535C903141D}" dt="2024-05-01T21:37:32.922" v="1435"/>
          <ac:spMkLst>
            <pc:docMk/>
            <pc:sldMk cId="0" sldId="256"/>
            <ac:spMk id="176" creationId="{6F5A5072-7B47-4D32-B52A-4EBBF590B8A5}"/>
          </ac:spMkLst>
        </pc:spChg>
        <pc:spChg chg="add del">
          <ac:chgData name="korupoju shivani" userId="cc366c8999e51e07" providerId="LiveId" clId="{F6AF1557-0591-45CE-B978-8535C903141D}" dt="2024-05-01T21:37:32.922" v="1435"/>
          <ac:spMkLst>
            <pc:docMk/>
            <pc:sldMk cId="0" sldId="256"/>
            <ac:spMk id="177" creationId="{9715DAF0-AE1B-46C9-8A6B-DB2AA05AB91D}"/>
          </ac:spMkLst>
        </pc:spChg>
        <pc:spChg chg="add del">
          <ac:chgData name="korupoju shivani" userId="cc366c8999e51e07" providerId="LiveId" clId="{F6AF1557-0591-45CE-B978-8535C903141D}" dt="2024-05-01T21:37:32.922" v="1435"/>
          <ac:spMkLst>
            <pc:docMk/>
            <pc:sldMk cId="0" sldId="256"/>
            <ac:spMk id="178" creationId="{6016219D-510E-4184-9090-6D5578A87BD1}"/>
          </ac:spMkLst>
        </pc:spChg>
        <pc:spChg chg="add del">
          <ac:chgData name="korupoju shivani" userId="cc366c8999e51e07" providerId="LiveId" clId="{F6AF1557-0591-45CE-B978-8535C903141D}" dt="2024-05-01T21:37:32.922" v="1435"/>
          <ac:spMkLst>
            <pc:docMk/>
            <pc:sldMk cId="0" sldId="256"/>
            <ac:spMk id="179" creationId="{AFF4A713-7B75-4B21-90D7-5AB19547C728}"/>
          </ac:spMkLst>
        </pc:spChg>
        <pc:spChg chg="add del">
          <ac:chgData name="korupoju shivani" userId="cc366c8999e51e07" providerId="LiveId" clId="{F6AF1557-0591-45CE-B978-8535C903141D}" dt="2024-05-01T21:37:32.922" v="1435"/>
          <ac:spMkLst>
            <pc:docMk/>
            <pc:sldMk cId="0" sldId="256"/>
            <ac:spMk id="180" creationId="{DC631C0B-6DA6-4E57-8231-CE32B3434A7E}"/>
          </ac:spMkLst>
        </pc:spChg>
        <pc:spChg chg="add del">
          <ac:chgData name="korupoju shivani" userId="cc366c8999e51e07" providerId="LiveId" clId="{F6AF1557-0591-45CE-B978-8535C903141D}" dt="2024-05-01T21:37:32.922" v="1435"/>
          <ac:spMkLst>
            <pc:docMk/>
            <pc:sldMk cId="0" sldId="256"/>
            <ac:spMk id="181" creationId="{C29501E6-A978-4A61-9689-9085AF97A53A}"/>
          </ac:spMkLst>
        </pc:spChg>
        <pc:picChg chg="add del mod">
          <ac:chgData name="korupoju shivani" userId="cc366c8999e51e07" providerId="LiveId" clId="{F6AF1557-0591-45CE-B978-8535C903141D}" dt="2024-05-01T17:46:20.782" v="660" actId="478"/>
          <ac:picMkLst>
            <pc:docMk/>
            <pc:sldMk cId="0" sldId="256"/>
            <ac:picMk id="4" creationId="{86666F79-DEAE-D1C7-4C3D-E517DCB88D6D}"/>
          </ac:picMkLst>
        </pc:picChg>
        <pc:picChg chg="add del mod">
          <ac:chgData name="korupoju shivani" userId="cc366c8999e51e07" providerId="LiveId" clId="{F6AF1557-0591-45CE-B978-8535C903141D}" dt="2024-05-01T01:25:47.065" v="463" actId="26606"/>
          <ac:picMkLst>
            <pc:docMk/>
            <pc:sldMk cId="0" sldId="256"/>
            <ac:picMk id="131" creationId="{F4E95B5F-800A-B361-B007-6F213DA4D233}"/>
          </ac:picMkLst>
        </pc:picChg>
        <pc:picChg chg="add del">
          <ac:chgData name="korupoju shivani" userId="cc366c8999e51e07" providerId="LiveId" clId="{F6AF1557-0591-45CE-B978-8535C903141D}" dt="2024-05-01T01:26:31.824" v="475" actId="26606"/>
          <ac:picMkLst>
            <pc:docMk/>
            <pc:sldMk cId="0" sldId="256"/>
            <ac:picMk id="166" creationId="{64260847-FD08-1B2A-7DFE-B62DAFAA8A1B}"/>
          </ac:picMkLst>
        </pc:picChg>
        <pc:picChg chg="add del">
          <ac:chgData name="korupoju shivani" userId="cc366c8999e51e07" providerId="LiveId" clId="{F6AF1557-0591-45CE-B978-8535C903141D}" dt="2024-05-01T01:26:54.897" v="479" actId="26606"/>
          <ac:picMkLst>
            <pc:docMk/>
            <pc:sldMk cId="0" sldId="256"/>
            <ac:picMk id="173" creationId="{45EFC4F3-E54B-4278-C1E5-71987FA91DC9}"/>
          </ac:picMkLst>
        </pc:picChg>
      </pc:sldChg>
      <pc:sldChg chg="addSp delSp modSp mod modTransition setBg delDesignElem">
        <pc:chgData name="korupoju shivani" userId="cc366c8999e51e07" providerId="LiveId" clId="{F6AF1557-0591-45CE-B978-8535C903141D}" dt="2024-05-01T21:37:32.922" v="1435"/>
        <pc:sldMkLst>
          <pc:docMk/>
          <pc:sldMk cId="0" sldId="257"/>
        </pc:sldMkLst>
        <pc:spChg chg="mod">
          <ac:chgData name="korupoju shivani" userId="cc366c8999e51e07" providerId="LiveId" clId="{F6AF1557-0591-45CE-B978-8535C903141D}" dt="2024-05-01T20:58:42.081" v="1059" actId="2711"/>
          <ac:spMkLst>
            <pc:docMk/>
            <pc:sldMk cId="0" sldId="257"/>
            <ac:spMk id="134" creationId="{00000000-0000-0000-0000-000000000000}"/>
          </ac:spMkLst>
        </pc:spChg>
        <pc:spChg chg="mod ord">
          <ac:chgData name="korupoju shivani" userId="cc366c8999e51e07" providerId="LiveId" clId="{F6AF1557-0591-45CE-B978-8535C903141D}" dt="2024-05-01T01:27:23.680" v="485" actId="20577"/>
          <ac:spMkLst>
            <pc:docMk/>
            <pc:sldMk cId="0" sldId="257"/>
            <ac:spMk id="135" creationId="{00000000-0000-0000-0000-000000000000}"/>
          </ac:spMkLst>
        </pc:spChg>
        <pc:spChg chg="add del">
          <ac:chgData name="korupoju shivani" userId="cc366c8999e51e07" providerId="LiveId" clId="{F6AF1557-0591-45CE-B978-8535C903141D}" dt="2024-04-30T20:17:21.211" v="267" actId="26606"/>
          <ac:spMkLst>
            <pc:docMk/>
            <pc:sldMk cId="0" sldId="257"/>
            <ac:spMk id="140" creationId="{3346177D-ADC4-4968-B747-5CFCD390B5B9}"/>
          </ac:spMkLst>
        </pc:spChg>
        <pc:spChg chg="add del">
          <ac:chgData name="korupoju shivani" userId="cc366c8999e51e07" providerId="LiveId" clId="{F6AF1557-0591-45CE-B978-8535C903141D}" dt="2024-04-30T20:17:21.211" v="267" actId="26606"/>
          <ac:spMkLst>
            <pc:docMk/>
            <pc:sldMk cId="0" sldId="257"/>
            <ac:spMk id="142" creationId="{0844A943-BF79-4FEA-ABB1-3BD54D236606}"/>
          </ac:spMkLst>
        </pc:spChg>
        <pc:spChg chg="add del">
          <ac:chgData name="korupoju shivani" userId="cc366c8999e51e07" providerId="LiveId" clId="{F6AF1557-0591-45CE-B978-8535C903141D}" dt="2024-04-30T20:17:21.211" v="267" actId="26606"/>
          <ac:spMkLst>
            <pc:docMk/>
            <pc:sldMk cId="0" sldId="257"/>
            <ac:spMk id="144" creationId="{6437CC72-F4A8-4DC3-AFAB-D22C482C8100}"/>
          </ac:spMkLst>
        </pc:spChg>
        <pc:spChg chg="add del">
          <ac:chgData name="korupoju shivani" userId="cc366c8999e51e07" providerId="LiveId" clId="{F6AF1557-0591-45CE-B978-8535C903141D}" dt="2024-05-01T21:37:32.922" v="1435"/>
          <ac:spMkLst>
            <pc:docMk/>
            <pc:sldMk cId="0" sldId="257"/>
            <ac:spMk id="146" creationId="{45D37F4E-DDB4-456B-97E0-9937730A039F}"/>
          </ac:spMkLst>
        </pc:spChg>
        <pc:spChg chg="add del">
          <ac:chgData name="korupoju shivani" userId="cc366c8999e51e07" providerId="LiveId" clId="{F6AF1557-0591-45CE-B978-8535C903141D}" dt="2024-05-01T21:37:32.922" v="1435"/>
          <ac:spMkLst>
            <pc:docMk/>
            <pc:sldMk cId="0" sldId="257"/>
            <ac:spMk id="147" creationId="{B2DD41CD-8F47-4F56-AD12-4E2FF7696987}"/>
          </ac:spMkLst>
        </pc:spChg>
        <pc:picChg chg="mod">
          <ac:chgData name="korupoju shivani" userId="cc366c8999e51e07" providerId="LiveId" clId="{F6AF1557-0591-45CE-B978-8535C903141D}" dt="2024-04-30T20:17:21.233" v="268" actId="26606"/>
          <ac:picMkLst>
            <pc:docMk/>
            <pc:sldMk cId="0" sldId="257"/>
            <ac:picMk id="3" creationId="{0050478D-FFD9-C9A4-DAE0-F4E80C9108E9}"/>
          </ac:picMkLst>
        </pc:picChg>
      </pc:sldChg>
      <pc:sldChg chg="addSp delSp modSp mod modTransition setBg delDesignElem">
        <pc:chgData name="korupoju shivani" userId="cc366c8999e51e07" providerId="LiveId" clId="{F6AF1557-0591-45CE-B978-8535C903141D}" dt="2024-05-01T21:37:32.922" v="1435"/>
        <pc:sldMkLst>
          <pc:docMk/>
          <pc:sldMk cId="0" sldId="258"/>
        </pc:sldMkLst>
        <pc:spChg chg="mod">
          <ac:chgData name="korupoju shivani" userId="cc366c8999e51e07" providerId="LiveId" clId="{F6AF1557-0591-45CE-B978-8535C903141D}" dt="2024-05-01T20:58:54.814" v="1061" actId="2711"/>
          <ac:spMkLst>
            <pc:docMk/>
            <pc:sldMk cId="0" sldId="258"/>
            <ac:spMk id="140" creationId="{00000000-0000-0000-0000-000000000000}"/>
          </ac:spMkLst>
        </pc:spChg>
        <pc:spChg chg="mod">
          <ac:chgData name="korupoju shivani" userId="cc366c8999e51e07" providerId="LiveId" clId="{F6AF1557-0591-45CE-B978-8535C903141D}" dt="2024-05-01T01:24:18.574" v="427" actId="1076"/>
          <ac:spMkLst>
            <pc:docMk/>
            <pc:sldMk cId="0" sldId="258"/>
            <ac:spMk id="141" creationId="{00000000-0000-0000-0000-000000000000}"/>
          </ac:spMkLst>
        </pc:spChg>
        <pc:spChg chg="add del">
          <ac:chgData name="korupoju shivani" userId="cc366c8999e51e07" providerId="LiveId" clId="{F6AF1557-0591-45CE-B978-8535C903141D}" dt="2024-05-01T21:37:32.922" v="1435"/>
          <ac:spMkLst>
            <pc:docMk/>
            <pc:sldMk cId="0" sldId="258"/>
            <ac:spMk id="146" creationId="{B6FACB3C-9069-4791-BC5C-0DB7CD19B853}"/>
          </ac:spMkLst>
        </pc:spChg>
        <pc:spChg chg="add del">
          <ac:chgData name="korupoju shivani" userId="cc366c8999e51e07" providerId="LiveId" clId="{F6AF1557-0591-45CE-B978-8535C903141D}" dt="2024-05-01T21:37:32.922" v="1435"/>
          <ac:spMkLst>
            <pc:docMk/>
            <pc:sldMk cId="0" sldId="258"/>
            <ac:spMk id="148" creationId="{71F2038E-D777-4B76-81DD-DD13EE91B9DD}"/>
          </ac:spMkLst>
        </pc:spChg>
        <pc:grpChg chg="add del">
          <ac:chgData name="korupoju shivani" userId="cc366c8999e51e07" providerId="LiveId" clId="{F6AF1557-0591-45CE-B978-8535C903141D}" dt="2024-05-01T21:37:32.922" v="1435"/>
          <ac:grpSpMkLst>
            <pc:docMk/>
            <pc:sldMk cId="0" sldId="258"/>
            <ac:grpSpMk id="150" creationId="{DD354807-230F-4402-B1B9-F733A8F1F190}"/>
          </ac:grpSpMkLst>
        </pc:grpChg>
        <pc:picChg chg="mod">
          <ac:chgData name="korupoju shivani" userId="cc366c8999e51e07" providerId="LiveId" clId="{F6AF1557-0591-45CE-B978-8535C903141D}" dt="2024-04-30T20:17:29.987" v="269" actId="26606"/>
          <ac:picMkLst>
            <pc:docMk/>
            <pc:sldMk cId="0" sldId="258"/>
            <ac:picMk id="3" creationId="{5A144A1F-2EA3-2D2D-2689-DDAADB47D661}"/>
          </ac:picMkLst>
        </pc:picChg>
      </pc:sldChg>
      <pc:sldChg chg="addSp delSp modSp mod modTransition setBg delDesignElem">
        <pc:chgData name="korupoju shivani" userId="cc366c8999e51e07" providerId="LiveId" clId="{F6AF1557-0591-45CE-B978-8535C903141D}" dt="2024-05-01T21:37:32.922" v="1435"/>
        <pc:sldMkLst>
          <pc:docMk/>
          <pc:sldMk cId="0" sldId="259"/>
        </pc:sldMkLst>
        <pc:spChg chg="mod">
          <ac:chgData name="korupoju shivani" userId="cc366c8999e51e07" providerId="LiveId" clId="{F6AF1557-0591-45CE-B978-8535C903141D}" dt="2024-05-01T20:59:04.799" v="1063" actId="255"/>
          <ac:spMkLst>
            <pc:docMk/>
            <pc:sldMk cId="0" sldId="259"/>
            <ac:spMk id="146" creationId="{00000000-0000-0000-0000-000000000000}"/>
          </ac:spMkLst>
        </pc:spChg>
        <pc:spChg chg="mod">
          <ac:chgData name="korupoju shivani" userId="cc366c8999e51e07" providerId="LiveId" clId="{F6AF1557-0591-45CE-B978-8535C903141D}" dt="2024-05-01T01:27:45.203" v="488" actId="123"/>
          <ac:spMkLst>
            <pc:docMk/>
            <pc:sldMk cId="0" sldId="259"/>
            <ac:spMk id="147" creationId="{00000000-0000-0000-0000-000000000000}"/>
          </ac:spMkLst>
        </pc:spChg>
        <pc:spChg chg="add del">
          <ac:chgData name="korupoju shivani" userId="cc366c8999e51e07" providerId="LiveId" clId="{F6AF1557-0591-45CE-B978-8535C903141D}" dt="2024-05-01T21:37:32.922" v="1435"/>
          <ac:spMkLst>
            <pc:docMk/>
            <pc:sldMk cId="0" sldId="259"/>
            <ac:spMk id="152" creationId="{1CD81A2A-6ED4-4EF4-A14C-912D31E14800}"/>
          </ac:spMkLst>
        </pc:spChg>
        <pc:spChg chg="add del">
          <ac:chgData name="korupoju shivani" userId="cc366c8999e51e07" providerId="LiveId" clId="{F6AF1557-0591-45CE-B978-8535C903141D}" dt="2024-05-01T21:37:32.922" v="1435"/>
          <ac:spMkLst>
            <pc:docMk/>
            <pc:sldMk cId="0" sldId="259"/>
            <ac:spMk id="154" creationId="{1661932C-CA15-4E17-B115-FAE7CBEE4789}"/>
          </ac:spMkLst>
        </pc:spChg>
        <pc:spChg chg="add del">
          <ac:chgData name="korupoju shivani" userId="cc366c8999e51e07" providerId="LiveId" clId="{F6AF1557-0591-45CE-B978-8535C903141D}" dt="2024-05-01T21:37:32.922" v="1435"/>
          <ac:spMkLst>
            <pc:docMk/>
            <pc:sldMk cId="0" sldId="259"/>
            <ac:spMk id="156" creationId="{8590ADD5-9383-4D3D-9047-3DA2593CCB5D}"/>
          </ac:spMkLst>
        </pc:spChg>
        <pc:spChg chg="add del">
          <ac:chgData name="korupoju shivani" userId="cc366c8999e51e07" providerId="LiveId" clId="{F6AF1557-0591-45CE-B978-8535C903141D}" dt="2024-05-01T21:37:32.922" v="1435"/>
          <ac:spMkLst>
            <pc:docMk/>
            <pc:sldMk cId="0" sldId="259"/>
            <ac:spMk id="158" creationId="{DABE3E45-88CF-45D8-8D40-C773324D93F6}"/>
          </ac:spMkLst>
        </pc:spChg>
        <pc:spChg chg="add del">
          <ac:chgData name="korupoju shivani" userId="cc366c8999e51e07" providerId="LiveId" clId="{F6AF1557-0591-45CE-B978-8535C903141D}" dt="2024-05-01T21:37:32.922" v="1435"/>
          <ac:spMkLst>
            <pc:docMk/>
            <pc:sldMk cId="0" sldId="259"/>
            <ac:spMk id="162" creationId="{B91ECDA9-56DC-4270-8F33-01C5637B8CEB}"/>
          </ac:spMkLst>
        </pc:spChg>
        <pc:spChg chg="add del">
          <ac:chgData name="korupoju shivani" userId="cc366c8999e51e07" providerId="LiveId" clId="{F6AF1557-0591-45CE-B978-8535C903141D}" dt="2024-05-01T21:37:32.922" v="1435"/>
          <ac:spMkLst>
            <pc:docMk/>
            <pc:sldMk cId="0" sldId="259"/>
            <ac:spMk id="164" creationId="{75F47824-961D-465D-84F9-EAE11BC6173B}"/>
          </ac:spMkLst>
        </pc:spChg>
        <pc:spChg chg="add del">
          <ac:chgData name="korupoju shivani" userId="cc366c8999e51e07" providerId="LiveId" clId="{F6AF1557-0591-45CE-B978-8535C903141D}" dt="2024-05-01T21:37:32.922" v="1435"/>
          <ac:spMkLst>
            <pc:docMk/>
            <pc:sldMk cId="0" sldId="259"/>
            <ac:spMk id="166" creationId="{FEC9DA3E-C1D7-472D-B7C0-F71AE41FBA23}"/>
          </ac:spMkLst>
        </pc:spChg>
        <pc:picChg chg="mod">
          <ac:chgData name="korupoju shivani" userId="cc366c8999e51e07" providerId="LiveId" clId="{F6AF1557-0591-45CE-B978-8535C903141D}" dt="2024-04-30T20:17:41.908" v="270" actId="26606"/>
          <ac:picMkLst>
            <pc:docMk/>
            <pc:sldMk cId="0" sldId="259"/>
            <ac:picMk id="3" creationId="{52F931A5-C2B0-F6A3-AAF9-739D5F632BD2}"/>
          </ac:picMkLst>
        </pc:picChg>
        <pc:cxnChg chg="add del">
          <ac:chgData name="korupoju shivani" userId="cc366c8999e51e07" providerId="LiveId" clId="{F6AF1557-0591-45CE-B978-8535C903141D}" dt="2024-05-01T21:37:32.922" v="1435"/>
          <ac:cxnSpMkLst>
            <pc:docMk/>
            <pc:sldMk cId="0" sldId="259"/>
            <ac:cxnSpMk id="160" creationId="{49CD1692-827B-4C8D-B4A1-134FD04CF45C}"/>
          </ac:cxnSpMkLst>
        </pc:cxnChg>
      </pc:sldChg>
      <pc:sldChg chg="addSp delSp modSp mod modTransition setBg delAnim delDesignElem">
        <pc:chgData name="korupoju shivani" userId="cc366c8999e51e07" providerId="LiveId" clId="{F6AF1557-0591-45CE-B978-8535C903141D}" dt="2024-05-01T21:37:32.922" v="1435"/>
        <pc:sldMkLst>
          <pc:docMk/>
          <pc:sldMk cId="0" sldId="260"/>
        </pc:sldMkLst>
        <pc:spChg chg="del mod">
          <ac:chgData name="korupoju shivani" userId="cc366c8999e51e07" providerId="LiveId" clId="{F6AF1557-0591-45CE-B978-8535C903141D}" dt="2024-05-01T01:28:22.423" v="496"/>
          <ac:spMkLst>
            <pc:docMk/>
            <pc:sldMk cId="0" sldId="260"/>
            <ac:spMk id="8" creationId="{A0E86693-A80D-4A65-C711-E36AEDD60C71}"/>
          </ac:spMkLst>
        </pc:spChg>
        <pc:spChg chg="mod">
          <ac:chgData name="korupoju shivani" userId="cc366c8999e51e07" providerId="LiveId" clId="{F6AF1557-0591-45CE-B978-8535C903141D}" dt="2024-05-01T20:59:17.332" v="1065" actId="255"/>
          <ac:spMkLst>
            <pc:docMk/>
            <pc:sldMk cId="0" sldId="260"/>
            <ac:spMk id="152" creationId="{00000000-0000-0000-0000-000000000000}"/>
          </ac:spMkLst>
        </pc:spChg>
        <pc:spChg chg="add mod">
          <ac:chgData name="korupoju shivani" userId="cc366c8999e51e07" providerId="LiveId" clId="{F6AF1557-0591-45CE-B978-8535C903141D}" dt="2024-05-01T01:29:51.049" v="517" actId="255"/>
          <ac:spMkLst>
            <pc:docMk/>
            <pc:sldMk cId="0" sldId="260"/>
            <ac:spMk id="153" creationId="{00000000-0000-0000-0000-000000000000}"/>
          </ac:spMkLst>
        </pc:spChg>
        <pc:spChg chg="add del">
          <ac:chgData name="korupoju shivani" userId="cc366c8999e51e07" providerId="LiveId" clId="{F6AF1557-0591-45CE-B978-8535C903141D}" dt="2024-04-30T20:17:52.259" v="273" actId="26606"/>
          <ac:spMkLst>
            <pc:docMk/>
            <pc:sldMk cId="0" sldId="260"/>
            <ac:spMk id="158" creationId="{CC5A27C5-BA1D-4372-9A44-03DAB06EB7CF}"/>
          </ac:spMkLst>
        </pc:spChg>
        <pc:spChg chg="add del">
          <ac:chgData name="korupoju shivani" userId="cc366c8999e51e07" providerId="LiveId" clId="{F6AF1557-0591-45CE-B978-8535C903141D}" dt="2024-04-30T20:17:52.259" v="273" actId="26606"/>
          <ac:spMkLst>
            <pc:docMk/>
            <pc:sldMk cId="0" sldId="260"/>
            <ac:spMk id="160" creationId="{186D3BA9-FEA3-49B7-B148-7ECC053E1283}"/>
          </ac:spMkLst>
        </pc:spChg>
        <pc:spChg chg="add del">
          <ac:chgData name="korupoju shivani" userId="cc366c8999e51e07" providerId="LiveId" clId="{F6AF1557-0591-45CE-B978-8535C903141D}" dt="2024-04-30T20:17:52.259" v="273" actId="26606"/>
          <ac:spMkLst>
            <pc:docMk/>
            <pc:sldMk cId="0" sldId="260"/>
            <ac:spMk id="162" creationId="{3D54E353-FDD6-42B5-B567-12C9232AC2E4}"/>
          </ac:spMkLst>
        </pc:spChg>
        <pc:spChg chg="add del">
          <ac:chgData name="korupoju shivani" userId="cc366c8999e51e07" providerId="LiveId" clId="{F6AF1557-0591-45CE-B978-8535C903141D}" dt="2024-04-30T20:17:52.259" v="273" actId="26606"/>
          <ac:spMkLst>
            <pc:docMk/>
            <pc:sldMk cId="0" sldId="260"/>
            <ac:spMk id="164" creationId="{DDAF221D-8B70-4DA2-8EC6-1B35600F83A0}"/>
          </ac:spMkLst>
        </pc:spChg>
        <pc:spChg chg="add del">
          <ac:chgData name="korupoju shivani" userId="cc366c8999e51e07" providerId="LiveId" clId="{F6AF1557-0591-45CE-B978-8535C903141D}" dt="2024-04-30T20:17:52.259" v="273" actId="26606"/>
          <ac:spMkLst>
            <pc:docMk/>
            <pc:sldMk cId="0" sldId="260"/>
            <ac:spMk id="166" creationId="{28DC658A-B0F6-46FC-ACE2-E243AD533C98}"/>
          </ac:spMkLst>
        </pc:spChg>
        <pc:spChg chg="add del">
          <ac:chgData name="korupoju shivani" userId="cc366c8999e51e07" providerId="LiveId" clId="{F6AF1557-0591-45CE-B978-8535C903141D}" dt="2024-04-30T20:17:52.259" v="273" actId="26606"/>
          <ac:spMkLst>
            <pc:docMk/>
            <pc:sldMk cId="0" sldId="260"/>
            <ac:spMk id="168" creationId="{A98F7AA8-63CB-43D4-96CA-C60D2638FE4F}"/>
          </ac:spMkLst>
        </pc:spChg>
        <pc:spChg chg="add del">
          <ac:chgData name="korupoju shivani" userId="cc366c8999e51e07" providerId="LiveId" clId="{F6AF1557-0591-45CE-B978-8535C903141D}" dt="2024-04-30T20:17:52.259" v="273" actId="26606"/>
          <ac:spMkLst>
            <pc:docMk/>
            <pc:sldMk cId="0" sldId="260"/>
            <ac:spMk id="170" creationId="{A9BE4EDE-6DC8-48E2-99F3-98CBCEAB6B39}"/>
          </ac:spMkLst>
        </pc:spChg>
        <pc:spChg chg="add del">
          <ac:chgData name="korupoju shivani" userId="cc366c8999e51e07" providerId="LiveId" clId="{F6AF1557-0591-45CE-B978-8535C903141D}" dt="2024-04-30T20:17:52.259" v="273" actId="26606"/>
          <ac:spMkLst>
            <pc:docMk/>
            <pc:sldMk cId="0" sldId="260"/>
            <ac:spMk id="172" creationId="{16F72A90-B900-47B2-8B00-49749A6F0766}"/>
          </ac:spMkLst>
        </pc:spChg>
        <pc:spChg chg="add del">
          <ac:chgData name="korupoju shivani" userId="cc366c8999e51e07" providerId="LiveId" clId="{F6AF1557-0591-45CE-B978-8535C903141D}" dt="2024-04-30T20:17:52.259" v="273" actId="26606"/>
          <ac:spMkLst>
            <pc:docMk/>
            <pc:sldMk cId="0" sldId="260"/>
            <ac:spMk id="174" creationId="{E2D05EDF-CB24-4761-95B4-BAD45742981D}"/>
          </ac:spMkLst>
        </pc:spChg>
        <pc:spChg chg="add del">
          <ac:chgData name="korupoju shivani" userId="cc366c8999e51e07" providerId="LiveId" clId="{F6AF1557-0591-45CE-B978-8535C903141D}" dt="2024-04-30T20:18:00.878" v="276" actId="26606"/>
          <ac:spMkLst>
            <pc:docMk/>
            <pc:sldMk cId="0" sldId="260"/>
            <ac:spMk id="176" creationId="{913AE63C-D5B4-45D1-ACFC-648CFFCF9805}"/>
          </ac:spMkLst>
        </pc:spChg>
        <pc:spChg chg="add del">
          <ac:chgData name="korupoju shivani" userId="cc366c8999e51e07" providerId="LiveId" clId="{F6AF1557-0591-45CE-B978-8535C903141D}" dt="2024-04-30T20:18:00.878" v="276" actId="26606"/>
          <ac:spMkLst>
            <pc:docMk/>
            <pc:sldMk cId="0" sldId="260"/>
            <ac:spMk id="179" creationId="{BF9E7B5D-88C3-4C36-A22E-93AA384BA7B1}"/>
          </ac:spMkLst>
        </pc:spChg>
        <pc:spChg chg="add del">
          <ac:chgData name="korupoju shivani" userId="cc366c8999e51e07" providerId="LiveId" clId="{F6AF1557-0591-45CE-B978-8535C903141D}" dt="2024-05-01T21:37:32.922" v="1435"/>
          <ac:spMkLst>
            <pc:docMk/>
            <pc:sldMk cId="0" sldId="260"/>
            <ac:spMk id="185" creationId="{A8908DB7-C3A6-4FCB-9820-CEE02B398C4A}"/>
          </ac:spMkLst>
        </pc:spChg>
        <pc:spChg chg="add del">
          <ac:chgData name="korupoju shivani" userId="cc366c8999e51e07" providerId="LiveId" clId="{F6AF1557-0591-45CE-B978-8535C903141D}" dt="2024-05-01T21:37:32.922" v="1435"/>
          <ac:spMkLst>
            <pc:docMk/>
            <pc:sldMk cId="0" sldId="260"/>
            <ac:spMk id="186" creationId="{535742DD-1B16-4E9D-B715-0D74B4574A68}"/>
          </ac:spMkLst>
        </pc:spChg>
        <pc:spChg chg="add del mod replId">
          <ac:chgData name="korupoju shivani" userId="cc366c8999e51e07" providerId="LiveId" clId="{F6AF1557-0591-45CE-B978-8535C903141D}" dt="2024-04-30T20:18:00.921" v="278" actId="26606"/>
          <ac:spMkLst>
            <pc:docMk/>
            <pc:sldMk cId="0" sldId="260"/>
            <ac:spMk id="187" creationId="{00000000-0000-0000-0000-000000000000}"/>
          </ac:spMkLst>
        </pc:spChg>
        <pc:grpChg chg="add del">
          <ac:chgData name="korupoju shivani" userId="cc366c8999e51e07" providerId="LiveId" clId="{F6AF1557-0591-45CE-B978-8535C903141D}" dt="2024-04-30T20:18:00.878" v="276" actId="26606"/>
          <ac:grpSpMkLst>
            <pc:docMk/>
            <pc:sldMk cId="0" sldId="260"/>
            <ac:grpSpMk id="177" creationId="{6DCEF60B-EF3F-4A5E-BDC6-A2D840B90F2E}"/>
          </ac:grpSpMkLst>
        </pc:grpChg>
        <pc:grpChg chg="add del">
          <ac:chgData name="korupoju shivani" userId="cc366c8999e51e07" providerId="LiveId" clId="{F6AF1557-0591-45CE-B978-8535C903141D}" dt="2024-04-30T20:18:00.878" v="276" actId="26606"/>
          <ac:grpSpMkLst>
            <pc:docMk/>
            <pc:sldMk cId="0" sldId="260"/>
            <ac:grpSpMk id="180" creationId="{E27AF472-EAE3-4572-AB69-B92BD10DBC6D}"/>
          </ac:grpSpMkLst>
        </pc:grpChg>
        <pc:picChg chg="mod">
          <ac:chgData name="korupoju shivani" userId="cc366c8999e51e07" providerId="LiveId" clId="{F6AF1557-0591-45CE-B978-8535C903141D}" dt="2024-05-01T01:29:35.617" v="513" actId="14100"/>
          <ac:picMkLst>
            <pc:docMk/>
            <pc:sldMk cId="0" sldId="260"/>
            <ac:picMk id="3" creationId="{8D1B5746-1547-EE9C-61AB-00C23E3675EB}"/>
          </ac:picMkLst>
        </pc:picChg>
        <pc:picChg chg="mod">
          <ac:chgData name="korupoju shivani" userId="cc366c8999e51e07" providerId="LiveId" clId="{F6AF1557-0591-45CE-B978-8535C903141D}" dt="2024-05-01T01:29:40.570" v="515" actId="14100"/>
          <ac:picMkLst>
            <pc:docMk/>
            <pc:sldMk cId="0" sldId="260"/>
            <ac:picMk id="5" creationId="{15154E28-6CC4-DD93-D7B3-A07C52594C7A}"/>
          </ac:picMkLst>
        </pc:picChg>
        <pc:picChg chg="add del mod">
          <ac:chgData name="korupoju shivani" userId="cc366c8999e51e07" providerId="LiveId" clId="{F6AF1557-0591-45CE-B978-8535C903141D}" dt="2024-05-01T19:11:38.938" v="747" actId="478"/>
          <ac:picMkLst>
            <pc:docMk/>
            <pc:sldMk cId="0" sldId="260"/>
            <ac:picMk id="6" creationId="{60765745-8E04-4F46-19A3-CA295175A1EC}"/>
          </ac:picMkLst>
        </pc:picChg>
        <pc:picChg chg="del mod">
          <ac:chgData name="korupoju shivani" userId="cc366c8999e51e07" providerId="LiveId" clId="{F6AF1557-0591-45CE-B978-8535C903141D}" dt="2024-05-01T01:28:38.760" v="500" actId="21"/>
          <ac:picMkLst>
            <pc:docMk/>
            <pc:sldMk cId="0" sldId="260"/>
            <ac:picMk id="7" creationId="{36BB5D7A-A78D-0EFE-7A27-C79D793E13F9}"/>
          </ac:picMkLst>
        </pc:picChg>
      </pc:sldChg>
      <pc:sldChg chg="addSp delSp modSp mod modTransition setBg delAnim delDesignElem">
        <pc:chgData name="korupoju shivani" userId="cc366c8999e51e07" providerId="LiveId" clId="{F6AF1557-0591-45CE-B978-8535C903141D}" dt="2024-05-01T21:37:32.922" v="1435"/>
        <pc:sldMkLst>
          <pc:docMk/>
          <pc:sldMk cId="0" sldId="261"/>
        </pc:sldMkLst>
        <pc:spChg chg="mod">
          <ac:chgData name="korupoju shivani" userId="cc366c8999e51e07" providerId="LiveId" clId="{F6AF1557-0591-45CE-B978-8535C903141D}" dt="2024-05-01T20:59:42.768" v="1070" actId="255"/>
          <ac:spMkLst>
            <pc:docMk/>
            <pc:sldMk cId="0" sldId="261"/>
            <ac:spMk id="159" creationId="{00000000-0000-0000-0000-000000000000}"/>
          </ac:spMkLst>
        </pc:spChg>
        <pc:spChg chg="add del mod">
          <ac:chgData name="korupoju shivani" userId="cc366c8999e51e07" providerId="LiveId" clId="{F6AF1557-0591-45CE-B978-8535C903141D}" dt="2024-04-30T20:18:12.430" v="281" actId="26606"/>
          <ac:spMkLst>
            <pc:docMk/>
            <pc:sldMk cId="0" sldId="261"/>
            <ac:spMk id="160" creationId="{00000000-0000-0000-0000-000000000000}"/>
          </ac:spMkLst>
        </pc:spChg>
        <pc:spChg chg="add del">
          <ac:chgData name="korupoju shivani" userId="cc366c8999e51e07" providerId="LiveId" clId="{F6AF1557-0591-45CE-B978-8535C903141D}" dt="2024-05-01T21:37:32.922" v="1435"/>
          <ac:spMkLst>
            <pc:docMk/>
            <pc:sldMk cId="0" sldId="261"/>
            <ac:spMk id="166" creationId="{F944E337-3E5D-4A1F-A5A1-2057F25B8A7B}"/>
          </ac:spMkLst>
        </pc:spChg>
        <pc:spChg chg="add del">
          <ac:chgData name="korupoju shivani" userId="cc366c8999e51e07" providerId="LiveId" clId="{F6AF1557-0591-45CE-B978-8535C903141D}" dt="2024-04-30T20:18:12.404" v="280" actId="26606"/>
          <ac:spMkLst>
            <pc:docMk/>
            <pc:sldMk cId="0" sldId="261"/>
            <ac:spMk id="167" creationId="{B50AB553-2A96-4A92-96F2-93548E096954}"/>
          </ac:spMkLst>
        </pc:spChg>
        <pc:spChg chg="add del">
          <ac:chgData name="korupoju shivani" userId="cc366c8999e51e07" providerId="LiveId" clId="{F6AF1557-0591-45CE-B978-8535C903141D}" dt="2024-05-01T21:37:32.922" v="1435"/>
          <ac:spMkLst>
            <pc:docMk/>
            <pc:sldMk cId="0" sldId="261"/>
            <ac:spMk id="168" creationId="{4DA50D69-7CF7-4844-B844-A2B821C77F24}"/>
          </ac:spMkLst>
        </pc:spChg>
        <pc:spChg chg="add mod">
          <ac:chgData name="korupoju shivani" userId="cc366c8999e51e07" providerId="LiveId" clId="{F6AF1557-0591-45CE-B978-8535C903141D}" dt="2024-05-01T13:57:46.147" v="531" actId="123"/>
          <ac:spMkLst>
            <pc:docMk/>
            <pc:sldMk cId="0" sldId="261"/>
            <ac:spMk id="170" creationId="{00000000-0000-0000-0000-000000000000}"/>
          </ac:spMkLst>
        </pc:spChg>
        <pc:graphicFrameChg chg="add del">
          <ac:chgData name="korupoju shivani" userId="cc366c8999e51e07" providerId="LiveId" clId="{F6AF1557-0591-45CE-B978-8535C903141D}" dt="2024-04-30T20:18:12.404" v="280" actId="26606"/>
          <ac:graphicFrameMkLst>
            <pc:docMk/>
            <pc:sldMk cId="0" sldId="261"/>
            <ac:graphicFrameMk id="162" creationId="{81E1AA0E-3C5C-6CA2-E75B-426F06505EF5}"/>
          </ac:graphicFrameMkLst>
        </pc:graphicFrameChg>
        <pc:picChg chg="add del mod">
          <ac:chgData name="korupoju shivani" userId="cc366c8999e51e07" providerId="LiveId" clId="{F6AF1557-0591-45CE-B978-8535C903141D}" dt="2024-05-01T19:15:47.672" v="748" actId="478"/>
          <ac:picMkLst>
            <pc:docMk/>
            <pc:sldMk cId="0" sldId="261"/>
            <ac:picMk id="3" creationId="{9C92B4D8-3D64-10D7-0F70-51CFDF6BB5F6}"/>
          </ac:picMkLst>
        </pc:picChg>
        <pc:picChg chg="add del">
          <ac:chgData name="korupoju shivani" userId="cc366c8999e51e07" providerId="LiveId" clId="{F6AF1557-0591-45CE-B978-8535C903141D}" dt="2024-04-30T20:18:12.404" v="280" actId="26606"/>
          <ac:picMkLst>
            <pc:docMk/>
            <pc:sldMk cId="0" sldId="261"/>
            <ac:picMk id="163" creationId="{7A3C7690-F0AC-85F9-82C2-DC488024A3EB}"/>
          </ac:picMkLst>
        </pc:picChg>
        <pc:picChg chg="add">
          <ac:chgData name="korupoju shivani" userId="cc366c8999e51e07" providerId="LiveId" clId="{F6AF1557-0591-45CE-B978-8535C903141D}" dt="2024-04-30T20:18:12.430" v="281" actId="26606"/>
          <ac:picMkLst>
            <pc:docMk/>
            <pc:sldMk cId="0" sldId="261"/>
            <ac:picMk id="169" creationId="{002B5E4E-24E3-E169-8B3B-FFB0381133FE}"/>
          </ac:picMkLst>
        </pc:picChg>
      </pc:sldChg>
      <pc:sldChg chg="addSp delSp modSp mod modTransition setBg delDesignElem">
        <pc:chgData name="korupoju shivani" userId="cc366c8999e51e07" providerId="LiveId" clId="{F6AF1557-0591-45CE-B978-8535C903141D}" dt="2024-05-01T21:37:32.922" v="1435"/>
        <pc:sldMkLst>
          <pc:docMk/>
          <pc:sldMk cId="0" sldId="262"/>
        </pc:sldMkLst>
        <pc:spChg chg="mod">
          <ac:chgData name="korupoju shivani" userId="cc366c8999e51e07" providerId="LiveId" clId="{F6AF1557-0591-45CE-B978-8535C903141D}" dt="2024-05-01T21:00:13.699" v="1075" actId="255"/>
          <ac:spMkLst>
            <pc:docMk/>
            <pc:sldMk cId="0" sldId="262"/>
            <ac:spMk id="165" creationId="{00000000-0000-0000-0000-000000000000}"/>
          </ac:spMkLst>
        </pc:spChg>
        <pc:spChg chg="mod">
          <ac:chgData name="korupoju shivani" userId="cc366c8999e51e07" providerId="LiveId" clId="{F6AF1557-0591-45CE-B978-8535C903141D}" dt="2024-05-01T13:58:06.167" v="536" actId="20577"/>
          <ac:spMkLst>
            <pc:docMk/>
            <pc:sldMk cId="0" sldId="262"/>
            <ac:spMk id="166" creationId="{00000000-0000-0000-0000-000000000000}"/>
          </ac:spMkLst>
        </pc:spChg>
        <pc:spChg chg="add del">
          <ac:chgData name="korupoju shivani" userId="cc366c8999e51e07" providerId="LiveId" clId="{F6AF1557-0591-45CE-B978-8535C903141D}" dt="2024-05-01T21:37:32.922" v="1435"/>
          <ac:spMkLst>
            <pc:docMk/>
            <pc:sldMk cId="0" sldId="262"/>
            <ac:spMk id="171" creationId="{FA3C7DEA-BCC2-4295-8850-147993296189}"/>
          </ac:spMkLst>
        </pc:spChg>
        <pc:spChg chg="add del">
          <ac:chgData name="korupoju shivani" userId="cc366c8999e51e07" providerId="LiveId" clId="{F6AF1557-0591-45CE-B978-8535C903141D}" dt="2024-05-01T21:37:32.922" v="1435"/>
          <ac:spMkLst>
            <pc:docMk/>
            <pc:sldMk cId="0" sldId="262"/>
            <ac:spMk id="173" creationId="{C289949D-B9F6-468A-86FE-2694DC5AE773}"/>
          </ac:spMkLst>
        </pc:spChg>
        <pc:grpChg chg="add del">
          <ac:chgData name="korupoju shivani" userId="cc366c8999e51e07" providerId="LiveId" clId="{F6AF1557-0591-45CE-B978-8535C903141D}" dt="2024-05-01T21:37:32.922" v="1435"/>
          <ac:grpSpMkLst>
            <pc:docMk/>
            <pc:sldMk cId="0" sldId="262"/>
            <ac:grpSpMk id="175" creationId="{E4DF0958-0C87-4C28-9554-2FADC788C2B1}"/>
          </ac:grpSpMkLst>
        </pc:grpChg>
      </pc:sldChg>
      <pc:sldChg chg="addSp delSp modSp del mod modTransition setBg addAnim delDesignElem">
        <pc:chgData name="korupoju shivani" userId="cc366c8999e51e07" providerId="LiveId" clId="{F6AF1557-0591-45CE-B978-8535C903141D}" dt="2024-05-01T14:07:35.551" v="571" actId="47"/>
        <pc:sldMkLst>
          <pc:docMk/>
          <pc:sldMk cId="0" sldId="263"/>
        </pc:sldMkLst>
        <pc:spChg chg="mod">
          <ac:chgData name="korupoju shivani" userId="cc366c8999e51e07" providerId="LiveId" clId="{F6AF1557-0591-45CE-B978-8535C903141D}" dt="2024-04-30T20:18:22.660" v="282" actId="26606"/>
          <ac:spMkLst>
            <pc:docMk/>
            <pc:sldMk cId="0" sldId="263"/>
            <ac:spMk id="171" creationId="{00000000-0000-0000-0000-000000000000}"/>
          </ac:spMkLst>
        </pc:spChg>
        <pc:spChg chg="add del">
          <ac:chgData name="korupoju shivani" userId="cc366c8999e51e07" providerId="LiveId" clId="{F6AF1557-0591-45CE-B978-8535C903141D}" dt="2024-05-01T01:25:35.743" v="459"/>
          <ac:spMkLst>
            <pc:docMk/>
            <pc:sldMk cId="0" sldId="263"/>
            <ac:spMk id="176" creationId="{AC0749D4-5D79-415F-A4FE-C04AA9FAF637}"/>
          </ac:spMkLst>
        </pc:spChg>
        <pc:spChg chg="add del">
          <ac:chgData name="korupoju shivani" userId="cc366c8999e51e07" providerId="LiveId" clId="{F6AF1557-0591-45CE-B978-8535C903141D}" dt="2024-05-01T01:25:35.743" v="459"/>
          <ac:spMkLst>
            <pc:docMk/>
            <pc:sldMk cId="0" sldId="263"/>
            <ac:spMk id="178" creationId="{E8C1EE2C-97A4-4801-8BC8-9D18F259BDAD}"/>
          </ac:spMkLst>
        </pc:spChg>
        <pc:graphicFrameChg chg="add mod">
          <ac:chgData name="korupoju shivani" userId="cc366c8999e51e07" providerId="LiveId" clId="{F6AF1557-0591-45CE-B978-8535C903141D}" dt="2024-05-01T14:06:04.522" v="562"/>
          <ac:graphicFrameMkLst>
            <pc:docMk/>
            <pc:sldMk cId="0" sldId="263"/>
            <ac:graphicFrameMk id="2" creationId="{FE995050-85FA-F2A2-5AA6-65741A5A0BBF}"/>
          </ac:graphicFrameMkLst>
        </pc:graphicFrameChg>
        <pc:picChg chg="del mod">
          <ac:chgData name="korupoju shivani" userId="cc366c8999e51e07" providerId="LiveId" clId="{F6AF1557-0591-45CE-B978-8535C903141D}" dt="2024-05-01T14:07:22.008" v="567" actId="21"/>
          <ac:picMkLst>
            <pc:docMk/>
            <pc:sldMk cId="0" sldId="263"/>
            <ac:picMk id="5" creationId="{1E14FB15-8665-063E-589D-4A2F96774180}"/>
          </ac:picMkLst>
        </pc:picChg>
        <pc:picChg chg="del mod">
          <ac:chgData name="korupoju shivani" userId="cc366c8999e51e07" providerId="LiveId" clId="{F6AF1557-0591-45CE-B978-8535C903141D}" dt="2024-05-01T14:07:29.641" v="569" actId="21"/>
          <ac:picMkLst>
            <pc:docMk/>
            <pc:sldMk cId="0" sldId="263"/>
            <ac:picMk id="7" creationId="{202AB76D-B839-6655-9C95-78A466B1BE70}"/>
          </ac:picMkLst>
        </pc:picChg>
      </pc:sldChg>
      <pc:sldChg chg="addSp delSp modSp mod modTransition setBg delDesignElem">
        <pc:chgData name="korupoju shivani" userId="cc366c8999e51e07" providerId="LiveId" clId="{F6AF1557-0591-45CE-B978-8535C903141D}" dt="2024-05-01T21:37:32.922" v="1435"/>
        <pc:sldMkLst>
          <pc:docMk/>
          <pc:sldMk cId="0" sldId="264"/>
        </pc:sldMkLst>
        <pc:spChg chg="mod">
          <ac:chgData name="korupoju shivani" userId="cc366c8999e51e07" providerId="LiveId" clId="{F6AF1557-0591-45CE-B978-8535C903141D}" dt="2024-05-01T21:00:25.601" v="1077" actId="255"/>
          <ac:spMkLst>
            <pc:docMk/>
            <pc:sldMk cId="0" sldId="264"/>
            <ac:spMk id="178" creationId="{00000000-0000-0000-0000-000000000000}"/>
          </ac:spMkLst>
        </pc:spChg>
        <pc:spChg chg="mod">
          <ac:chgData name="korupoju shivani" userId="cc366c8999e51e07" providerId="LiveId" clId="{F6AF1557-0591-45CE-B978-8535C903141D}" dt="2024-05-01T13:59:28.446" v="540" actId="5793"/>
          <ac:spMkLst>
            <pc:docMk/>
            <pc:sldMk cId="0" sldId="264"/>
            <ac:spMk id="179" creationId="{00000000-0000-0000-0000-000000000000}"/>
          </ac:spMkLst>
        </pc:spChg>
        <pc:spChg chg="add del">
          <ac:chgData name="korupoju shivani" userId="cc366c8999e51e07" providerId="LiveId" clId="{F6AF1557-0591-45CE-B978-8535C903141D}" dt="2024-05-01T21:37:32.922" v="1435"/>
          <ac:spMkLst>
            <pc:docMk/>
            <pc:sldMk cId="0" sldId="264"/>
            <ac:spMk id="191" creationId="{45D37F4E-DDB4-456B-97E0-9937730A039F}"/>
          </ac:spMkLst>
        </pc:spChg>
        <pc:spChg chg="add del">
          <ac:chgData name="korupoju shivani" userId="cc366c8999e51e07" providerId="LiveId" clId="{F6AF1557-0591-45CE-B978-8535C903141D}" dt="2024-05-01T21:37:32.922" v="1435"/>
          <ac:spMkLst>
            <pc:docMk/>
            <pc:sldMk cId="0" sldId="264"/>
            <ac:spMk id="193" creationId="{B2DD41CD-8F47-4F56-AD12-4E2FF7696987}"/>
          </ac:spMkLst>
        </pc:spChg>
        <pc:picChg chg="mod">
          <ac:chgData name="korupoju shivani" userId="cc366c8999e51e07" providerId="LiveId" clId="{F6AF1557-0591-45CE-B978-8535C903141D}" dt="2024-04-30T20:18:50.854" v="285" actId="26606"/>
          <ac:picMkLst>
            <pc:docMk/>
            <pc:sldMk cId="0" sldId="264"/>
            <ac:picMk id="186" creationId="{00000000-0000-0000-0000-000000000000}"/>
          </ac:picMkLst>
        </pc:picChg>
      </pc:sldChg>
      <pc:sldChg chg="addSp delSp modSp mod modTransition setBg delDesignElem">
        <pc:chgData name="korupoju shivani" userId="cc366c8999e51e07" providerId="LiveId" clId="{F6AF1557-0591-45CE-B978-8535C903141D}" dt="2024-05-01T21:37:32.922" v="1435"/>
        <pc:sldMkLst>
          <pc:docMk/>
          <pc:sldMk cId="0" sldId="266"/>
        </pc:sldMkLst>
        <pc:spChg chg="mod">
          <ac:chgData name="korupoju shivani" userId="cc366c8999e51e07" providerId="LiveId" clId="{F6AF1557-0591-45CE-B978-8535C903141D}" dt="2024-05-01T21:00:35.674" v="1079" actId="255"/>
          <ac:spMkLst>
            <pc:docMk/>
            <pc:sldMk cId="0" sldId="266"/>
            <ac:spMk id="191" creationId="{00000000-0000-0000-0000-000000000000}"/>
          </ac:spMkLst>
        </pc:spChg>
        <pc:spChg chg="del">
          <ac:chgData name="korupoju shivani" userId="cc366c8999e51e07" providerId="LiveId" clId="{F6AF1557-0591-45CE-B978-8535C903141D}" dt="2024-04-30T20:19:02.953" v="286" actId="26606"/>
          <ac:spMkLst>
            <pc:docMk/>
            <pc:sldMk cId="0" sldId="266"/>
            <ac:spMk id="192" creationId="{00000000-0000-0000-0000-000000000000}"/>
          </ac:spMkLst>
        </pc:spChg>
        <pc:spChg chg="add del">
          <ac:chgData name="korupoju shivani" userId="cc366c8999e51e07" providerId="LiveId" clId="{F6AF1557-0591-45CE-B978-8535C903141D}" dt="2024-05-01T21:37:32.922" v="1435"/>
          <ac:spMkLst>
            <pc:docMk/>
            <pc:sldMk cId="0" sldId="266"/>
            <ac:spMk id="198" creationId="{BACC6370-2D7E-4714-9D71-7542949D7D5D}"/>
          </ac:spMkLst>
        </pc:spChg>
        <pc:spChg chg="add del">
          <ac:chgData name="korupoju shivani" userId="cc366c8999e51e07" providerId="LiveId" clId="{F6AF1557-0591-45CE-B978-8535C903141D}" dt="2024-05-01T21:37:32.922" v="1435"/>
          <ac:spMkLst>
            <pc:docMk/>
            <pc:sldMk cId="0" sldId="266"/>
            <ac:spMk id="200" creationId="{F68B3F68-107C-434F-AA38-110D5EA91B85}"/>
          </ac:spMkLst>
        </pc:spChg>
        <pc:spChg chg="add del">
          <ac:chgData name="korupoju shivani" userId="cc366c8999e51e07" providerId="LiveId" clId="{F6AF1557-0591-45CE-B978-8535C903141D}" dt="2024-05-01T21:37:32.922" v="1435"/>
          <ac:spMkLst>
            <pc:docMk/>
            <pc:sldMk cId="0" sldId="266"/>
            <ac:spMk id="202" creationId="{AAD0DBB9-1A4B-4391-81D4-CB19F9AB918A}"/>
          </ac:spMkLst>
        </pc:spChg>
        <pc:spChg chg="add del">
          <ac:chgData name="korupoju shivani" userId="cc366c8999e51e07" providerId="LiveId" clId="{F6AF1557-0591-45CE-B978-8535C903141D}" dt="2024-05-01T21:37:32.922" v="1435"/>
          <ac:spMkLst>
            <pc:docMk/>
            <pc:sldMk cId="0" sldId="266"/>
            <ac:spMk id="204" creationId="{063BBA22-50EA-4C4D-BE05-F1CE4E63AA56}"/>
          </ac:spMkLst>
        </pc:spChg>
        <pc:graphicFrameChg chg="add">
          <ac:chgData name="korupoju shivani" userId="cc366c8999e51e07" providerId="LiveId" clId="{F6AF1557-0591-45CE-B978-8535C903141D}" dt="2024-04-30T20:19:02.953" v="286" actId="26606"/>
          <ac:graphicFrameMkLst>
            <pc:docMk/>
            <pc:sldMk cId="0" sldId="266"/>
            <ac:graphicFrameMk id="194" creationId="{568D4D7E-6B16-1C18-7035-90C2F6D5AFCB}"/>
          </ac:graphicFrameMkLst>
        </pc:graphicFrameChg>
      </pc:sldChg>
      <pc:sldChg chg="addSp delSp modSp mod modTransition setBg delDesignElem">
        <pc:chgData name="korupoju shivani" userId="cc366c8999e51e07" providerId="LiveId" clId="{F6AF1557-0591-45CE-B978-8535C903141D}" dt="2024-05-01T21:37:32.922" v="1435"/>
        <pc:sldMkLst>
          <pc:docMk/>
          <pc:sldMk cId="0" sldId="267"/>
        </pc:sldMkLst>
        <pc:spChg chg="mod">
          <ac:chgData name="korupoju shivani" userId="cc366c8999e51e07" providerId="LiveId" clId="{F6AF1557-0591-45CE-B978-8535C903141D}" dt="2024-05-01T21:01:08.785" v="1085" actId="255"/>
          <ac:spMkLst>
            <pc:docMk/>
            <pc:sldMk cId="0" sldId="267"/>
            <ac:spMk id="197" creationId="{00000000-0000-0000-0000-000000000000}"/>
          </ac:spMkLst>
        </pc:spChg>
        <pc:spChg chg="add del mod">
          <ac:chgData name="korupoju shivani" userId="cc366c8999e51e07" providerId="LiveId" clId="{F6AF1557-0591-45CE-B978-8535C903141D}" dt="2024-04-30T20:19:35.795" v="295" actId="26606"/>
          <ac:spMkLst>
            <pc:docMk/>
            <pc:sldMk cId="0" sldId="267"/>
            <ac:spMk id="198" creationId="{00000000-0000-0000-0000-000000000000}"/>
          </ac:spMkLst>
        </pc:spChg>
        <pc:spChg chg="add del">
          <ac:chgData name="korupoju shivani" userId="cc366c8999e51e07" providerId="LiveId" clId="{F6AF1557-0591-45CE-B978-8535C903141D}" dt="2024-04-30T20:19:27.274" v="290" actId="26606"/>
          <ac:spMkLst>
            <pc:docMk/>
            <pc:sldMk cId="0" sldId="267"/>
            <ac:spMk id="203" creationId="{1B15ED52-F352-441B-82BF-E0EA34836D08}"/>
          </ac:spMkLst>
        </pc:spChg>
        <pc:spChg chg="add del">
          <ac:chgData name="korupoju shivani" userId="cc366c8999e51e07" providerId="LiveId" clId="{F6AF1557-0591-45CE-B978-8535C903141D}" dt="2024-04-30T20:19:25.718" v="288" actId="26606"/>
          <ac:spMkLst>
            <pc:docMk/>
            <pc:sldMk cId="0" sldId="267"/>
            <ac:spMk id="204" creationId="{BACC6370-2D7E-4714-9D71-7542949D7D5D}"/>
          </ac:spMkLst>
        </pc:spChg>
        <pc:spChg chg="add del">
          <ac:chgData name="korupoju shivani" userId="cc366c8999e51e07" providerId="LiveId" clId="{F6AF1557-0591-45CE-B978-8535C903141D}" dt="2024-04-30T20:19:27.274" v="290" actId="26606"/>
          <ac:spMkLst>
            <pc:docMk/>
            <pc:sldMk cId="0" sldId="267"/>
            <ac:spMk id="205" creationId="{3B2E3793-BFE6-45A2-9B7B-E18844431C99}"/>
          </ac:spMkLst>
        </pc:spChg>
        <pc:spChg chg="add del">
          <ac:chgData name="korupoju shivani" userId="cc366c8999e51e07" providerId="LiveId" clId="{F6AF1557-0591-45CE-B978-8535C903141D}" dt="2024-04-30T20:19:25.718" v="288" actId="26606"/>
          <ac:spMkLst>
            <pc:docMk/>
            <pc:sldMk cId="0" sldId="267"/>
            <ac:spMk id="206" creationId="{F68B3F68-107C-434F-AA38-110D5EA91B85}"/>
          </ac:spMkLst>
        </pc:spChg>
        <pc:spChg chg="add del">
          <ac:chgData name="korupoju shivani" userId="cc366c8999e51e07" providerId="LiveId" clId="{F6AF1557-0591-45CE-B978-8535C903141D}" dt="2024-04-30T20:19:27.274" v="290" actId="26606"/>
          <ac:spMkLst>
            <pc:docMk/>
            <pc:sldMk cId="0" sldId="267"/>
            <ac:spMk id="207" creationId="{BC4C4868-CB8F-4AF9-9CDB-8108F2C19B67}"/>
          </ac:spMkLst>
        </pc:spChg>
        <pc:spChg chg="add del">
          <ac:chgData name="korupoju shivani" userId="cc366c8999e51e07" providerId="LiveId" clId="{F6AF1557-0591-45CE-B978-8535C903141D}" dt="2024-04-30T20:19:25.718" v="288" actId="26606"/>
          <ac:spMkLst>
            <pc:docMk/>
            <pc:sldMk cId="0" sldId="267"/>
            <ac:spMk id="208" creationId="{AAD0DBB9-1A4B-4391-81D4-CB19F9AB918A}"/>
          </ac:spMkLst>
        </pc:spChg>
        <pc:spChg chg="add del">
          <ac:chgData name="korupoju shivani" userId="cc366c8999e51e07" providerId="LiveId" clId="{F6AF1557-0591-45CE-B978-8535C903141D}" dt="2024-04-30T20:19:27.274" v="290" actId="26606"/>
          <ac:spMkLst>
            <pc:docMk/>
            <pc:sldMk cId="0" sldId="267"/>
            <ac:spMk id="209" creationId="{375E0459-6403-40CD-989D-56A4407CA12E}"/>
          </ac:spMkLst>
        </pc:spChg>
        <pc:spChg chg="add del">
          <ac:chgData name="korupoju shivani" userId="cc366c8999e51e07" providerId="LiveId" clId="{F6AF1557-0591-45CE-B978-8535C903141D}" dt="2024-04-30T20:19:25.718" v="288" actId="26606"/>
          <ac:spMkLst>
            <pc:docMk/>
            <pc:sldMk cId="0" sldId="267"/>
            <ac:spMk id="210" creationId="{063BBA22-50EA-4C4D-BE05-F1CE4E63AA56}"/>
          </ac:spMkLst>
        </pc:spChg>
        <pc:spChg chg="add del">
          <ac:chgData name="korupoju shivani" userId="cc366c8999e51e07" providerId="LiveId" clId="{F6AF1557-0591-45CE-B978-8535C903141D}" dt="2024-04-30T20:19:27.274" v="290" actId="26606"/>
          <ac:spMkLst>
            <pc:docMk/>
            <pc:sldMk cId="0" sldId="267"/>
            <ac:spMk id="211" creationId="{53E5B1A8-3AC9-4BD1-9BBC-78CA94F2D1BA}"/>
          </ac:spMkLst>
        </pc:spChg>
        <pc:spChg chg="add del">
          <ac:chgData name="korupoju shivani" userId="cc366c8999e51e07" providerId="LiveId" clId="{F6AF1557-0591-45CE-B978-8535C903141D}" dt="2024-04-30T20:19:27.274" v="290" actId="26606"/>
          <ac:spMkLst>
            <pc:docMk/>
            <pc:sldMk cId="0" sldId="267"/>
            <ac:spMk id="212" creationId="{00000000-0000-0000-0000-000000000000}"/>
          </ac:spMkLst>
        </pc:spChg>
        <pc:spChg chg="add del">
          <ac:chgData name="korupoju shivani" userId="cc366c8999e51e07" providerId="LiveId" clId="{F6AF1557-0591-45CE-B978-8535C903141D}" dt="2024-04-30T20:19:32.025" v="292" actId="26606"/>
          <ac:spMkLst>
            <pc:docMk/>
            <pc:sldMk cId="0" sldId="267"/>
            <ac:spMk id="218" creationId="{4BC99CB9-DDAD-44A2-8A1C-E3AF4E72DF5C}"/>
          </ac:spMkLst>
        </pc:spChg>
        <pc:spChg chg="add del">
          <ac:chgData name="korupoju shivani" userId="cc366c8999e51e07" providerId="LiveId" clId="{F6AF1557-0591-45CE-B978-8535C903141D}" dt="2024-04-30T20:19:32.025" v="292" actId="26606"/>
          <ac:spMkLst>
            <pc:docMk/>
            <pc:sldMk cId="0" sldId="267"/>
            <ac:spMk id="219" creationId="{64053CBF-3932-45FF-8285-EE5146085F3A}"/>
          </ac:spMkLst>
        </pc:spChg>
        <pc:spChg chg="add del">
          <ac:chgData name="korupoju shivani" userId="cc366c8999e51e07" providerId="LiveId" clId="{F6AF1557-0591-45CE-B978-8535C903141D}" dt="2024-04-30T20:19:32.025" v="292" actId="26606"/>
          <ac:spMkLst>
            <pc:docMk/>
            <pc:sldMk cId="0" sldId="267"/>
            <ac:spMk id="225" creationId="{00000000-0000-0000-0000-000000000000}"/>
          </ac:spMkLst>
        </pc:spChg>
        <pc:spChg chg="add del">
          <ac:chgData name="korupoju shivani" userId="cc366c8999e51e07" providerId="LiveId" clId="{F6AF1557-0591-45CE-B978-8535C903141D}" dt="2024-04-30T20:19:35.768" v="294" actId="26606"/>
          <ac:spMkLst>
            <pc:docMk/>
            <pc:sldMk cId="0" sldId="267"/>
            <ac:spMk id="227" creationId="{F944E337-3E5D-4A1F-A5A1-2057F25B8A7B}"/>
          </ac:spMkLst>
        </pc:spChg>
        <pc:spChg chg="add del">
          <ac:chgData name="korupoju shivani" userId="cc366c8999e51e07" providerId="LiveId" clId="{F6AF1557-0591-45CE-B978-8535C903141D}" dt="2024-04-30T20:19:35.768" v="294" actId="26606"/>
          <ac:spMkLst>
            <pc:docMk/>
            <pc:sldMk cId="0" sldId="267"/>
            <ac:spMk id="228" creationId="{4DA50D69-7CF7-4844-B844-A2B821C77F24}"/>
          </ac:spMkLst>
        </pc:spChg>
        <pc:spChg chg="add del">
          <ac:chgData name="korupoju shivani" userId="cc366c8999e51e07" providerId="LiveId" clId="{F6AF1557-0591-45CE-B978-8535C903141D}" dt="2024-04-30T20:19:35.768" v="294" actId="26606"/>
          <ac:spMkLst>
            <pc:docMk/>
            <pc:sldMk cId="0" sldId="267"/>
            <ac:spMk id="230" creationId="{00000000-0000-0000-0000-000000000000}"/>
          </ac:spMkLst>
        </pc:spChg>
        <pc:spChg chg="add del">
          <ac:chgData name="korupoju shivani" userId="cc366c8999e51e07" providerId="LiveId" clId="{F6AF1557-0591-45CE-B978-8535C903141D}" dt="2024-05-01T21:37:32.922" v="1435"/>
          <ac:spMkLst>
            <pc:docMk/>
            <pc:sldMk cId="0" sldId="267"/>
            <ac:spMk id="232" creationId="{3ECBE1F1-D69B-4AFA-ABD5-8E41720EF6DE}"/>
          </ac:spMkLst>
        </pc:spChg>
        <pc:spChg chg="add del">
          <ac:chgData name="korupoju shivani" userId="cc366c8999e51e07" providerId="LiveId" clId="{F6AF1557-0591-45CE-B978-8535C903141D}" dt="2024-05-01T21:37:32.922" v="1435"/>
          <ac:spMkLst>
            <pc:docMk/>
            <pc:sldMk cId="0" sldId="267"/>
            <ac:spMk id="234" creationId="{603A6265-E10C-4B85-9C20-E75FCAF9CC63}"/>
          </ac:spMkLst>
        </pc:spChg>
        <pc:spChg chg="add mod">
          <ac:chgData name="korupoju shivani" userId="cc366c8999e51e07" providerId="LiveId" clId="{F6AF1557-0591-45CE-B978-8535C903141D}" dt="2024-05-01T13:59:54.782" v="548" actId="20577"/>
          <ac:spMkLst>
            <pc:docMk/>
            <pc:sldMk cId="0" sldId="267"/>
            <ac:spMk id="235" creationId="{00000000-0000-0000-0000-000000000000}"/>
          </ac:spMkLst>
        </pc:spChg>
        <pc:grpChg chg="add del">
          <ac:chgData name="korupoju shivani" userId="cc366c8999e51e07" providerId="LiveId" clId="{F6AF1557-0591-45CE-B978-8535C903141D}" dt="2024-04-30T20:19:32.025" v="292" actId="26606"/>
          <ac:grpSpMkLst>
            <pc:docMk/>
            <pc:sldMk cId="0" sldId="267"/>
            <ac:grpSpMk id="213" creationId="{B63ACBA3-DEFD-4C6D-BBA0-64468FA99C2D}"/>
          </ac:grpSpMkLst>
        </pc:grpChg>
        <pc:grpChg chg="add del">
          <ac:chgData name="korupoju shivani" userId="cc366c8999e51e07" providerId="LiveId" clId="{F6AF1557-0591-45CE-B978-8535C903141D}" dt="2024-04-30T20:19:32.025" v="292" actId="26606"/>
          <ac:grpSpMkLst>
            <pc:docMk/>
            <pc:sldMk cId="0" sldId="267"/>
            <ac:grpSpMk id="220" creationId="{2E751C04-BEA6-446B-A678-9C74819EBD4C}"/>
          </ac:grpSpMkLst>
        </pc:grpChg>
        <pc:graphicFrameChg chg="add del">
          <ac:chgData name="korupoju shivani" userId="cc366c8999e51e07" providerId="LiveId" clId="{F6AF1557-0591-45CE-B978-8535C903141D}" dt="2024-04-30T20:19:25.718" v="288" actId="26606"/>
          <ac:graphicFrameMkLst>
            <pc:docMk/>
            <pc:sldMk cId="0" sldId="267"/>
            <ac:graphicFrameMk id="200" creationId="{763CBD0C-BA1E-4596-185D-C10481DD8F61}"/>
          </ac:graphicFrameMkLst>
        </pc:graphicFrameChg>
        <pc:picChg chg="add del">
          <ac:chgData name="korupoju shivani" userId="cc366c8999e51e07" providerId="LiveId" clId="{F6AF1557-0591-45CE-B978-8535C903141D}" dt="2024-04-30T20:19:35.768" v="294" actId="26606"/>
          <ac:picMkLst>
            <pc:docMk/>
            <pc:sldMk cId="0" sldId="267"/>
            <ac:picMk id="229" creationId="{648DC709-BF25-69CD-7FF5-0393DD151F5A}"/>
          </ac:picMkLst>
        </pc:picChg>
        <pc:picChg chg="add">
          <ac:chgData name="korupoju shivani" userId="cc366c8999e51e07" providerId="LiveId" clId="{F6AF1557-0591-45CE-B978-8535C903141D}" dt="2024-04-30T20:19:35.795" v="295" actId="26606"/>
          <ac:picMkLst>
            <pc:docMk/>
            <pc:sldMk cId="0" sldId="267"/>
            <ac:picMk id="233" creationId="{A53DAC90-71E2-8AFF-7955-5280E315378A}"/>
          </ac:picMkLst>
        </pc:picChg>
      </pc:sldChg>
      <pc:sldChg chg="addSp delSp modSp mod modTransition setBg delDesignElem">
        <pc:chgData name="korupoju shivani" userId="cc366c8999e51e07" providerId="LiveId" clId="{F6AF1557-0591-45CE-B978-8535C903141D}" dt="2024-05-01T21:37:32.922" v="1435"/>
        <pc:sldMkLst>
          <pc:docMk/>
          <pc:sldMk cId="0" sldId="268"/>
        </pc:sldMkLst>
        <pc:spChg chg="add del mod">
          <ac:chgData name="korupoju shivani" userId="cc366c8999e51e07" providerId="LiveId" clId="{F6AF1557-0591-45CE-B978-8535C903141D}" dt="2024-04-30T20:20:20.617" v="314" actId="26606"/>
          <ac:spMkLst>
            <pc:docMk/>
            <pc:sldMk cId="0" sldId="268"/>
            <ac:spMk id="5" creationId="{932AFF6B-47F7-CD33-1C70-7F67B543180B}"/>
          </ac:spMkLst>
        </pc:spChg>
        <pc:spChg chg="mod">
          <ac:chgData name="korupoju shivani" userId="cc366c8999e51e07" providerId="LiveId" clId="{F6AF1557-0591-45CE-B978-8535C903141D}" dt="2024-04-30T20:21:29.421" v="322" actId="26606"/>
          <ac:spMkLst>
            <pc:docMk/>
            <pc:sldMk cId="0" sldId="268"/>
            <ac:spMk id="203" creationId="{00000000-0000-0000-0000-000000000000}"/>
          </ac:spMkLst>
        </pc:spChg>
        <pc:spChg chg="add del">
          <ac:chgData name="korupoju shivani" userId="cc366c8999e51e07" providerId="LiveId" clId="{F6AF1557-0591-45CE-B978-8535C903141D}" dt="2024-04-30T20:20:07.541" v="307" actId="26606"/>
          <ac:spMkLst>
            <pc:docMk/>
            <pc:sldMk cId="0" sldId="268"/>
            <ac:spMk id="208" creationId="{C9A36457-A5F4-4103-A443-02581C09185B}"/>
          </ac:spMkLst>
        </pc:spChg>
        <pc:spChg chg="add del">
          <ac:chgData name="korupoju shivani" userId="cc366c8999e51e07" providerId="LiveId" clId="{F6AF1557-0591-45CE-B978-8535C903141D}" dt="2024-04-30T20:19:56.064" v="299" actId="26606"/>
          <ac:spMkLst>
            <pc:docMk/>
            <pc:sldMk cId="0" sldId="268"/>
            <ac:spMk id="209" creationId="{C0763A76-9F1C-4FC5-82B7-DD475DA461B2}"/>
          </ac:spMkLst>
        </pc:spChg>
        <pc:spChg chg="add del">
          <ac:chgData name="korupoju shivani" userId="cc366c8999e51e07" providerId="LiveId" clId="{F6AF1557-0591-45CE-B978-8535C903141D}" dt="2024-04-30T20:19:51.837" v="297" actId="26606"/>
          <ac:spMkLst>
            <pc:docMk/>
            <pc:sldMk cId="0" sldId="268"/>
            <ac:spMk id="210" creationId="{B50AB553-2A96-4A92-96F2-93548E096954}"/>
          </ac:spMkLst>
        </pc:spChg>
        <pc:spChg chg="add del">
          <ac:chgData name="korupoju shivani" userId="cc366c8999e51e07" providerId="LiveId" clId="{F6AF1557-0591-45CE-B978-8535C903141D}" dt="2024-04-30T20:19:56.064" v="299" actId="26606"/>
          <ac:spMkLst>
            <pc:docMk/>
            <pc:sldMk cId="0" sldId="268"/>
            <ac:spMk id="211" creationId="{E81BF4F6-F2CF-4984-9D14-D6966D92F99F}"/>
          </ac:spMkLst>
        </pc:spChg>
        <pc:spChg chg="add del">
          <ac:chgData name="korupoju shivani" userId="cc366c8999e51e07" providerId="LiveId" clId="{F6AF1557-0591-45CE-B978-8535C903141D}" dt="2024-04-30T20:19:56.064" v="299" actId="26606"/>
          <ac:spMkLst>
            <pc:docMk/>
            <pc:sldMk cId="0" sldId="268"/>
            <ac:spMk id="212" creationId="{932AFF6B-47F7-CD33-1C70-7F67B543180B}"/>
          </ac:spMkLst>
        </pc:spChg>
        <pc:spChg chg="add del">
          <ac:chgData name="korupoju shivani" userId="cc366c8999e51e07" providerId="LiveId" clId="{F6AF1557-0591-45CE-B978-8535C903141D}" dt="2024-04-30T20:21:29.421" v="322" actId="26606"/>
          <ac:spMkLst>
            <pc:docMk/>
            <pc:sldMk cId="0" sldId="268"/>
            <ac:spMk id="214" creationId="{4300840D-0A0B-4512-BACA-B439D5B9C57C}"/>
          </ac:spMkLst>
        </pc:spChg>
        <pc:spChg chg="add del">
          <ac:chgData name="korupoju shivani" userId="cc366c8999e51e07" providerId="LiveId" clId="{F6AF1557-0591-45CE-B978-8535C903141D}" dt="2024-04-30T20:21:29.421" v="322" actId="26606"/>
          <ac:spMkLst>
            <pc:docMk/>
            <pc:sldMk cId="0" sldId="268"/>
            <ac:spMk id="216" creationId="{D2B78728-A580-49A7-84F9-6EF6F583ADE0}"/>
          </ac:spMkLst>
        </pc:spChg>
        <pc:spChg chg="add del">
          <ac:chgData name="korupoju shivani" userId="cc366c8999e51e07" providerId="LiveId" clId="{F6AF1557-0591-45CE-B978-8535C903141D}" dt="2024-04-30T20:21:29.421" v="322" actId="26606"/>
          <ac:spMkLst>
            <pc:docMk/>
            <pc:sldMk cId="0" sldId="268"/>
            <ac:spMk id="218" creationId="{38FAA1A1-D861-433F-88FA-1E9D6FD31D11}"/>
          </ac:spMkLst>
        </pc:spChg>
        <pc:spChg chg="add del">
          <ac:chgData name="korupoju shivani" userId="cc366c8999e51e07" providerId="LiveId" clId="{F6AF1557-0591-45CE-B978-8535C903141D}" dt="2024-04-30T20:20:04.538" v="305" actId="26606"/>
          <ac:spMkLst>
            <pc:docMk/>
            <pc:sldMk cId="0" sldId="268"/>
            <ac:spMk id="219" creationId="{B210AC1D-4063-4C6E-9528-FA9C4C0C18E6}"/>
          </ac:spMkLst>
        </pc:spChg>
        <pc:spChg chg="add del">
          <ac:chgData name="korupoju shivani" userId="cc366c8999e51e07" providerId="LiveId" clId="{F6AF1557-0591-45CE-B978-8535C903141D}" dt="2024-04-30T20:20:04.538" v="305" actId="26606"/>
          <ac:spMkLst>
            <pc:docMk/>
            <pc:sldMk cId="0" sldId="268"/>
            <ac:spMk id="220" creationId="{02F8C595-E68C-4306-AED8-DC7826A0A506}"/>
          </ac:spMkLst>
        </pc:spChg>
        <pc:spChg chg="add del">
          <ac:chgData name="korupoju shivani" userId="cc366c8999e51e07" providerId="LiveId" clId="{F6AF1557-0591-45CE-B978-8535C903141D}" dt="2024-04-30T20:20:04.538" v="305" actId="26606"/>
          <ac:spMkLst>
            <pc:docMk/>
            <pc:sldMk cId="0" sldId="268"/>
            <ac:spMk id="222" creationId="{932AFF6B-47F7-CD33-1C70-7F67B543180B}"/>
          </ac:spMkLst>
        </pc:spChg>
        <pc:spChg chg="add del">
          <ac:chgData name="korupoju shivani" userId="cc366c8999e51e07" providerId="LiveId" clId="{F6AF1557-0591-45CE-B978-8535C903141D}" dt="2024-04-30T20:20:07.541" v="307" actId="26606"/>
          <ac:spMkLst>
            <pc:docMk/>
            <pc:sldMk cId="0" sldId="268"/>
            <ac:spMk id="224" creationId="{DC5FB7E8-B636-40FA-BE8D-48145C0F5C57}"/>
          </ac:spMkLst>
        </pc:spChg>
        <pc:spChg chg="add del">
          <ac:chgData name="korupoju shivani" userId="cc366c8999e51e07" providerId="LiveId" clId="{F6AF1557-0591-45CE-B978-8535C903141D}" dt="2024-04-30T20:20:07.541" v="307" actId="26606"/>
          <ac:spMkLst>
            <pc:docMk/>
            <pc:sldMk cId="0" sldId="268"/>
            <ac:spMk id="225" creationId="{932AFF6B-47F7-CD33-1C70-7F67B543180B}"/>
          </ac:spMkLst>
        </pc:spChg>
        <pc:spChg chg="add del">
          <ac:chgData name="korupoju shivani" userId="cc366c8999e51e07" providerId="LiveId" clId="{F6AF1557-0591-45CE-B978-8535C903141D}" dt="2024-04-30T20:20:07.541" v="307" actId="26606"/>
          <ac:spMkLst>
            <pc:docMk/>
            <pc:sldMk cId="0" sldId="268"/>
            <ac:spMk id="226" creationId="{142DCE2C-2863-46FA-9BE7-24365A24D9BA}"/>
          </ac:spMkLst>
        </pc:spChg>
        <pc:spChg chg="add del">
          <ac:chgData name="korupoju shivani" userId="cc366c8999e51e07" providerId="LiveId" clId="{F6AF1557-0591-45CE-B978-8535C903141D}" dt="2024-04-30T20:20:17.299" v="311" actId="26606"/>
          <ac:spMkLst>
            <pc:docMk/>
            <pc:sldMk cId="0" sldId="268"/>
            <ac:spMk id="232" creationId="{932AFF6B-47F7-CD33-1C70-7F67B543180B}"/>
          </ac:spMkLst>
        </pc:spChg>
        <pc:spChg chg="add del">
          <ac:chgData name="korupoju shivani" userId="cc366c8999e51e07" providerId="LiveId" clId="{F6AF1557-0591-45CE-B978-8535C903141D}" dt="2024-04-30T20:20:20.587" v="313" actId="26606"/>
          <ac:spMkLst>
            <pc:docMk/>
            <pc:sldMk cId="0" sldId="268"/>
            <ac:spMk id="234" creationId="{777A147A-9ED8-46B4-8660-1B3C2AA880B5}"/>
          </ac:spMkLst>
        </pc:spChg>
        <pc:spChg chg="add del">
          <ac:chgData name="korupoju shivani" userId="cc366c8999e51e07" providerId="LiveId" clId="{F6AF1557-0591-45CE-B978-8535C903141D}" dt="2024-04-30T20:20:20.587" v="313" actId="26606"/>
          <ac:spMkLst>
            <pc:docMk/>
            <pc:sldMk cId="0" sldId="268"/>
            <ac:spMk id="235" creationId="{5D6C15A0-C087-4593-8414-2B4EC1CDC3DE}"/>
          </ac:spMkLst>
        </pc:spChg>
        <pc:spChg chg="add del">
          <ac:chgData name="korupoju shivani" userId="cc366c8999e51e07" providerId="LiveId" clId="{F6AF1557-0591-45CE-B978-8535C903141D}" dt="2024-04-30T20:20:20.587" v="313" actId="26606"/>
          <ac:spMkLst>
            <pc:docMk/>
            <pc:sldMk cId="0" sldId="268"/>
            <ac:spMk id="236" creationId="{932AFF6B-47F7-CD33-1C70-7F67B543180B}"/>
          </ac:spMkLst>
        </pc:spChg>
        <pc:spChg chg="add del">
          <ac:chgData name="korupoju shivani" userId="cc366c8999e51e07" providerId="LiveId" clId="{F6AF1557-0591-45CE-B978-8535C903141D}" dt="2024-04-30T20:21:29.421" v="322" actId="26606"/>
          <ac:spMkLst>
            <pc:docMk/>
            <pc:sldMk cId="0" sldId="268"/>
            <ac:spMk id="238" creationId="{09588DA8-065E-4F6F-8EFD-43104AB2E0CF}"/>
          </ac:spMkLst>
        </pc:spChg>
        <pc:spChg chg="add del">
          <ac:chgData name="korupoju shivani" userId="cc366c8999e51e07" providerId="LiveId" clId="{F6AF1557-0591-45CE-B978-8535C903141D}" dt="2024-04-30T20:21:29.421" v="322" actId="26606"/>
          <ac:spMkLst>
            <pc:docMk/>
            <pc:sldMk cId="0" sldId="268"/>
            <ac:spMk id="239" creationId="{C4285719-470E-454C-AF62-8323075F1F5B}"/>
          </ac:spMkLst>
        </pc:spChg>
        <pc:spChg chg="add del">
          <ac:chgData name="korupoju shivani" userId="cc366c8999e51e07" providerId="LiveId" clId="{F6AF1557-0591-45CE-B978-8535C903141D}" dt="2024-04-30T20:21:29.421" v="322" actId="26606"/>
          <ac:spMkLst>
            <pc:docMk/>
            <pc:sldMk cId="0" sldId="268"/>
            <ac:spMk id="240" creationId="{CD9FE4EF-C4D8-49A0-B2FF-81D8DB7D8A24}"/>
          </ac:spMkLst>
        </pc:spChg>
        <pc:spChg chg="add del">
          <ac:chgData name="korupoju shivani" userId="cc366c8999e51e07" providerId="LiveId" clId="{F6AF1557-0591-45CE-B978-8535C903141D}" dt="2024-04-30T20:21:29.421" v="322" actId="26606"/>
          <ac:spMkLst>
            <pc:docMk/>
            <pc:sldMk cId="0" sldId="268"/>
            <ac:spMk id="241" creationId="{8D71EDA1-87BF-4D5D-AB79-F346FD19278A}"/>
          </ac:spMkLst>
        </pc:spChg>
        <pc:spChg chg="add mod">
          <ac:chgData name="korupoju shivani" userId="cc366c8999e51e07" providerId="LiveId" clId="{F6AF1557-0591-45CE-B978-8535C903141D}" dt="2024-05-01T14:00:25.065" v="554" actId="20577"/>
          <ac:spMkLst>
            <pc:docMk/>
            <pc:sldMk cId="0" sldId="268"/>
            <ac:spMk id="242" creationId="{932AFF6B-47F7-CD33-1C70-7F67B543180B}"/>
          </ac:spMkLst>
        </pc:spChg>
        <pc:spChg chg="add del">
          <ac:chgData name="korupoju shivani" userId="cc366c8999e51e07" providerId="LiveId" clId="{F6AF1557-0591-45CE-B978-8535C903141D}" dt="2024-04-30T20:21:29.394" v="321" actId="26606"/>
          <ac:spMkLst>
            <pc:docMk/>
            <pc:sldMk cId="0" sldId="268"/>
            <ac:spMk id="247" creationId="{C2554CA6-288E-4202-BC52-2E5A8F0C0AED}"/>
          </ac:spMkLst>
        </pc:spChg>
        <pc:spChg chg="add del">
          <ac:chgData name="korupoju shivani" userId="cc366c8999e51e07" providerId="LiveId" clId="{F6AF1557-0591-45CE-B978-8535C903141D}" dt="2024-04-30T20:21:29.394" v="321" actId="26606"/>
          <ac:spMkLst>
            <pc:docMk/>
            <pc:sldMk cId="0" sldId="268"/>
            <ac:spMk id="249" creationId="{B10BB131-AC8E-4A8E-A5D1-36260F720C3B}"/>
          </ac:spMkLst>
        </pc:spChg>
        <pc:spChg chg="add del">
          <ac:chgData name="korupoju shivani" userId="cc366c8999e51e07" providerId="LiveId" clId="{F6AF1557-0591-45CE-B978-8535C903141D}" dt="2024-04-30T20:21:29.394" v="321" actId="26606"/>
          <ac:spMkLst>
            <pc:docMk/>
            <pc:sldMk cId="0" sldId="268"/>
            <ac:spMk id="251" creationId="{5B7778FC-632E-4DCA-A7CB-0D7731CCF970}"/>
          </ac:spMkLst>
        </pc:spChg>
        <pc:spChg chg="add del">
          <ac:chgData name="korupoju shivani" userId="cc366c8999e51e07" providerId="LiveId" clId="{F6AF1557-0591-45CE-B978-8535C903141D}" dt="2024-04-30T20:21:29.394" v="321" actId="26606"/>
          <ac:spMkLst>
            <pc:docMk/>
            <pc:sldMk cId="0" sldId="268"/>
            <ac:spMk id="253" creationId="{FA23A907-97FB-4A8F-880A-DD77401C4296}"/>
          </ac:spMkLst>
        </pc:spChg>
        <pc:spChg chg="add del">
          <ac:chgData name="korupoju shivani" userId="cc366c8999e51e07" providerId="LiveId" clId="{F6AF1557-0591-45CE-B978-8535C903141D}" dt="2024-05-01T21:37:32.922" v="1435"/>
          <ac:spMkLst>
            <pc:docMk/>
            <pc:sldMk cId="0" sldId="268"/>
            <ac:spMk id="255" creationId="{907EF6B7-1338-4443-8C46-6A318D952DFD}"/>
          </ac:spMkLst>
        </pc:spChg>
        <pc:spChg chg="add del">
          <ac:chgData name="korupoju shivani" userId="cc366c8999e51e07" providerId="LiveId" clId="{F6AF1557-0591-45CE-B978-8535C903141D}" dt="2024-05-01T21:37:32.922" v="1435"/>
          <ac:spMkLst>
            <pc:docMk/>
            <pc:sldMk cId="0" sldId="268"/>
            <ac:spMk id="256" creationId="{DAAE4CDD-124C-4DCF-9584-B6033B545DD5}"/>
          </ac:spMkLst>
        </pc:spChg>
        <pc:spChg chg="add del">
          <ac:chgData name="korupoju shivani" userId="cc366c8999e51e07" providerId="LiveId" clId="{F6AF1557-0591-45CE-B978-8535C903141D}" dt="2024-05-01T21:37:32.922" v="1435"/>
          <ac:spMkLst>
            <pc:docMk/>
            <pc:sldMk cId="0" sldId="268"/>
            <ac:spMk id="257" creationId="{081E4A58-353D-44AE-B2FC-2A74E2E400F7}"/>
          </ac:spMkLst>
        </pc:spChg>
        <pc:graphicFrameChg chg="add del">
          <ac:chgData name="korupoju shivani" userId="cc366c8999e51e07" providerId="LiveId" clId="{F6AF1557-0591-45CE-B978-8535C903141D}" dt="2024-04-30T20:19:51.837" v="297" actId="26606"/>
          <ac:graphicFrameMkLst>
            <pc:docMk/>
            <pc:sldMk cId="0" sldId="268"/>
            <ac:graphicFrameMk id="205" creationId="{4C7F4F6D-749F-A38C-F5AC-0BE55E640645}"/>
          </ac:graphicFrameMkLst>
        </pc:graphicFrameChg>
        <pc:graphicFrameChg chg="add del">
          <ac:chgData name="korupoju shivani" userId="cc366c8999e51e07" providerId="LiveId" clId="{F6AF1557-0591-45CE-B978-8535C903141D}" dt="2024-04-30T20:19:57.412" v="301" actId="26606"/>
          <ac:graphicFrameMkLst>
            <pc:docMk/>
            <pc:sldMk cId="0" sldId="268"/>
            <ac:graphicFrameMk id="215" creationId="{97EB6F66-2FC5-D5A4-5C24-91877C411116}"/>
          </ac:graphicFrameMkLst>
        </pc:graphicFrameChg>
        <pc:graphicFrameChg chg="add del">
          <ac:chgData name="korupoju shivani" userId="cc366c8999e51e07" providerId="LiveId" clId="{F6AF1557-0591-45CE-B978-8535C903141D}" dt="2024-04-30T20:20:02.766" v="303" actId="26606"/>
          <ac:graphicFrameMkLst>
            <pc:docMk/>
            <pc:sldMk cId="0" sldId="268"/>
            <ac:graphicFrameMk id="217" creationId="{7004A36E-F2D7-1575-F7F4-953D98B458EA}"/>
          </ac:graphicFrameMkLst>
        </pc:graphicFrameChg>
        <pc:graphicFrameChg chg="add del">
          <ac:chgData name="korupoju shivani" userId="cc366c8999e51e07" providerId="LiveId" clId="{F6AF1557-0591-45CE-B978-8535C903141D}" dt="2024-04-30T20:20:12.481" v="309" actId="26606"/>
          <ac:graphicFrameMkLst>
            <pc:docMk/>
            <pc:sldMk cId="0" sldId="268"/>
            <ac:graphicFrameMk id="228" creationId="{7004A36E-F2D7-1575-F7F4-953D98B458EA}"/>
          </ac:graphicFrameMkLst>
        </pc:graphicFrameChg>
        <pc:picChg chg="add del">
          <ac:chgData name="korupoju shivani" userId="cc366c8999e51e07" providerId="LiveId" clId="{F6AF1557-0591-45CE-B978-8535C903141D}" dt="2024-04-30T20:19:51.837" v="297" actId="26606"/>
          <ac:picMkLst>
            <pc:docMk/>
            <pc:sldMk cId="0" sldId="268"/>
            <ac:picMk id="206" creationId="{8DFBC1D4-6332-1F05-60F4-6354E3F55B49}"/>
          </ac:picMkLst>
        </pc:picChg>
        <pc:picChg chg="add del">
          <ac:chgData name="korupoju shivani" userId="cc366c8999e51e07" providerId="LiveId" clId="{F6AF1557-0591-45CE-B978-8535C903141D}" dt="2024-04-30T20:19:56.064" v="299" actId="26606"/>
          <ac:picMkLst>
            <pc:docMk/>
            <pc:sldMk cId="0" sldId="268"/>
            <ac:picMk id="213" creationId="{376DA274-2875-8860-E560-4336FECCC3DC}"/>
          </ac:picMkLst>
        </pc:picChg>
        <pc:picChg chg="add del">
          <ac:chgData name="korupoju shivani" userId="cc366c8999e51e07" providerId="LiveId" clId="{F6AF1557-0591-45CE-B978-8535C903141D}" dt="2024-04-30T20:20:04.538" v="305" actId="26606"/>
          <ac:picMkLst>
            <pc:docMk/>
            <pc:sldMk cId="0" sldId="268"/>
            <ac:picMk id="221" creationId="{5E00B982-AF91-7F4B-AD7F-E07CC30FA54B}"/>
          </ac:picMkLst>
        </pc:picChg>
        <pc:picChg chg="add del">
          <ac:chgData name="korupoju shivani" userId="cc366c8999e51e07" providerId="LiveId" clId="{F6AF1557-0591-45CE-B978-8535C903141D}" dt="2024-04-30T20:20:17.299" v="311" actId="26606"/>
          <ac:picMkLst>
            <pc:docMk/>
            <pc:sldMk cId="0" sldId="268"/>
            <ac:picMk id="230" creationId="{66AB5824-0E89-8C98-ED3B-9608589CD429}"/>
          </ac:picMkLst>
        </pc:picChg>
        <pc:cxnChg chg="add del">
          <ac:chgData name="korupoju shivani" userId="cc366c8999e51e07" providerId="LiveId" clId="{F6AF1557-0591-45CE-B978-8535C903141D}" dt="2024-04-30T20:20:17.299" v="311" actId="26606"/>
          <ac:cxnSpMkLst>
            <pc:docMk/>
            <pc:sldMk cId="0" sldId="268"/>
            <ac:cxnSpMk id="231" creationId="{1503BFE4-729B-D9D0-C17B-501E6AF1127A}"/>
          </ac:cxnSpMkLst>
        </pc:cxnChg>
      </pc:sldChg>
      <pc:sldChg chg="addSp delSp modSp mod modTransition setBg delDesignElem">
        <pc:chgData name="korupoju shivani" userId="cc366c8999e51e07" providerId="LiveId" clId="{F6AF1557-0591-45CE-B978-8535C903141D}" dt="2024-05-01T21:37:32.922" v="1435"/>
        <pc:sldMkLst>
          <pc:docMk/>
          <pc:sldMk cId="0" sldId="269"/>
        </pc:sldMkLst>
        <pc:spChg chg="mod">
          <ac:chgData name="korupoju shivani" userId="cc366c8999e51e07" providerId="LiveId" clId="{F6AF1557-0591-45CE-B978-8535C903141D}" dt="2024-05-01T21:01:31.856" v="1089" actId="255"/>
          <ac:spMkLst>
            <pc:docMk/>
            <pc:sldMk cId="0" sldId="269"/>
            <ac:spMk id="210" creationId="{00000000-0000-0000-0000-000000000000}"/>
          </ac:spMkLst>
        </pc:spChg>
        <pc:spChg chg="add del">
          <ac:chgData name="korupoju shivani" userId="cc366c8999e51e07" providerId="LiveId" clId="{F6AF1557-0591-45CE-B978-8535C903141D}" dt="2024-04-30T20:22:26.199" v="335" actId="26606"/>
          <ac:spMkLst>
            <pc:docMk/>
            <pc:sldMk cId="0" sldId="269"/>
            <ac:spMk id="211" creationId="{00000000-0000-0000-0000-000000000000}"/>
          </ac:spMkLst>
        </pc:spChg>
        <pc:spChg chg="add del">
          <ac:chgData name="korupoju shivani" userId="cc366c8999e51e07" providerId="LiveId" clId="{F6AF1557-0591-45CE-B978-8535C903141D}" dt="2024-04-30T20:22:26.148" v="334" actId="26606"/>
          <ac:spMkLst>
            <pc:docMk/>
            <pc:sldMk cId="0" sldId="269"/>
            <ac:spMk id="216" creationId="{1B15ED52-F352-441B-82BF-E0EA34836D08}"/>
          </ac:spMkLst>
        </pc:spChg>
        <pc:spChg chg="add del">
          <ac:chgData name="korupoju shivani" userId="cc366c8999e51e07" providerId="LiveId" clId="{F6AF1557-0591-45CE-B978-8535C903141D}" dt="2024-04-30T20:22:20.694" v="332" actId="26606"/>
          <ac:spMkLst>
            <pc:docMk/>
            <pc:sldMk cId="0" sldId="269"/>
            <ac:spMk id="217" creationId="{BACC6370-2D7E-4714-9D71-7542949D7D5D}"/>
          </ac:spMkLst>
        </pc:spChg>
        <pc:spChg chg="add del">
          <ac:chgData name="korupoju shivani" userId="cc366c8999e51e07" providerId="LiveId" clId="{F6AF1557-0591-45CE-B978-8535C903141D}" dt="2024-04-30T20:22:26.148" v="334" actId="26606"/>
          <ac:spMkLst>
            <pc:docMk/>
            <pc:sldMk cId="0" sldId="269"/>
            <ac:spMk id="218" creationId="{3B2E3793-BFE6-45A2-9B7B-E18844431C99}"/>
          </ac:spMkLst>
        </pc:spChg>
        <pc:spChg chg="add del">
          <ac:chgData name="korupoju shivani" userId="cc366c8999e51e07" providerId="LiveId" clId="{F6AF1557-0591-45CE-B978-8535C903141D}" dt="2024-04-30T20:22:20.694" v="332" actId="26606"/>
          <ac:spMkLst>
            <pc:docMk/>
            <pc:sldMk cId="0" sldId="269"/>
            <ac:spMk id="219" creationId="{F68B3F68-107C-434F-AA38-110D5EA91B85}"/>
          </ac:spMkLst>
        </pc:spChg>
        <pc:spChg chg="add del">
          <ac:chgData name="korupoju shivani" userId="cc366c8999e51e07" providerId="LiveId" clId="{F6AF1557-0591-45CE-B978-8535C903141D}" dt="2024-04-30T20:22:26.148" v="334" actId="26606"/>
          <ac:spMkLst>
            <pc:docMk/>
            <pc:sldMk cId="0" sldId="269"/>
            <ac:spMk id="220" creationId="{BC4C4868-CB8F-4AF9-9CDB-8108F2C19B67}"/>
          </ac:spMkLst>
        </pc:spChg>
        <pc:spChg chg="add del">
          <ac:chgData name="korupoju shivani" userId="cc366c8999e51e07" providerId="LiveId" clId="{F6AF1557-0591-45CE-B978-8535C903141D}" dt="2024-04-30T20:22:20.694" v="332" actId="26606"/>
          <ac:spMkLst>
            <pc:docMk/>
            <pc:sldMk cId="0" sldId="269"/>
            <ac:spMk id="221" creationId="{AAD0DBB9-1A4B-4391-81D4-CB19F9AB918A}"/>
          </ac:spMkLst>
        </pc:spChg>
        <pc:spChg chg="add del">
          <ac:chgData name="korupoju shivani" userId="cc366c8999e51e07" providerId="LiveId" clId="{F6AF1557-0591-45CE-B978-8535C903141D}" dt="2024-04-30T20:22:26.148" v="334" actId="26606"/>
          <ac:spMkLst>
            <pc:docMk/>
            <pc:sldMk cId="0" sldId="269"/>
            <ac:spMk id="222" creationId="{375E0459-6403-40CD-989D-56A4407CA12E}"/>
          </ac:spMkLst>
        </pc:spChg>
        <pc:spChg chg="add del">
          <ac:chgData name="korupoju shivani" userId="cc366c8999e51e07" providerId="LiveId" clId="{F6AF1557-0591-45CE-B978-8535C903141D}" dt="2024-04-30T20:22:20.694" v="332" actId="26606"/>
          <ac:spMkLst>
            <pc:docMk/>
            <pc:sldMk cId="0" sldId="269"/>
            <ac:spMk id="223" creationId="{063BBA22-50EA-4C4D-BE05-F1CE4E63AA56}"/>
          </ac:spMkLst>
        </pc:spChg>
        <pc:spChg chg="add del">
          <ac:chgData name="korupoju shivani" userId="cc366c8999e51e07" providerId="LiveId" clId="{F6AF1557-0591-45CE-B978-8535C903141D}" dt="2024-04-30T20:22:26.148" v="334" actId="26606"/>
          <ac:spMkLst>
            <pc:docMk/>
            <pc:sldMk cId="0" sldId="269"/>
            <ac:spMk id="224" creationId="{53E5B1A8-3AC9-4BD1-9BBC-78CA94F2D1BA}"/>
          </ac:spMkLst>
        </pc:spChg>
        <pc:spChg chg="add del">
          <ac:chgData name="korupoju shivani" userId="cc366c8999e51e07" providerId="LiveId" clId="{F6AF1557-0591-45CE-B978-8535C903141D}" dt="2024-04-30T20:22:26.148" v="334" actId="26606"/>
          <ac:spMkLst>
            <pc:docMk/>
            <pc:sldMk cId="0" sldId="269"/>
            <ac:spMk id="225" creationId="{00000000-0000-0000-0000-000000000000}"/>
          </ac:spMkLst>
        </pc:spChg>
        <pc:spChg chg="add del">
          <ac:chgData name="korupoju shivani" userId="cc366c8999e51e07" providerId="LiveId" clId="{F6AF1557-0591-45CE-B978-8535C903141D}" dt="2024-05-01T21:37:32.922" v="1435"/>
          <ac:spMkLst>
            <pc:docMk/>
            <pc:sldMk cId="0" sldId="269"/>
            <ac:spMk id="227" creationId="{BACC6370-2D7E-4714-9D71-7542949D7D5D}"/>
          </ac:spMkLst>
        </pc:spChg>
        <pc:spChg chg="add del">
          <ac:chgData name="korupoju shivani" userId="cc366c8999e51e07" providerId="LiveId" clId="{F6AF1557-0591-45CE-B978-8535C903141D}" dt="2024-05-01T21:37:32.922" v="1435"/>
          <ac:spMkLst>
            <pc:docMk/>
            <pc:sldMk cId="0" sldId="269"/>
            <ac:spMk id="228" creationId="{F68B3F68-107C-434F-AA38-110D5EA91B85}"/>
          </ac:spMkLst>
        </pc:spChg>
        <pc:spChg chg="add del">
          <ac:chgData name="korupoju shivani" userId="cc366c8999e51e07" providerId="LiveId" clId="{F6AF1557-0591-45CE-B978-8535C903141D}" dt="2024-05-01T21:37:32.922" v="1435"/>
          <ac:spMkLst>
            <pc:docMk/>
            <pc:sldMk cId="0" sldId="269"/>
            <ac:spMk id="229" creationId="{AAD0DBB9-1A4B-4391-81D4-CB19F9AB918A}"/>
          </ac:spMkLst>
        </pc:spChg>
        <pc:spChg chg="add del">
          <ac:chgData name="korupoju shivani" userId="cc366c8999e51e07" providerId="LiveId" clId="{F6AF1557-0591-45CE-B978-8535C903141D}" dt="2024-05-01T21:37:32.922" v="1435"/>
          <ac:spMkLst>
            <pc:docMk/>
            <pc:sldMk cId="0" sldId="269"/>
            <ac:spMk id="230" creationId="{063BBA22-50EA-4C4D-BE05-F1CE4E63AA56}"/>
          </ac:spMkLst>
        </pc:spChg>
        <pc:graphicFrameChg chg="add del">
          <ac:chgData name="korupoju shivani" userId="cc366c8999e51e07" providerId="LiveId" clId="{F6AF1557-0591-45CE-B978-8535C903141D}" dt="2024-04-30T20:22:20.694" v="332" actId="26606"/>
          <ac:graphicFrameMkLst>
            <pc:docMk/>
            <pc:sldMk cId="0" sldId="269"/>
            <ac:graphicFrameMk id="213" creationId="{CFE61D86-03C6-6C32-44A9-DA060AEB5A23}"/>
          </ac:graphicFrameMkLst>
        </pc:graphicFrameChg>
        <pc:graphicFrameChg chg="add">
          <ac:chgData name="korupoju shivani" userId="cc366c8999e51e07" providerId="LiveId" clId="{F6AF1557-0591-45CE-B978-8535C903141D}" dt="2024-04-30T20:22:26.199" v="335" actId="26606"/>
          <ac:graphicFrameMkLst>
            <pc:docMk/>
            <pc:sldMk cId="0" sldId="269"/>
            <ac:graphicFrameMk id="231" creationId="{42435D0E-1FA7-5881-FB6E-78FA6EC9F83C}"/>
          </ac:graphicFrameMkLst>
        </pc:graphicFrameChg>
      </pc:sldChg>
      <pc:sldChg chg="addSp delSp modSp mod modTransition setBg delDesignElem">
        <pc:chgData name="korupoju shivani" userId="cc366c8999e51e07" providerId="LiveId" clId="{F6AF1557-0591-45CE-B978-8535C903141D}" dt="2024-05-01T21:37:32.922" v="1435"/>
        <pc:sldMkLst>
          <pc:docMk/>
          <pc:sldMk cId="0" sldId="270"/>
        </pc:sldMkLst>
        <pc:spChg chg="mod">
          <ac:chgData name="korupoju shivani" userId="cc366c8999e51e07" providerId="LiveId" clId="{F6AF1557-0591-45CE-B978-8535C903141D}" dt="2024-05-01T21:01:42.886" v="1091" actId="255"/>
          <ac:spMkLst>
            <pc:docMk/>
            <pc:sldMk cId="0" sldId="270"/>
            <ac:spMk id="216" creationId="{00000000-0000-0000-0000-000000000000}"/>
          </ac:spMkLst>
        </pc:spChg>
        <pc:spChg chg="mod">
          <ac:chgData name="korupoju shivani" userId="cc366c8999e51e07" providerId="LiveId" clId="{F6AF1557-0591-45CE-B978-8535C903141D}" dt="2024-05-01T17:34:05.314" v="658" actId="5793"/>
          <ac:spMkLst>
            <pc:docMk/>
            <pc:sldMk cId="0" sldId="270"/>
            <ac:spMk id="217" creationId="{00000000-0000-0000-0000-000000000000}"/>
          </ac:spMkLst>
        </pc:spChg>
        <pc:spChg chg="add del">
          <ac:chgData name="korupoju shivani" userId="cc366c8999e51e07" providerId="LiveId" clId="{F6AF1557-0591-45CE-B978-8535C903141D}" dt="2024-04-30T20:23:09.700" v="347" actId="26606"/>
          <ac:spMkLst>
            <pc:docMk/>
            <pc:sldMk cId="0" sldId="270"/>
            <ac:spMk id="222" creationId="{09588DA8-065E-4F6F-8EFD-43104AB2E0CF}"/>
          </ac:spMkLst>
        </pc:spChg>
        <pc:spChg chg="add del">
          <ac:chgData name="korupoju shivani" userId="cc366c8999e51e07" providerId="LiveId" clId="{F6AF1557-0591-45CE-B978-8535C903141D}" dt="2024-04-30T20:22:46.347" v="337" actId="26606"/>
          <ac:spMkLst>
            <pc:docMk/>
            <pc:sldMk cId="0" sldId="270"/>
            <ac:spMk id="223" creationId="{F944E337-3E5D-4A1F-A5A1-2057F25B8A7B}"/>
          </ac:spMkLst>
        </pc:spChg>
        <pc:spChg chg="add del">
          <ac:chgData name="korupoju shivani" userId="cc366c8999e51e07" providerId="LiveId" clId="{F6AF1557-0591-45CE-B978-8535C903141D}" dt="2024-04-30T20:23:09.700" v="347" actId="26606"/>
          <ac:spMkLst>
            <pc:docMk/>
            <pc:sldMk cId="0" sldId="270"/>
            <ac:spMk id="224" creationId="{C4285719-470E-454C-AF62-8323075F1F5B}"/>
          </ac:spMkLst>
        </pc:spChg>
        <pc:spChg chg="add del">
          <ac:chgData name="korupoju shivani" userId="cc366c8999e51e07" providerId="LiveId" clId="{F6AF1557-0591-45CE-B978-8535C903141D}" dt="2024-04-30T20:22:46.347" v="337" actId="26606"/>
          <ac:spMkLst>
            <pc:docMk/>
            <pc:sldMk cId="0" sldId="270"/>
            <ac:spMk id="225" creationId="{4DA50D69-7CF7-4844-B844-A2B821C77F24}"/>
          </ac:spMkLst>
        </pc:spChg>
        <pc:spChg chg="add del">
          <ac:chgData name="korupoju shivani" userId="cc366c8999e51e07" providerId="LiveId" clId="{F6AF1557-0591-45CE-B978-8535C903141D}" dt="2024-04-30T20:23:09.700" v="347" actId="26606"/>
          <ac:spMkLst>
            <pc:docMk/>
            <pc:sldMk cId="0" sldId="270"/>
            <ac:spMk id="226" creationId="{CD9FE4EF-C4D8-49A0-B2FF-81D8DB7D8A24}"/>
          </ac:spMkLst>
        </pc:spChg>
        <pc:spChg chg="add del">
          <ac:chgData name="korupoju shivani" userId="cc366c8999e51e07" providerId="LiveId" clId="{F6AF1557-0591-45CE-B978-8535C903141D}" dt="2024-04-30T20:22:47.956" v="339" actId="26606"/>
          <ac:spMkLst>
            <pc:docMk/>
            <pc:sldMk cId="0" sldId="270"/>
            <ac:spMk id="227" creationId="{C0763A76-9F1C-4FC5-82B7-DD475DA461B2}"/>
          </ac:spMkLst>
        </pc:spChg>
        <pc:spChg chg="add del">
          <ac:chgData name="korupoju shivani" userId="cc366c8999e51e07" providerId="LiveId" clId="{F6AF1557-0591-45CE-B978-8535C903141D}" dt="2024-04-30T20:22:47.956" v="339" actId="26606"/>
          <ac:spMkLst>
            <pc:docMk/>
            <pc:sldMk cId="0" sldId="270"/>
            <ac:spMk id="228" creationId="{E81BF4F6-F2CF-4984-9D14-D6966D92F99F}"/>
          </ac:spMkLst>
        </pc:spChg>
        <pc:spChg chg="add del">
          <ac:chgData name="korupoju shivani" userId="cc366c8999e51e07" providerId="LiveId" clId="{F6AF1557-0591-45CE-B978-8535C903141D}" dt="2024-04-30T20:23:09.700" v="347" actId="26606"/>
          <ac:spMkLst>
            <pc:docMk/>
            <pc:sldMk cId="0" sldId="270"/>
            <ac:spMk id="230" creationId="{D2B78728-A580-49A7-84F9-6EF6F583ADE0}"/>
          </ac:spMkLst>
        </pc:spChg>
        <pc:spChg chg="add del">
          <ac:chgData name="korupoju shivani" userId="cc366c8999e51e07" providerId="LiveId" clId="{F6AF1557-0591-45CE-B978-8535C903141D}" dt="2024-04-30T20:23:09.700" v="347" actId="26606"/>
          <ac:spMkLst>
            <pc:docMk/>
            <pc:sldMk cId="0" sldId="270"/>
            <ac:spMk id="234" creationId="{8D71EDA1-87BF-4D5D-AB79-F346FD19278A}"/>
          </ac:spMkLst>
        </pc:spChg>
        <pc:spChg chg="add del">
          <ac:chgData name="korupoju shivani" userId="cc366c8999e51e07" providerId="LiveId" clId="{F6AF1557-0591-45CE-B978-8535C903141D}" dt="2024-04-30T20:22:55.797" v="343" actId="26606"/>
          <ac:spMkLst>
            <pc:docMk/>
            <pc:sldMk cId="0" sldId="270"/>
            <ac:spMk id="235" creationId="{3ECBE1F1-D69B-4AFA-ABD5-8E41720EF6DE}"/>
          </ac:spMkLst>
        </pc:spChg>
        <pc:spChg chg="add del">
          <ac:chgData name="korupoju shivani" userId="cc366c8999e51e07" providerId="LiveId" clId="{F6AF1557-0591-45CE-B978-8535C903141D}" dt="2024-04-30T20:22:55.797" v="343" actId="26606"/>
          <ac:spMkLst>
            <pc:docMk/>
            <pc:sldMk cId="0" sldId="270"/>
            <ac:spMk id="237" creationId="{603A6265-E10C-4B85-9C20-E75FCAF9CC63}"/>
          </ac:spMkLst>
        </pc:spChg>
        <pc:spChg chg="add del">
          <ac:chgData name="korupoju shivani" userId="cc366c8999e51e07" providerId="LiveId" clId="{F6AF1557-0591-45CE-B978-8535C903141D}" dt="2024-04-30T20:22:57.208" v="345" actId="26606"/>
          <ac:spMkLst>
            <pc:docMk/>
            <pc:sldMk cId="0" sldId="270"/>
            <ac:spMk id="240" creationId="{AE3A741D-C19B-960A-5803-1C5887147820}"/>
          </ac:spMkLst>
        </pc:spChg>
        <pc:spChg chg="add del">
          <ac:chgData name="korupoju shivani" userId="cc366c8999e51e07" providerId="LiveId" clId="{F6AF1557-0591-45CE-B978-8535C903141D}" dt="2024-04-30T20:22:57.208" v="345" actId="26606"/>
          <ac:spMkLst>
            <pc:docMk/>
            <pc:sldMk cId="0" sldId="270"/>
            <ac:spMk id="241" creationId="{9C3A50E9-9119-7BC3-083B-2D84CCC78E47}"/>
          </ac:spMkLst>
        </pc:spChg>
        <pc:spChg chg="add del">
          <ac:chgData name="korupoju shivani" userId="cc366c8999e51e07" providerId="LiveId" clId="{F6AF1557-0591-45CE-B978-8535C903141D}" dt="2024-04-30T20:22:57.208" v="345" actId="26606"/>
          <ac:spMkLst>
            <pc:docMk/>
            <pc:sldMk cId="0" sldId="270"/>
            <ac:spMk id="242" creationId="{DC39DE25-0E4E-0AA7-0932-1D78C2372786}"/>
          </ac:spMkLst>
        </pc:spChg>
        <pc:spChg chg="add del">
          <ac:chgData name="korupoju shivani" userId="cc366c8999e51e07" providerId="LiveId" clId="{F6AF1557-0591-45CE-B978-8535C903141D}" dt="2024-04-30T20:22:57.208" v="345" actId="26606"/>
          <ac:spMkLst>
            <pc:docMk/>
            <pc:sldMk cId="0" sldId="270"/>
            <ac:spMk id="243" creationId="{8D6EA299-0840-6DEA-E670-C49AEBC87E89}"/>
          </ac:spMkLst>
        </pc:spChg>
        <pc:spChg chg="add del">
          <ac:chgData name="korupoju shivani" userId="cc366c8999e51e07" providerId="LiveId" clId="{F6AF1557-0591-45CE-B978-8535C903141D}" dt="2024-04-30T20:23:09.700" v="347" actId="26606"/>
          <ac:spMkLst>
            <pc:docMk/>
            <pc:sldMk cId="0" sldId="270"/>
            <ac:spMk id="245" creationId="{4300840D-0A0B-4512-BACA-B439D5B9C57C}"/>
          </ac:spMkLst>
        </pc:spChg>
        <pc:spChg chg="add del">
          <ac:chgData name="korupoju shivani" userId="cc366c8999e51e07" providerId="LiveId" clId="{F6AF1557-0591-45CE-B978-8535C903141D}" dt="2024-04-30T20:23:09.700" v="347" actId="26606"/>
          <ac:spMkLst>
            <pc:docMk/>
            <pc:sldMk cId="0" sldId="270"/>
            <ac:spMk id="246" creationId="{38FAA1A1-D861-433F-88FA-1E9D6FD31D11}"/>
          </ac:spMkLst>
        </pc:spChg>
        <pc:spChg chg="add del">
          <ac:chgData name="korupoju shivani" userId="cc366c8999e51e07" providerId="LiveId" clId="{F6AF1557-0591-45CE-B978-8535C903141D}" dt="2024-04-30T20:23:13.878" v="349" actId="26606"/>
          <ac:spMkLst>
            <pc:docMk/>
            <pc:sldMk cId="0" sldId="270"/>
            <ac:spMk id="248" creationId="{B210AC1D-4063-4C6E-9528-FA9C4C0C18E6}"/>
          </ac:spMkLst>
        </pc:spChg>
        <pc:spChg chg="add del">
          <ac:chgData name="korupoju shivani" userId="cc366c8999e51e07" providerId="LiveId" clId="{F6AF1557-0591-45CE-B978-8535C903141D}" dt="2024-04-30T20:23:13.878" v="349" actId="26606"/>
          <ac:spMkLst>
            <pc:docMk/>
            <pc:sldMk cId="0" sldId="270"/>
            <ac:spMk id="249" creationId="{02F8C595-E68C-4306-AED8-DC7826A0A506}"/>
          </ac:spMkLst>
        </pc:spChg>
        <pc:spChg chg="add del">
          <ac:chgData name="korupoju shivani" userId="cc366c8999e51e07" providerId="LiveId" clId="{F6AF1557-0591-45CE-B978-8535C903141D}" dt="2024-04-30T20:23:19.733" v="351" actId="26606"/>
          <ac:spMkLst>
            <pc:docMk/>
            <pc:sldMk cId="0" sldId="270"/>
            <ac:spMk id="252" creationId="{B66D7F65-E9B6-4775-8355-D095CC73C1C8}"/>
          </ac:spMkLst>
        </pc:spChg>
        <pc:spChg chg="add del">
          <ac:chgData name="korupoju shivani" userId="cc366c8999e51e07" providerId="LiveId" clId="{F6AF1557-0591-45CE-B978-8535C903141D}" dt="2024-04-30T20:23:19.733" v="351" actId="26606"/>
          <ac:spMkLst>
            <pc:docMk/>
            <pc:sldMk cId="0" sldId="270"/>
            <ac:spMk id="254" creationId="{61707E60-CEC9-4661-AA82-69242EB4BDC3}"/>
          </ac:spMkLst>
        </pc:spChg>
        <pc:spChg chg="add del">
          <ac:chgData name="korupoju shivani" userId="cc366c8999e51e07" providerId="LiveId" clId="{F6AF1557-0591-45CE-B978-8535C903141D}" dt="2024-04-30T20:23:19.733" v="351" actId="26606"/>
          <ac:spMkLst>
            <pc:docMk/>
            <pc:sldMk cId="0" sldId="270"/>
            <ac:spMk id="255" creationId="{8F035CD8-AE30-4146-96F2-036B0CE5E4F3}"/>
          </ac:spMkLst>
        </pc:spChg>
        <pc:spChg chg="add del">
          <ac:chgData name="korupoju shivani" userId="cc366c8999e51e07" providerId="LiveId" clId="{F6AF1557-0591-45CE-B978-8535C903141D}" dt="2024-04-30T20:23:22.515" v="353" actId="26606"/>
          <ac:spMkLst>
            <pc:docMk/>
            <pc:sldMk cId="0" sldId="270"/>
            <ac:spMk id="257" creationId="{081EA652-8C6A-4E69-BEB9-170809474553}"/>
          </ac:spMkLst>
        </pc:spChg>
        <pc:spChg chg="add del">
          <ac:chgData name="korupoju shivani" userId="cc366c8999e51e07" providerId="LiveId" clId="{F6AF1557-0591-45CE-B978-8535C903141D}" dt="2024-04-30T20:23:22.515" v="353" actId="26606"/>
          <ac:spMkLst>
            <pc:docMk/>
            <pc:sldMk cId="0" sldId="270"/>
            <ac:spMk id="258" creationId="{5298780A-33B9-4EA2-8F67-DE68AD62841B}"/>
          </ac:spMkLst>
        </pc:spChg>
        <pc:spChg chg="add del">
          <ac:chgData name="korupoju shivani" userId="cc366c8999e51e07" providerId="LiveId" clId="{F6AF1557-0591-45CE-B978-8535C903141D}" dt="2024-04-30T20:23:22.515" v="353" actId="26606"/>
          <ac:spMkLst>
            <pc:docMk/>
            <pc:sldMk cId="0" sldId="270"/>
            <ac:spMk id="259" creationId="{7F488E8B-4E1E-4402-8935-D4E6C02615C7}"/>
          </ac:spMkLst>
        </pc:spChg>
        <pc:spChg chg="add del">
          <ac:chgData name="korupoju shivani" userId="cc366c8999e51e07" providerId="LiveId" clId="{F6AF1557-0591-45CE-B978-8535C903141D}" dt="2024-04-30T20:23:24.818" v="355" actId="26606"/>
          <ac:spMkLst>
            <pc:docMk/>
            <pc:sldMk cId="0" sldId="270"/>
            <ac:spMk id="262" creationId="{2C61293E-6EBE-43EF-A52C-9BEBFD7679D4}"/>
          </ac:spMkLst>
        </pc:spChg>
        <pc:spChg chg="add del">
          <ac:chgData name="korupoju shivani" userId="cc366c8999e51e07" providerId="LiveId" clId="{F6AF1557-0591-45CE-B978-8535C903141D}" dt="2024-04-30T20:23:24.818" v="355" actId="26606"/>
          <ac:spMkLst>
            <pc:docMk/>
            <pc:sldMk cId="0" sldId="270"/>
            <ac:spMk id="264" creationId="{21540236-BFD5-4A9D-8840-4703E7F76825}"/>
          </ac:spMkLst>
        </pc:spChg>
        <pc:spChg chg="add del">
          <ac:chgData name="korupoju shivani" userId="cc366c8999e51e07" providerId="LiveId" clId="{F6AF1557-0591-45CE-B978-8535C903141D}" dt="2024-05-01T21:37:32.922" v="1435"/>
          <ac:spMkLst>
            <pc:docMk/>
            <pc:sldMk cId="0" sldId="270"/>
            <ac:spMk id="269" creationId="{3ECBE1F1-D69B-4AFA-ABD5-8E41720EF6DE}"/>
          </ac:spMkLst>
        </pc:spChg>
        <pc:spChg chg="add del">
          <ac:chgData name="korupoju shivani" userId="cc366c8999e51e07" providerId="LiveId" clId="{F6AF1557-0591-45CE-B978-8535C903141D}" dt="2024-05-01T21:37:32.922" v="1435"/>
          <ac:spMkLst>
            <pc:docMk/>
            <pc:sldMk cId="0" sldId="270"/>
            <ac:spMk id="271" creationId="{603A6265-E10C-4B85-9C20-E75FCAF9CC63}"/>
          </ac:spMkLst>
        </pc:spChg>
        <pc:grpChg chg="add del">
          <ac:chgData name="korupoju shivani" userId="cc366c8999e51e07" providerId="LiveId" clId="{F6AF1557-0591-45CE-B978-8535C903141D}" dt="2024-04-30T20:22:53.562" v="341" actId="26606"/>
          <ac:grpSpMkLst>
            <pc:docMk/>
            <pc:sldMk cId="0" sldId="270"/>
            <ac:grpSpMk id="232" creationId="{8CE57D37-C2D0-066B-1AE3-6F4244344F27}"/>
          </ac:grpSpMkLst>
        </pc:grpChg>
        <pc:picChg chg="add del">
          <ac:chgData name="korupoju shivani" userId="cc366c8999e51e07" providerId="LiveId" clId="{F6AF1557-0591-45CE-B978-8535C903141D}" dt="2024-04-30T20:22:46.347" v="337" actId="26606"/>
          <ac:picMkLst>
            <pc:docMk/>
            <pc:sldMk cId="0" sldId="270"/>
            <ac:picMk id="219" creationId="{845436B0-7E98-B0C2-202F-04C2E05D45E8}"/>
          </ac:picMkLst>
        </pc:picChg>
        <pc:picChg chg="add del">
          <ac:chgData name="korupoju shivani" userId="cc366c8999e51e07" providerId="LiveId" clId="{F6AF1557-0591-45CE-B978-8535C903141D}" dt="2024-04-30T20:22:47.956" v="339" actId="26606"/>
          <ac:picMkLst>
            <pc:docMk/>
            <pc:sldMk cId="0" sldId="270"/>
            <ac:picMk id="229" creationId="{78BC1EC5-F040-F146-C00E-771540AAF1A0}"/>
          </ac:picMkLst>
        </pc:picChg>
        <pc:picChg chg="add del">
          <ac:chgData name="korupoju shivani" userId="cc366c8999e51e07" providerId="LiveId" clId="{F6AF1557-0591-45CE-B978-8535C903141D}" dt="2024-04-30T20:22:53.562" v="341" actId="26606"/>
          <ac:picMkLst>
            <pc:docMk/>
            <pc:sldMk cId="0" sldId="270"/>
            <ac:picMk id="231" creationId="{EA49FA22-DFAC-B38B-9958-EB31E8F99DCD}"/>
          </ac:picMkLst>
        </pc:picChg>
        <pc:picChg chg="add del">
          <ac:chgData name="korupoju shivani" userId="cc366c8999e51e07" providerId="LiveId" clId="{F6AF1557-0591-45CE-B978-8535C903141D}" dt="2024-04-30T20:22:55.797" v="343" actId="26606"/>
          <ac:picMkLst>
            <pc:docMk/>
            <pc:sldMk cId="0" sldId="270"/>
            <ac:picMk id="236" creationId="{070ECC7C-A869-570A-A4B0-0430B9FE711A}"/>
          </ac:picMkLst>
        </pc:picChg>
        <pc:picChg chg="add del">
          <ac:chgData name="korupoju shivani" userId="cc366c8999e51e07" providerId="LiveId" clId="{F6AF1557-0591-45CE-B978-8535C903141D}" dt="2024-04-30T20:22:57.208" v="345" actId="26606"/>
          <ac:picMkLst>
            <pc:docMk/>
            <pc:sldMk cId="0" sldId="270"/>
            <ac:picMk id="239" creationId="{2C9D1515-B1E9-F6CD-889E-9845DE896E12}"/>
          </ac:picMkLst>
        </pc:picChg>
        <pc:picChg chg="add del">
          <ac:chgData name="korupoju shivani" userId="cc366c8999e51e07" providerId="LiveId" clId="{F6AF1557-0591-45CE-B978-8535C903141D}" dt="2024-04-30T20:23:13.878" v="349" actId="26606"/>
          <ac:picMkLst>
            <pc:docMk/>
            <pc:sldMk cId="0" sldId="270"/>
            <ac:picMk id="250" creationId="{84753707-9F0D-62DF-F291-98586B266D07}"/>
          </ac:picMkLst>
        </pc:picChg>
        <pc:picChg chg="add del">
          <ac:chgData name="korupoju shivani" userId="cc366c8999e51e07" providerId="LiveId" clId="{F6AF1557-0591-45CE-B978-8535C903141D}" dt="2024-04-30T20:23:19.733" v="351" actId="26606"/>
          <ac:picMkLst>
            <pc:docMk/>
            <pc:sldMk cId="0" sldId="270"/>
            <ac:picMk id="253" creationId="{0401DF01-3FC3-1D2A-DEB6-A691A28F309D}"/>
          </ac:picMkLst>
        </pc:picChg>
        <pc:picChg chg="add del">
          <ac:chgData name="korupoju shivani" userId="cc366c8999e51e07" providerId="LiveId" clId="{F6AF1557-0591-45CE-B978-8535C903141D}" dt="2024-04-30T20:23:24.818" v="355" actId="26606"/>
          <ac:picMkLst>
            <pc:docMk/>
            <pc:sldMk cId="0" sldId="270"/>
            <ac:picMk id="263" creationId="{CF514555-7B31-D132-5F37-33A5DD05F62D}"/>
          </ac:picMkLst>
        </pc:picChg>
        <pc:picChg chg="add del">
          <ac:chgData name="korupoju shivani" userId="cc366c8999e51e07" providerId="LiveId" clId="{F6AF1557-0591-45CE-B978-8535C903141D}" dt="2024-04-30T20:23:29.202" v="357" actId="26606"/>
          <ac:picMkLst>
            <pc:docMk/>
            <pc:sldMk cId="0" sldId="270"/>
            <ac:picMk id="266" creationId="{6BA4E644-6F46-CD7E-003C-7533F32ABAA2}"/>
          </ac:picMkLst>
        </pc:picChg>
        <pc:picChg chg="add">
          <ac:chgData name="korupoju shivani" userId="cc366c8999e51e07" providerId="LiveId" clId="{F6AF1557-0591-45CE-B978-8535C903141D}" dt="2024-04-30T20:23:29.253" v="358" actId="26606"/>
          <ac:picMkLst>
            <pc:docMk/>
            <pc:sldMk cId="0" sldId="270"/>
            <ac:picMk id="270" creationId="{070ECC7C-A869-570A-A4B0-0430B9FE711A}"/>
          </ac:picMkLst>
        </pc:picChg>
        <pc:cxnChg chg="add del">
          <ac:chgData name="korupoju shivani" userId="cc366c8999e51e07" providerId="LiveId" clId="{F6AF1557-0591-45CE-B978-8535C903141D}" dt="2024-04-30T20:23:22.515" v="353" actId="26606"/>
          <ac:cxnSpMkLst>
            <pc:docMk/>
            <pc:sldMk cId="0" sldId="270"/>
            <ac:cxnSpMk id="260" creationId="{23AAC9B5-8015-485C-ACF9-A750390E9A56}"/>
          </ac:cxnSpMkLst>
        </pc:cxnChg>
        <pc:cxnChg chg="add del">
          <ac:chgData name="korupoju shivani" userId="cc366c8999e51e07" providerId="LiveId" clId="{F6AF1557-0591-45CE-B978-8535C903141D}" dt="2024-04-30T20:23:29.202" v="357" actId="26606"/>
          <ac:cxnSpMkLst>
            <pc:docMk/>
            <pc:sldMk cId="0" sldId="270"/>
            <ac:cxnSpMk id="267" creationId="{1503BFE4-729B-D9D0-C17B-501E6AF1127A}"/>
          </ac:cxnSpMkLst>
        </pc:cxnChg>
      </pc:sldChg>
      <pc:sldChg chg="addSp delSp modSp mod modTransition setBg delDesignElem">
        <pc:chgData name="korupoju shivani" userId="cc366c8999e51e07" providerId="LiveId" clId="{F6AF1557-0591-45CE-B978-8535C903141D}" dt="2024-05-01T21:37:32.922" v="1435"/>
        <pc:sldMkLst>
          <pc:docMk/>
          <pc:sldMk cId="0" sldId="271"/>
        </pc:sldMkLst>
        <pc:spChg chg="mod">
          <ac:chgData name="korupoju shivani" userId="cc366c8999e51e07" providerId="LiveId" clId="{F6AF1557-0591-45CE-B978-8535C903141D}" dt="2024-05-01T21:01:52.667" v="1093" actId="255"/>
          <ac:spMkLst>
            <pc:docMk/>
            <pc:sldMk cId="0" sldId="271"/>
            <ac:spMk id="222" creationId="{00000000-0000-0000-0000-000000000000}"/>
          </ac:spMkLst>
        </pc:spChg>
        <pc:spChg chg="mod">
          <ac:chgData name="korupoju shivani" userId="cc366c8999e51e07" providerId="LiveId" clId="{F6AF1557-0591-45CE-B978-8535C903141D}" dt="2024-05-01T17:21:44.777" v="651" actId="123"/>
          <ac:spMkLst>
            <pc:docMk/>
            <pc:sldMk cId="0" sldId="271"/>
            <ac:spMk id="223" creationId="{00000000-0000-0000-0000-000000000000}"/>
          </ac:spMkLst>
        </pc:spChg>
        <pc:spChg chg="add del">
          <ac:chgData name="korupoju shivani" userId="cc366c8999e51e07" providerId="LiveId" clId="{F6AF1557-0591-45CE-B978-8535C903141D}" dt="2024-05-01T21:37:32.922" v="1435"/>
          <ac:spMkLst>
            <pc:docMk/>
            <pc:sldMk cId="0" sldId="271"/>
            <ac:spMk id="228" creationId="{09588DA8-065E-4F6F-8EFD-43104AB2E0CF}"/>
          </ac:spMkLst>
        </pc:spChg>
        <pc:spChg chg="add del">
          <ac:chgData name="korupoju shivani" userId="cc366c8999e51e07" providerId="LiveId" clId="{F6AF1557-0591-45CE-B978-8535C903141D}" dt="2024-04-30T20:23:59.871" v="361" actId="26606"/>
          <ac:spMkLst>
            <pc:docMk/>
            <pc:sldMk cId="0" sldId="271"/>
            <ac:spMk id="229" creationId="{C0763A76-9F1C-4FC5-82B7-DD475DA461B2}"/>
          </ac:spMkLst>
        </pc:spChg>
        <pc:spChg chg="add del">
          <ac:chgData name="korupoju shivani" userId="cc366c8999e51e07" providerId="LiveId" clId="{F6AF1557-0591-45CE-B978-8535C903141D}" dt="2024-05-01T21:37:32.922" v="1435"/>
          <ac:spMkLst>
            <pc:docMk/>
            <pc:sldMk cId="0" sldId="271"/>
            <ac:spMk id="230" creationId="{C4285719-470E-454C-AF62-8323075F1F5B}"/>
          </ac:spMkLst>
        </pc:spChg>
        <pc:spChg chg="add del">
          <ac:chgData name="korupoju shivani" userId="cc366c8999e51e07" providerId="LiveId" clId="{F6AF1557-0591-45CE-B978-8535C903141D}" dt="2024-04-30T20:23:59.871" v="361" actId="26606"/>
          <ac:spMkLst>
            <pc:docMk/>
            <pc:sldMk cId="0" sldId="271"/>
            <ac:spMk id="231" creationId="{E81BF4F6-F2CF-4984-9D14-D6966D92F99F}"/>
          </ac:spMkLst>
        </pc:spChg>
        <pc:spChg chg="add del">
          <ac:chgData name="korupoju shivani" userId="cc366c8999e51e07" providerId="LiveId" clId="{F6AF1557-0591-45CE-B978-8535C903141D}" dt="2024-05-01T21:37:32.922" v="1435"/>
          <ac:spMkLst>
            <pc:docMk/>
            <pc:sldMk cId="0" sldId="271"/>
            <ac:spMk id="232" creationId="{CD9FE4EF-C4D8-49A0-B2FF-81D8DB7D8A24}"/>
          </ac:spMkLst>
        </pc:spChg>
        <pc:spChg chg="add del">
          <ac:chgData name="korupoju shivani" userId="cc366c8999e51e07" providerId="LiveId" clId="{F6AF1557-0591-45CE-B978-8535C903141D}" dt="2024-05-01T21:37:32.922" v="1435"/>
          <ac:spMkLst>
            <pc:docMk/>
            <pc:sldMk cId="0" sldId="271"/>
            <ac:spMk id="234" creationId="{4300840D-0A0B-4512-BACA-B439D5B9C57C}"/>
          </ac:spMkLst>
        </pc:spChg>
        <pc:spChg chg="add del">
          <ac:chgData name="korupoju shivani" userId="cc366c8999e51e07" providerId="LiveId" clId="{F6AF1557-0591-45CE-B978-8535C903141D}" dt="2024-05-01T21:37:32.922" v="1435"/>
          <ac:spMkLst>
            <pc:docMk/>
            <pc:sldMk cId="0" sldId="271"/>
            <ac:spMk id="236" creationId="{D2B78728-A580-49A7-84F9-6EF6F583ADE0}"/>
          </ac:spMkLst>
        </pc:spChg>
        <pc:spChg chg="add del">
          <ac:chgData name="korupoju shivani" userId="cc366c8999e51e07" providerId="LiveId" clId="{F6AF1557-0591-45CE-B978-8535C903141D}" dt="2024-05-01T21:37:32.922" v="1435"/>
          <ac:spMkLst>
            <pc:docMk/>
            <pc:sldMk cId="0" sldId="271"/>
            <ac:spMk id="238" creationId="{38FAA1A1-D861-433F-88FA-1E9D6FD31D11}"/>
          </ac:spMkLst>
        </pc:spChg>
        <pc:spChg chg="add del">
          <ac:chgData name="korupoju shivani" userId="cc366c8999e51e07" providerId="LiveId" clId="{F6AF1557-0591-45CE-B978-8535C903141D}" dt="2024-05-01T21:37:32.922" v="1435"/>
          <ac:spMkLst>
            <pc:docMk/>
            <pc:sldMk cId="0" sldId="271"/>
            <ac:spMk id="240" creationId="{8D71EDA1-87BF-4D5D-AB79-F346FD19278A}"/>
          </ac:spMkLst>
        </pc:spChg>
        <pc:picChg chg="add del">
          <ac:chgData name="korupoju shivani" userId="cc366c8999e51e07" providerId="LiveId" clId="{F6AF1557-0591-45CE-B978-8535C903141D}" dt="2024-04-30T20:23:59.871" v="361" actId="26606"/>
          <ac:picMkLst>
            <pc:docMk/>
            <pc:sldMk cId="0" sldId="271"/>
            <ac:picMk id="225" creationId="{28D6785F-DAFD-6D6E-0D02-2609CA0892D3}"/>
          </ac:picMkLst>
        </pc:picChg>
      </pc:sldChg>
      <pc:sldChg chg="addSp delSp modSp mod ord modTransition setBg delDesignElem">
        <pc:chgData name="korupoju shivani" userId="cc366c8999e51e07" providerId="LiveId" clId="{F6AF1557-0591-45CE-B978-8535C903141D}" dt="2024-05-01T21:37:32.922" v="1435"/>
        <pc:sldMkLst>
          <pc:docMk/>
          <pc:sldMk cId="57297642" sldId="272"/>
        </pc:sldMkLst>
        <pc:spChg chg="mod">
          <ac:chgData name="korupoju shivani" userId="cc366c8999e51e07" providerId="LiveId" clId="{F6AF1557-0591-45CE-B978-8535C903141D}" dt="2024-05-01T21:00:47.162" v="1081" actId="255"/>
          <ac:spMkLst>
            <pc:docMk/>
            <pc:sldMk cId="57297642" sldId="272"/>
            <ac:spMk id="203" creationId="{00000000-0000-0000-0000-000000000000}"/>
          </ac:spMkLst>
        </pc:spChg>
        <pc:spChg chg="add del">
          <ac:chgData name="korupoju shivani" userId="cc366c8999e51e07" providerId="LiveId" clId="{F6AF1557-0591-45CE-B978-8535C903141D}" dt="2024-05-01T21:37:32.922" v="1435"/>
          <ac:spMkLst>
            <pc:docMk/>
            <pc:sldMk cId="57297642" sldId="272"/>
            <ac:spMk id="208" creationId="{F0087D53-9295-4463-AAE4-D5C626046E9F}"/>
          </ac:spMkLst>
        </pc:spChg>
        <pc:spChg chg="add del">
          <ac:chgData name="korupoju shivani" userId="cc366c8999e51e07" providerId="LiveId" clId="{F6AF1557-0591-45CE-B978-8535C903141D}" dt="2024-05-01T21:37:32.922" v="1435"/>
          <ac:spMkLst>
            <pc:docMk/>
            <pc:sldMk cId="57297642" sldId="272"/>
            <ac:spMk id="210" creationId="{D6A9C53F-5F90-40A5-8C85-5412D39C8C68}"/>
          </ac:spMkLst>
        </pc:spChg>
        <pc:picChg chg="mod ord">
          <ac:chgData name="korupoju shivani" userId="cc366c8999e51e07" providerId="LiveId" clId="{F6AF1557-0591-45CE-B978-8535C903141D}" dt="2024-04-30T20:21:38.660" v="324" actId="26606"/>
          <ac:picMkLst>
            <pc:docMk/>
            <pc:sldMk cId="57297642" sldId="272"/>
            <ac:picMk id="3" creationId="{09D2AB9A-D5EF-A172-9365-F91F0030DEE4}"/>
          </ac:picMkLst>
        </pc:picChg>
        <pc:picChg chg="mod">
          <ac:chgData name="korupoju shivani" userId="cc366c8999e51e07" providerId="LiveId" clId="{F6AF1557-0591-45CE-B978-8535C903141D}" dt="2024-04-30T20:21:38.660" v="324" actId="26606"/>
          <ac:picMkLst>
            <pc:docMk/>
            <pc:sldMk cId="57297642" sldId="272"/>
            <ac:picMk id="6" creationId="{90F3AF66-085D-98EF-192B-665878CD55CE}"/>
          </ac:picMkLst>
        </pc:picChg>
      </pc:sldChg>
      <pc:sldChg chg="addSp delSp modSp mod modTransition setBg delDesignElem">
        <pc:chgData name="korupoju shivani" userId="cc366c8999e51e07" providerId="LiveId" clId="{F6AF1557-0591-45CE-B978-8535C903141D}" dt="2024-05-01T21:37:32.922" v="1435"/>
        <pc:sldMkLst>
          <pc:docMk/>
          <pc:sldMk cId="903097958" sldId="273"/>
        </pc:sldMkLst>
        <pc:spChg chg="mod">
          <ac:chgData name="korupoju shivani" userId="cc366c8999e51e07" providerId="LiveId" clId="{F6AF1557-0591-45CE-B978-8535C903141D}" dt="2024-05-01T21:01:22.565" v="1087" actId="255"/>
          <ac:spMkLst>
            <pc:docMk/>
            <pc:sldMk cId="903097958" sldId="273"/>
            <ac:spMk id="203" creationId="{00000000-0000-0000-0000-000000000000}"/>
          </ac:spMkLst>
        </pc:spChg>
        <pc:spChg chg="mod">
          <ac:chgData name="korupoju shivani" userId="cc366c8999e51e07" providerId="LiveId" clId="{F6AF1557-0591-45CE-B978-8535C903141D}" dt="2024-05-01T17:33:46.539" v="654" actId="5793"/>
          <ac:spMkLst>
            <pc:docMk/>
            <pc:sldMk cId="903097958" sldId="273"/>
            <ac:spMk id="204" creationId="{00000000-0000-0000-0000-000000000000}"/>
          </ac:spMkLst>
        </pc:spChg>
        <pc:spChg chg="add del">
          <ac:chgData name="korupoju shivani" userId="cc366c8999e51e07" providerId="LiveId" clId="{F6AF1557-0591-45CE-B978-8535C903141D}" dt="2024-05-01T21:37:32.922" v="1435"/>
          <ac:spMkLst>
            <pc:docMk/>
            <pc:sldMk cId="903097958" sldId="273"/>
            <ac:spMk id="210" creationId="{979E27D9-03C7-44E2-9FF8-15D0C8506AF7}"/>
          </ac:spMkLst>
        </pc:spChg>
        <pc:spChg chg="add del">
          <ac:chgData name="korupoju shivani" userId="cc366c8999e51e07" providerId="LiveId" clId="{F6AF1557-0591-45CE-B978-8535C903141D}" dt="2024-05-01T21:37:32.922" v="1435"/>
          <ac:spMkLst>
            <pc:docMk/>
            <pc:sldMk cId="903097958" sldId="273"/>
            <ac:spMk id="212" creationId="{EEBF1590-3B36-48EE-A89D-3B6F3CB256AB}"/>
          </ac:spMkLst>
        </pc:spChg>
        <pc:spChg chg="add del">
          <ac:chgData name="korupoju shivani" userId="cc366c8999e51e07" providerId="LiveId" clId="{F6AF1557-0591-45CE-B978-8535C903141D}" dt="2024-05-01T21:37:32.922" v="1435"/>
          <ac:spMkLst>
            <pc:docMk/>
            <pc:sldMk cId="903097958" sldId="273"/>
            <ac:spMk id="214" creationId="{AC8F6C8C-AB5A-4548-942D-E3FD40ACBC49}"/>
          </ac:spMkLst>
        </pc:spChg>
        <pc:picChg chg="mod">
          <ac:chgData name="korupoju shivani" userId="cc366c8999e51e07" providerId="LiveId" clId="{F6AF1557-0591-45CE-B978-8535C903141D}" dt="2024-04-30T20:22:10.294" v="330" actId="26606"/>
          <ac:picMkLst>
            <pc:docMk/>
            <pc:sldMk cId="903097958" sldId="273"/>
            <ac:picMk id="205" creationId="{00000000-0000-0000-0000-000000000000}"/>
          </ac:picMkLst>
        </pc:picChg>
      </pc:sldChg>
      <pc:sldChg chg="addSp delSp modSp mod ord modTransition setBg delDesignElem">
        <pc:chgData name="korupoju shivani" userId="cc366c8999e51e07" providerId="LiveId" clId="{F6AF1557-0591-45CE-B978-8535C903141D}" dt="2024-05-01T21:37:32.922" v="1435"/>
        <pc:sldMkLst>
          <pc:docMk/>
          <pc:sldMk cId="1256333747" sldId="274"/>
        </pc:sldMkLst>
        <pc:spChg chg="mod">
          <ac:chgData name="korupoju shivani" userId="cc366c8999e51e07" providerId="LiveId" clId="{F6AF1557-0591-45CE-B978-8535C903141D}" dt="2024-05-01T21:00:57.440" v="1083" actId="255"/>
          <ac:spMkLst>
            <pc:docMk/>
            <pc:sldMk cId="1256333747" sldId="274"/>
            <ac:spMk id="203" creationId="{00000000-0000-0000-0000-000000000000}"/>
          </ac:spMkLst>
        </pc:spChg>
        <pc:spChg chg="add del">
          <ac:chgData name="korupoju shivani" userId="cc366c8999e51e07" providerId="LiveId" clId="{F6AF1557-0591-45CE-B978-8535C903141D}" dt="2024-04-30T20:21:59.859" v="326" actId="26606"/>
          <ac:spMkLst>
            <pc:docMk/>
            <pc:sldMk cId="1256333747" sldId="274"/>
            <ac:spMk id="208" creationId="{2151139A-886F-4B97-8815-729AD3831BBD}"/>
          </ac:spMkLst>
        </pc:spChg>
        <pc:spChg chg="add del">
          <ac:chgData name="korupoju shivani" userId="cc366c8999e51e07" providerId="LiveId" clId="{F6AF1557-0591-45CE-B978-8535C903141D}" dt="2024-04-30T20:21:59.859" v="326" actId="26606"/>
          <ac:spMkLst>
            <pc:docMk/>
            <pc:sldMk cId="1256333747" sldId="274"/>
            <ac:spMk id="210" creationId="{AB5E08C4-8CDD-4623-A5B8-E998C6DEE3B7}"/>
          </ac:spMkLst>
        </pc:spChg>
        <pc:spChg chg="add del">
          <ac:chgData name="korupoju shivani" userId="cc366c8999e51e07" providerId="LiveId" clId="{F6AF1557-0591-45CE-B978-8535C903141D}" dt="2024-04-30T20:21:59.859" v="326" actId="26606"/>
          <ac:spMkLst>
            <pc:docMk/>
            <pc:sldMk cId="1256333747" sldId="274"/>
            <ac:spMk id="212" creationId="{15F33878-D502-4FFA-8ACE-F2AECDB2A23F}"/>
          </ac:spMkLst>
        </pc:spChg>
        <pc:spChg chg="add del">
          <ac:chgData name="korupoju shivani" userId="cc366c8999e51e07" providerId="LiveId" clId="{F6AF1557-0591-45CE-B978-8535C903141D}" dt="2024-04-30T20:21:59.859" v="326" actId="26606"/>
          <ac:spMkLst>
            <pc:docMk/>
            <pc:sldMk cId="1256333747" sldId="274"/>
            <ac:spMk id="214" creationId="{D3539FEE-81D3-4406-802E-60B20B16F4F6}"/>
          </ac:spMkLst>
        </pc:spChg>
        <pc:spChg chg="add del">
          <ac:chgData name="korupoju shivani" userId="cc366c8999e51e07" providerId="LiveId" clId="{F6AF1557-0591-45CE-B978-8535C903141D}" dt="2024-04-30T20:21:59.859" v="326" actId="26606"/>
          <ac:spMkLst>
            <pc:docMk/>
            <pc:sldMk cId="1256333747" sldId="274"/>
            <ac:spMk id="216" creationId="{DC701763-729E-462F-A5A8-E0DEFEB1E2E4}"/>
          </ac:spMkLst>
        </pc:spChg>
        <pc:spChg chg="add del">
          <ac:chgData name="korupoju shivani" userId="cc366c8999e51e07" providerId="LiveId" clId="{F6AF1557-0591-45CE-B978-8535C903141D}" dt="2024-04-30T20:22:01.039" v="328" actId="26606"/>
          <ac:spMkLst>
            <pc:docMk/>
            <pc:sldMk cId="1256333747" sldId="274"/>
            <ac:spMk id="218" creationId="{932495F0-C5CB-4823-AE70-EED61EBAB1BD}"/>
          </ac:spMkLst>
        </pc:spChg>
        <pc:spChg chg="add del">
          <ac:chgData name="korupoju shivani" userId="cc366c8999e51e07" providerId="LiveId" clId="{F6AF1557-0591-45CE-B978-8535C903141D}" dt="2024-04-30T20:22:01.039" v="328" actId="26606"/>
          <ac:spMkLst>
            <pc:docMk/>
            <pc:sldMk cId="1256333747" sldId="274"/>
            <ac:spMk id="219" creationId="{CB8B9C25-D80D-48EC-B83A-231219A80C3F}"/>
          </ac:spMkLst>
        </pc:spChg>
        <pc:spChg chg="add del">
          <ac:chgData name="korupoju shivani" userId="cc366c8999e51e07" providerId="LiveId" clId="{F6AF1557-0591-45CE-B978-8535C903141D}" dt="2024-04-30T20:22:01.039" v="328" actId="26606"/>
          <ac:spMkLst>
            <pc:docMk/>
            <pc:sldMk cId="1256333747" sldId="274"/>
            <ac:spMk id="220" creationId="{601CC70B-8875-45A1-8AFD-7D546E3C0C16}"/>
          </ac:spMkLst>
        </pc:spChg>
        <pc:spChg chg="add del">
          <ac:chgData name="korupoju shivani" userId="cc366c8999e51e07" providerId="LiveId" clId="{F6AF1557-0591-45CE-B978-8535C903141D}" dt="2024-05-01T21:37:32.922" v="1435"/>
          <ac:spMkLst>
            <pc:docMk/>
            <pc:sldMk cId="1256333747" sldId="274"/>
            <ac:spMk id="222" creationId="{2151139A-886F-4B97-8815-729AD3831BBD}"/>
          </ac:spMkLst>
        </pc:spChg>
        <pc:spChg chg="add del">
          <ac:chgData name="korupoju shivani" userId="cc366c8999e51e07" providerId="LiveId" clId="{F6AF1557-0591-45CE-B978-8535C903141D}" dt="2024-05-01T21:37:32.922" v="1435"/>
          <ac:spMkLst>
            <pc:docMk/>
            <pc:sldMk cId="1256333747" sldId="274"/>
            <ac:spMk id="223" creationId="{AB5E08C4-8CDD-4623-A5B8-E998C6DEE3B7}"/>
          </ac:spMkLst>
        </pc:spChg>
        <pc:spChg chg="add del">
          <ac:chgData name="korupoju shivani" userId="cc366c8999e51e07" providerId="LiveId" clId="{F6AF1557-0591-45CE-B978-8535C903141D}" dt="2024-05-01T21:37:32.922" v="1435"/>
          <ac:spMkLst>
            <pc:docMk/>
            <pc:sldMk cId="1256333747" sldId="274"/>
            <ac:spMk id="224" creationId="{15F33878-D502-4FFA-8ACE-F2AECDB2A23F}"/>
          </ac:spMkLst>
        </pc:spChg>
        <pc:spChg chg="add del">
          <ac:chgData name="korupoju shivani" userId="cc366c8999e51e07" providerId="LiveId" clId="{F6AF1557-0591-45CE-B978-8535C903141D}" dt="2024-05-01T21:37:32.922" v="1435"/>
          <ac:spMkLst>
            <pc:docMk/>
            <pc:sldMk cId="1256333747" sldId="274"/>
            <ac:spMk id="225" creationId="{D3539FEE-81D3-4406-802E-60B20B16F4F6}"/>
          </ac:spMkLst>
        </pc:spChg>
        <pc:spChg chg="add del">
          <ac:chgData name="korupoju shivani" userId="cc366c8999e51e07" providerId="LiveId" clId="{F6AF1557-0591-45CE-B978-8535C903141D}" dt="2024-05-01T21:37:32.922" v="1435"/>
          <ac:spMkLst>
            <pc:docMk/>
            <pc:sldMk cId="1256333747" sldId="274"/>
            <ac:spMk id="226" creationId="{DC701763-729E-462F-A5A8-E0DEFEB1E2E4}"/>
          </ac:spMkLst>
        </pc:spChg>
        <pc:picChg chg="mod">
          <ac:chgData name="korupoju shivani" userId="cc366c8999e51e07" providerId="LiveId" clId="{F6AF1557-0591-45CE-B978-8535C903141D}" dt="2024-04-30T20:22:01.060" v="329" actId="26606"/>
          <ac:picMkLst>
            <pc:docMk/>
            <pc:sldMk cId="1256333747" sldId="274"/>
            <ac:picMk id="7" creationId="{C9BCE6F0-8802-A3B6-52A2-4308C2EBA612}"/>
          </ac:picMkLst>
        </pc:picChg>
        <pc:picChg chg="mod">
          <ac:chgData name="korupoju shivani" userId="cc366c8999e51e07" providerId="LiveId" clId="{F6AF1557-0591-45CE-B978-8535C903141D}" dt="2024-04-30T20:22:01.060" v="329" actId="26606"/>
          <ac:picMkLst>
            <pc:docMk/>
            <pc:sldMk cId="1256333747" sldId="274"/>
            <ac:picMk id="9" creationId="{DA8DD913-7279-EF59-3E93-4987E89D1649}"/>
          </ac:picMkLst>
        </pc:picChg>
      </pc:sldChg>
      <pc:sldChg chg="addSp delSp modSp new mod ord modTransition setBg delDesignElem">
        <pc:chgData name="korupoju shivani" userId="cc366c8999e51e07" providerId="LiveId" clId="{F6AF1557-0591-45CE-B978-8535C903141D}" dt="2024-05-01T21:37:32.922" v="1435"/>
        <pc:sldMkLst>
          <pc:docMk/>
          <pc:sldMk cId="3373031974" sldId="275"/>
        </pc:sldMkLst>
        <pc:spChg chg="add del">
          <ac:chgData name="korupoju shivani" userId="cc366c8999e51e07" providerId="LiveId" clId="{F6AF1557-0591-45CE-B978-8535C903141D}" dt="2024-04-30T20:24:08.868" v="364" actId="26606"/>
          <ac:spMkLst>
            <pc:docMk/>
            <pc:sldMk cId="3373031974" sldId="275"/>
            <ac:spMk id="1031" creationId="{AB8C311F-7253-4AED-9701-7FC0708C41C7}"/>
          </ac:spMkLst>
        </pc:spChg>
        <pc:spChg chg="add del">
          <ac:chgData name="korupoju shivani" userId="cc366c8999e51e07" providerId="LiveId" clId="{F6AF1557-0591-45CE-B978-8535C903141D}" dt="2024-04-30T20:24:08.868" v="364" actId="26606"/>
          <ac:spMkLst>
            <pc:docMk/>
            <pc:sldMk cId="3373031974" sldId="275"/>
            <ac:spMk id="1033" creationId="{FD073016-B734-483B-8953-5BADEE145112}"/>
          </ac:spMkLst>
        </pc:spChg>
        <pc:spChg chg="add del">
          <ac:chgData name="korupoju shivani" userId="cc366c8999e51e07" providerId="LiveId" clId="{F6AF1557-0591-45CE-B978-8535C903141D}" dt="2024-04-30T20:24:08.868" v="364" actId="26606"/>
          <ac:spMkLst>
            <pc:docMk/>
            <pc:sldMk cId="3373031974" sldId="275"/>
            <ac:spMk id="1035" creationId="{90A7EAB6-59D3-4325-8DE6-E0CA4009CE53}"/>
          </ac:spMkLst>
        </pc:spChg>
        <pc:spChg chg="add del">
          <ac:chgData name="korupoju shivani" userId="cc366c8999e51e07" providerId="LiveId" clId="{F6AF1557-0591-45CE-B978-8535C903141D}" dt="2024-04-30T20:24:08.868" v="364" actId="26606"/>
          <ac:spMkLst>
            <pc:docMk/>
            <pc:sldMk cId="3373031974" sldId="275"/>
            <ac:spMk id="1037" creationId="{A8D57A06-A426-446D-B02C-A2DC6B62E45E}"/>
          </ac:spMkLst>
        </pc:spChg>
        <pc:spChg chg="add del">
          <ac:chgData name="korupoju shivani" userId="cc366c8999e51e07" providerId="LiveId" clId="{F6AF1557-0591-45CE-B978-8535C903141D}" dt="2024-04-30T20:24:10.218" v="366" actId="26606"/>
          <ac:spMkLst>
            <pc:docMk/>
            <pc:sldMk cId="3373031974" sldId="275"/>
            <ac:spMk id="1039" creationId="{32BC26D8-82FB-445E-AA49-62A77D7C1EE0}"/>
          </ac:spMkLst>
        </pc:spChg>
        <pc:spChg chg="add del">
          <ac:chgData name="korupoju shivani" userId="cc366c8999e51e07" providerId="LiveId" clId="{F6AF1557-0591-45CE-B978-8535C903141D}" dt="2024-04-30T20:24:10.218" v="366" actId="26606"/>
          <ac:spMkLst>
            <pc:docMk/>
            <pc:sldMk cId="3373031974" sldId="275"/>
            <ac:spMk id="1040" creationId="{CB44330D-EA18-4254-AA95-EB49948539B8}"/>
          </ac:spMkLst>
        </pc:spChg>
        <pc:spChg chg="add del">
          <ac:chgData name="korupoju shivani" userId="cc366c8999e51e07" providerId="LiveId" clId="{F6AF1557-0591-45CE-B978-8535C903141D}" dt="2024-04-30T20:24:16.338" v="368" actId="26606"/>
          <ac:spMkLst>
            <pc:docMk/>
            <pc:sldMk cId="3373031974" sldId="275"/>
            <ac:spMk id="1042" creationId="{AB8C311F-7253-4AED-9701-7FC0708C41C7}"/>
          </ac:spMkLst>
        </pc:spChg>
        <pc:spChg chg="add del">
          <ac:chgData name="korupoju shivani" userId="cc366c8999e51e07" providerId="LiveId" clId="{F6AF1557-0591-45CE-B978-8535C903141D}" dt="2024-04-30T20:24:16.338" v="368" actId="26606"/>
          <ac:spMkLst>
            <pc:docMk/>
            <pc:sldMk cId="3373031974" sldId="275"/>
            <ac:spMk id="1043" creationId="{E2384209-CB15-4CDF-9D31-C44FD9A3F20D}"/>
          </ac:spMkLst>
        </pc:spChg>
        <pc:spChg chg="add del">
          <ac:chgData name="korupoju shivani" userId="cc366c8999e51e07" providerId="LiveId" clId="{F6AF1557-0591-45CE-B978-8535C903141D}" dt="2024-04-30T20:24:16.338" v="368" actId="26606"/>
          <ac:spMkLst>
            <pc:docMk/>
            <pc:sldMk cId="3373031974" sldId="275"/>
            <ac:spMk id="1044" creationId="{2633B3B5-CC90-43F0-8714-D31D1F3F0209}"/>
          </ac:spMkLst>
        </pc:spChg>
        <pc:spChg chg="add del">
          <ac:chgData name="korupoju shivani" userId="cc366c8999e51e07" providerId="LiveId" clId="{F6AF1557-0591-45CE-B978-8535C903141D}" dt="2024-04-30T20:24:16.338" v="368" actId="26606"/>
          <ac:spMkLst>
            <pc:docMk/>
            <pc:sldMk cId="3373031974" sldId="275"/>
            <ac:spMk id="1045" creationId="{A8D57A06-A426-446D-B02C-A2DC6B62E45E}"/>
          </ac:spMkLst>
        </pc:spChg>
        <pc:spChg chg="add del">
          <ac:chgData name="korupoju shivani" userId="cc366c8999e51e07" providerId="LiveId" clId="{F6AF1557-0591-45CE-B978-8535C903141D}" dt="2024-05-01T21:37:32.922" v="1435"/>
          <ac:spMkLst>
            <pc:docMk/>
            <pc:sldMk cId="3373031974" sldId="275"/>
            <ac:spMk id="1047" creationId="{5D9FC6AC-4A12-4825-8ABE-0732B8EF4D16}"/>
          </ac:spMkLst>
        </pc:spChg>
        <pc:picChg chg="add mod">
          <ac:chgData name="korupoju shivani" userId="cc366c8999e51e07" providerId="LiveId" clId="{F6AF1557-0591-45CE-B978-8535C903141D}" dt="2024-04-30T20:24:16.346" v="369" actId="26606"/>
          <ac:picMkLst>
            <pc:docMk/>
            <pc:sldMk cId="3373031974" sldId="275"/>
            <ac:picMk id="1026" creationId="{1093BD44-099B-79EE-B566-68EFA21B89B4}"/>
          </ac:picMkLst>
        </pc:picChg>
      </pc:sldChg>
      <pc:sldChg chg="addSp delSp modSp new mod setBg delAnim delDesignElem">
        <pc:chgData name="korupoju shivani" userId="cc366c8999e51e07" providerId="LiveId" clId="{F6AF1557-0591-45CE-B978-8535C903141D}" dt="2024-05-01T21:37:32.922" v="1435"/>
        <pc:sldMkLst>
          <pc:docMk/>
          <pc:sldMk cId="3628038313" sldId="276"/>
        </pc:sldMkLst>
        <pc:spChg chg="mod">
          <ac:chgData name="korupoju shivani" userId="cc366c8999e51e07" providerId="LiveId" clId="{F6AF1557-0591-45CE-B978-8535C903141D}" dt="2024-05-01T20:59:31.991" v="1068" actId="20577"/>
          <ac:spMkLst>
            <pc:docMk/>
            <pc:sldMk cId="3628038313" sldId="276"/>
            <ac:spMk id="2" creationId="{3C6F8F7D-1432-7E67-3C51-472E7ABE254E}"/>
          </ac:spMkLst>
        </pc:spChg>
        <pc:spChg chg="mod ord">
          <ac:chgData name="korupoju shivani" userId="cc366c8999e51e07" providerId="LiveId" clId="{F6AF1557-0591-45CE-B978-8535C903141D}" dt="2024-05-01T01:48:19.281" v="528" actId="207"/>
          <ac:spMkLst>
            <pc:docMk/>
            <pc:sldMk cId="3628038313" sldId="276"/>
            <ac:spMk id="3" creationId="{6EC752CF-00DC-23A8-0189-E0813CCEA601}"/>
          </ac:spMkLst>
        </pc:spChg>
        <pc:spChg chg="add del">
          <ac:chgData name="korupoju shivani" userId="cc366c8999e51e07" providerId="LiveId" clId="{F6AF1557-0591-45CE-B978-8535C903141D}" dt="2024-05-01T01:28:55.380" v="503" actId="26606"/>
          <ac:spMkLst>
            <pc:docMk/>
            <pc:sldMk cId="3628038313" sldId="276"/>
            <ac:spMk id="12" creationId="{2EB492CD-616E-47F8-933B-5E2D952A0593}"/>
          </ac:spMkLst>
        </pc:spChg>
        <pc:spChg chg="add del">
          <ac:chgData name="korupoju shivani" userId="cc366c8999e51e07" providerId="LiveId" clId="{F6AF1557-0591-45CE-B978-8535C903141D}" dt="2024-05-01T01:28:55.380" v="503" actId="26606"/>
          <ac:spMkLst>
            <pc:docMk/>
            <pc:sldMk cId="3628038313" sldId="276"/>
            <ac:spMk id="14" creationId="{59383CF9-23B5-4335-9B21-1791C4CF1C75}"/>
          </ac:spMkLst>
        </pc:spChg>
        <pc:spChg chg="add del">
          <ac:chgData name="korupoju shivani" userId="cc366c8999e51e07" providerId="LiveId" clId="{F6AF1557-0591-45CE-B978-8535C903141D}" dt="2024-05-01T01:28:55.380" v="503" actId="26606"/>
          <ac:spMkLst>
            <pc:docMk/>
            <pc:sldMk cId="3628038313" sldId="276"/>
            <ac:spMk id="16" creationId="{0007FE00-9498-4706-B255-6437B0252C02}"/>
          </ac:spMkLst>
        </pc:spChg>
        <pc:spChg chg="add del">
          <ac:chgData name="korupoju shivani" userId="cc366c8999e51e07" providerId="LiveId" clId="{F6AF1557-0591-45CE-B978-8535C903141D}" dt="2024-05-01T21:37:32.922" v="1435"/>
          <ac:spMkLst>
            <pc:docMk/>
            <pc:sldMk cId="3628038313" sldId="276"/>
            <ac:spMk id="18" creationId="{D2B78728-A580-49A7-84F9-6EF6F583ADE0}"/>
          </ac:spMkLst>
        </pc:spChg>
        <pc:spChg chg="add del">
          <ac:chgData name="korupoju shivani" userId="cc366c8999e51e07" providerId="LiveId" clId="{F6AF1557-0591-45CE-B978-8535C903141D}" dt="2024-05-01T21:37:32.922" v="1435"/>
          <ac:spMkLst>
            <pc:docMk/>
            <pc:sldMk cId="3628038313" sldId="276"/>
            <ac:spMk id="19" creationId="{C4285719-470E-454C-AF62-8323075F1F5B}"/>
          </ac:spMkLst>
        </pc:spChg>
        <pc:spChg chg="add del">
          <ac:chgData name="korupoju shivani" userId="cc366c8999e51e07" providerId="LiveId" clId="{F6AF1557-0591-45CE-B978-8535C903141D}" dt="2024-05-01T21:37:32.922" v="1435"/>
          <ac:spMkLst>
            <pc:docMk/>
            <pc:sldMk cId="3628038313" sldId="276"/>
            <ac:spMk id="20" creationId="{38FAA1A1-D861-433F-88FA-1E9D6FD31D11}"/>
          </ac:spMkLst>
        </pc:spChg>
        <pc:spChg chg="add del">
          <ac:chgData name="korupoju shivani" userId="cc366c8999e51e07" providerId="LiveId" clId="{F6AF1557-0591-45CE-B978-8535C903141D}" dt="2024-05-01T21:37:32.922" v="1435"/>
          <ac:spMkLst>
            <pc:docMk/>
            <pc:sldMk cId="3628038313" sldId="276"/>
            <ac:spMk id="21" creationId="{CD9FE4EF-C4D8-49A0-B2FF-81D8DB7D8A24}"/>
          </ac:spMkLst>
        </pc:spChg>
        <pc:spChg chg="add del">
          <ac:chgData name="korupoju shivani" userId="cc366c8999e51e07" providerId="LiveId" clId="{F6AF1557-0591-45CE-B978-8535C903141D}" dt="2024-05-01T21:37:32.922" v="1435"/>
          <ac:spMkLst>
            <pc:docMk/>
            <pc:sldMk cId="3628038313" sldId="276"/>
            <ac:spMk id="22" creationId="{8D71EDA1-87BF-4D5D-AB79-F346FD19278A}"/>
          </ac:spMkLst>
        </pc:spChg>
        <pc:spChg chg="add del">
          <ac:chgData name="korupoju shivani" userId="cc366c8999e51e07" providerId="LiveId" clId="{F6AF1557-0591-45CE-B978-8535C903141D}" dt="2024-05-01T21:37:32.922" v="1435"/>
          <ac:spMkLst>
            <pc:docMk/>
            <pc:sldMk cId="3628038313" sldId="276"/>
            <ac:spMk id="23" creationId="{4300840D-0A0B-4512-BACA-B439D5B9C57C}"/>
          </ac:spMkLst>
        </pc:spChg>
        <pc:picChg chg="add del mod">
          <ac:chgData name="korupoju shivani" userId="cc366c8999e51e07" providerId="LiveId" clId="{F6AF1557-0591-45CE-B978-8535C903141D}" dt="2024-05-01T19:11:32.609" v="746" actId="478"/>
          <ac:picMkLst>
            <pc:docMk/>
            <pc:sldMk cId="3628038313" sldId="276"/>
            <ac:picMk id="5" creationId="{381D26D8-A8FA-D302-101F-6376619A04FF}"/>
          </ac:picMkLst>
        </pc:picChg>
        <pc:picChg chg="add mod">
          <ac:chgData name="korupoju shivani" userId="cc366c8999e51e07" providerId="LiveId" clId="{F6AF1557-0591-45CE-B978-8535C903141D}" dt="2024-05-01T01:28:55.412" v="504" actId="26606"/>
          <ac:picMkLst>
            <pc:docMk/>
            <pc:sldMk cId="3628038313" sldId="276"/>
            <ac:picMk id="7" creationId="{36BB5D7A-A78D-0EFE-7A27-C79D793E13F9}"/>
          </ac:picMkLst>
        </pc:picChg>
      </pc:sldChg>
      <pc:sldChg chg="delSp new del mod">
        <pc:chgData name="korupoju shivani" userId="cc366c8999e51e07" providerId="LiveId" clId="{F6AF1557-0591-45CE-B978-8535C903141D}" dt="2024-05-01T14:06:40.829" v="565" actId="47"/>
        <pc:sldMkLst>
          <pc:docMk/>
          <pc:sldMk cId="255888030" sldId="277"/>
        </pc:sldMkLst>
        <pc:spChg chg="del">
          <ac:chgData name="korupoju shivani" userId="cc366c8999e51e07" providerId="LiveId" clId="{F6AF1557-0591-45CE-B978-8535C903141D}" dt="2024-05-01T14:06:26.954" v="564" actId="21"/>
          <ac:spMkLst>
            <pc:docMk/>
            <pc:sldMk cId="255888030" sldId="277"/>
            <ac:spMk id="2" creationId="{60A11E01-D8C5-3485-FF0A-6E434811B372}"/>
          </ac:spMkLst>
        </pc:spChg>
      </pc:sldChg>
      <pc:sldChg chg="new del">
        <pc:chgData name="korupoju shivani" userId="cc366c8999e51e07" providerId="LiveId" clId="{F6AF1557-0591-45CE-B978-8535C903141D}" dt="2024-05-01T14:05:31.154" v="558" actId="680"/>
        <pc:sldMkLst>
          <pc:docMk/>
          <pc:sldMk cId="535534048" sldId="277"/>
        </pc:sldMkLst>
      </pc:sldChg>
      <pc:sldChg chg="new del">
        <pc:chgData name="korupoju shivani" userId="cc366c8999e51e07" providerId="LiveId" clId="{F6AF1557-0591-45CE-B978-8535C903141D}" dt="2024-05-01T14:04:56.857" v="556" actId="680"/>
        <pc:sldMkLst>
          <pc:docMk/>
          <pc:sldMk cId="568252691" sldId="277"/>
        </pc:sldMkLst>
      </pc:sldChg>
      <pc:sldChg chg="addSp delSp modSp new mod setBg delDesignElem">
        <pc:chgData name="korupoju shivani" userId="cc366c8999e51e07" providerId="LiveId" clId="{F6AF1557-0591-45CE-B978-8535C903141D}" dt="2024-05-01T21:37:32.922" v="1435"/>
        <pc:sldMkLst>
          <pc:docMk/>
          <pc:sldMk cId="1088219322" sldId="277"/>
        </pc:sldMkLst>
        <pc:spChg chg="mod">
          <ac:chgData name="korupoju shivani" userId="cc366c8999e51e07" providerId="LiveId" clId="{F6AF1557-0591-45CE-B978-8535C903141D}" dt="2024-05-01T21:00:04.090" v="1073" actId="1076"/>
          <ac:spMkLst>
            <pc:docMk/>
            <pc:sldMk cId="1088219322" sldId="277"/>
            <ac:spMk id="2" creationId="{D28ACE81-3434-A7D9-EDBE-90CEE4F92B68}"/>
          </ac:spMkLst>
        </pc:spChg>
        <pc:spChg chg="del mod">
          <ac:chgData name="korupoju shivani" userId="cc366c8999e51e07" providerId="LiveId" clId="{F6AF1557-0591-45CE-B978-8535C903141D}" dt="2024-05-01T14:09:17.152" v="588" actId="21"/>
          <ac:spMkLst>
            <pc:docMk/>
            <pc:sldMk cId="1088219322" sldId="277"/>
            <ac:spMk id="3" creationId="{BB068480-96EC-1625-2FA0-B646B95247B5}"/>
          </ac:spMkLst>
        </pc:spChg>
        <pc:spChg chg="add del">
          <ac:chgData name="korupoju shivani" userId="cc366c8999e51e07" providerId="LiveId" clId="{F6AF1557-0591-45CE-B978-8535C903141D}" dt="2024-05-01T21:37:32.922" v="1435"/>
          <ac:spMkLst>
            <pc:docMk/>
            <pc:sldMk cId="1088219322" sldId="277"/>
            <ac:spMk id="12" creationId="{38468727-63BE-4191-B4A6-C30C82C0E986}"/>
          </ac:spMkLst>
        </pc:spChg>
        <pc:spChg chg="add del">
          <ac:chgData name="korupoju shivani" userId="cc366c8999e51e07" providerId="LiveId" clId="{F6AF1557-0591-45CE-B978-8535C903141D}" dt="2024-05-01T21:37:32.922" v="1435"/>
          <ac:spMkLst>
            <pc:docMk/>
            <pc:sldMk cId="1088219322" sldId="277"/>
            <ac:spMk id="14" creationId="{9D355BB6-1BB8-4828-B246-CFB31742D7B8}"/>
          </ac:spMkLst>
        </pc:spChg>
        <pc:spChg chg="add del">
          <ac:chgData name="korupoju shivani" userId="cc366c8999e51e07" providerId="LiveId" clId="{F6AF1557-0591-45CE-B978-8535C903141D}" dt="2024-05-01T21:37:32.922" v="1435"/>
          <ac:spMkLst>
            <pc:docMk/>
            <pc:sldMk cId="1088219322" sldId="277"/>
            <ac:spMk id="16" creationId="{CA52A9B9-B2B3-46F0-9D53-0EFF9905BF8F}"/>
          </ac:spMkLst>
        </pc:spChg>
        <pc:picChg chg="add mod">
          <ac:chgData name="korupoju shivani" userId="cc366c8999e51e07" providerId="LiveId" clId="{F6AF1557-0591-45CE-B978-8535C903141D}" dt="2024-05-01T14:07:45.672" v="573" actId="26606"/>
          <ac:picMkLst>
            <pc:docMk/>
            <pc:sldMk cId="1088219322" sldId="277"/>
            <ac:picMk id="5" creationId="{1E14FB15-8665-063E-589D-4A2F96774180}"/>
          </ac:picMkLst>
        </pc:picChg>
        <pc:picChg chg="add mod">
          <ac:chgData name="korupoju shivani" userId="cc366c8999e51e07" providerId="LiveId" clId="{F6AF1557-0591-45CE-B978-8535C903141D}" dt="2024-05-01T19:16:03.361" v="749" actId="1038"/>
          <ac:picMkLst>
            <pc:docMk/>
            <pc:sldMk cId="1088219322" sldId="277"/>
            <ac:picMk id="7" creationId="{202AB76D-B839-6655-9C95-78A466B1BE70}"/>
          </ac:picMkLst>
        </pc:picChg>
      </pc:sldChg>
      <pc:sldChg chg="delSp modSp new del mod">
        <pc:chgData name="korupoju shivani" userId="cc366c8999e51e07" providerId="LiveId" clId="{F6AF1557-0591-45CE-B978-8535C903141D}" dt="2024-05-01T20:38:41.953" v="1009" actId="47"/>
        <pc:sldMkLst>
          <pc:docMk/>
          <pc:sldMk cId="653255095" sldId="278"/>
        </pc:sldMkLst>
        <pc:spChg chg="del mod">
          <ac:chgData name="korupoju shivani" userId="cc366c8999e51e07" providerId="LiveId" clId="{F6AF1557-0591-45CE-B978-8535C903141D}" dt="2024-05-01T20:23:25.192" v="956" actId="21"/>
          <ac:spMkLst>
            <pc:docMk/>
            <pc:sldMk cId="653255095" sldId="278"/>
            <ac:spMk id="2" creationId="{D1D306FB-53A0-425B-9029-91A74751776C}"/>
          </ac:spMkLst>
        </pc:spChg>
        <pc:spChg chg="mod">
          <ac:chgData name="korupoju shivani" userId="cc366c8999e51e07" providerId="LiveId" clId="{F6AF1557-0591-45CE-B978-8535C903141D}" dt="2024-05-01T20:37:56.596" v="1005" actId="20577"/>
          <ac:spMkLst>
            <pc:docMk/>
            <pc:sldMk cId="653255095" sldId="278"/>
            <ac:spMk id="3" creationId="{7EEE684C-AFA8-B9E1-4B27-9297E2C5E76C}"/>
          </ac:spMkLst>
        </pc:spChg>
      </pc:sldChg>
      <pc:sldChg chg="new del">
        <pc:chgData name="korupoju shivani" userId="cc366c8999e51e07" providerId="LiveId" clId="{F6AF1557-0591-45CE-B978-8535C903141D}" dt="2024-05-01T20:39:30.588" v="1012" actId="47"/>
        <pc:sldMkLst>
          <pc:docMk/>
          <pc:sldMk cId="797829274" sldId="278"/>
        </pc:sldMkLst>
      </pc:sldChg>
      <pc:sldChg chg="addSp modSp new del modAnim">
        <pc:chgData name="korupoju shivani" userId="cc366c8999e51e07" providerId="LiveId" clId="{F6AF1557-0591-45CE-B978-8535C903141D}" dt="2024-05-01T19:57:32.274" v="847" actId="47"/>
        <pc:sldMkLst>
          <pc:docMk/>
          <pc:sldMk cId="2244111502" sldId="278"/>
        </pc:sldMkLst>
        <pc:picChg chg="add mod">
          <ac:chgData name="korupoju shivani" userId="cc366c8999e51e07" providerId="LiveId" clId="{F6AF1557-0591-45CE-B978-8535C903141D}" dt="2024-05-01T19:39:11.771" v="751"/>
          <ac:picMkLst>
            <pc:docMk/>
            <pc:sldMk cId="2244111502" sldId="278"/>
            <ac:picMk id="2" creationId="{DD9FDE17-49B4-0098-506B-CA791FF89F34}"/>
          </ac:picMkLst>
        </pc:picChg>
      </pc:sldChg>
      <pc:sldChg chg="delSp modSp new del mod ord">
        <pc:chgData name="korupoju shivani" userId="cc366c8999e51e07" providerId="LiveId" clId="{F6AF1557-0591-45CE-B978-8535C903141D}" dt="2024-05-01T19:57:34.064" v="848" actId="47"/>
        <pc:sldMkLst>
          <pc:docMk/>
          <pc:sldMk cId="112225984" sldId="279"/>
        </pc:sldMkLst>
        <pc:spChg chg="mod">
          <ac:chgData name="korupoju shivani" userId="cc366c8999e51e07" providerId="LiveId" clId="{F6AF1557-0591-45CE-B978-8535C903141D}" dt="2024-05-01T19:42:36.128" v="846" actId="255"/>
          <ac:spMkLst>
            <pc:docMk/>
            <pc:sldMk cId="112225984" sldId="279"/>
            <ac:spMk id="2" creationId="{81AD1896-8215-303B-D319-0CAB2F4EB83B}"/>
          </ac:spMkLst>
        </pc:spChg>
        <pc:spChg chg="del mod">
          <ac:chgData name="korupoju shivani" userId="cc366c8999e51e07" providerId="LiveId" clId="{F6AF1557-0591-45CE-B978-8535C903141D}" dt="2024-05-01T19:42:18.235" v="844" actId="21"/>
          <ac:spMkLst>
            <pc:docMk/>
            <pc:sldMk cId="112225984" sldId="279"/>
            <ac:spMk id="3" creationId="{6DDBD718-9163-6F88-3E12-E7E7F2CF1577}"/>
          </ac:spMkLst>
        </pc:spChg>
      </pc:sldChg>
      <pc:sldChg chg="delSp modSp new mod">
        <pc:chgData name="korupoju shivani" userId="cc366c8999e51e07" providerId="LiveId" clId="{F6AF1557-0591-45CE-B978-8535C903141D}" dt="2024-05-01T21:02:17.846" v="1100" actId="1076"/>
        <pc:sldMkLst>
          <pc:docMk/>
          <pc:sldMk cId="2099718789" sldId="279"/>
        </pc:sldMkLst>
        <pc:spChg chg="mod">
          <ac:chgData name="korupoju shivani" userId="cc366c8999e51e07" providerId="LiveId" clId="{F6AF1557-0591-45CE-B978-8535C903141D}" dt="2024-05-01T21:02:17.846" v="1100" actId="1076"/>
          <ac:spMkLst>
            <pc:docMk/>
            <pc:sldMk cId="2099718789" sldId="279"/>
            <ac:spMk id="2" creationId="{6733C052-319C-A1E4-ED26-2BA147CA66FD}"/>
          </ac:spMkLst>
        </pc:spChg>
        <pc:spChg chg="del">
          <ac:chgData name="korupoju shivani" userId="cc366c8999e51e07" providerId="LiveId" clId="{F6AF1557-0591-45CE-B978-8535C903141D}" dt="2024-05-01T20:39:56.620" v="1049" actId="21"/>
          <ac:spMkLst>
            <pc:docMk/>
            <pc:sldMk cId="2099718789" sldId="279"/>
            <ac:spMk id="3" creationId="{4826AEC3-1F2A-6EAD-BB23-9CC9CA7FA5AE}"/>
          </ac:spMkLst>
        </pc:spChg>
      </pc:sldChg>
      <pc:sldChg chg="new del ord">
        <pc:chgData name="korupoju shivani" userId="cc366c8999e51e07" providerId="LiveId" clId="{F6AF1557-0591-45CE-B978-8535C903141D}" dt="2024-05-01T19:41:24.186" v="763" actId="47"/>
        <pc:sldMkLst>
          <pc:docMk/>
          <pc:sldMk cId="2262912832" sldId="279"/>
        </pc:sldMkLst>
      </pc:sldChg>
      <pc:sldChg chg="new del">
        <pc:chgData name="korupoju shivani" userId="cc366c8999e51e07" providerId="LiveId" clId="{F6AF1557-0591-45CE-B978-8535C903141D}" dt="2024-05-01T19:40:01.048" v="757" actId="47"/>
        <pc:sldMkLst>
          <pc:docMk/>
          <pc:sldMk cId="4020430970" sldId="279"/>
        </pc:sldMkLst>
      </pc:sldChg>
      <pc:sldChg chg="addSp modSp new mod setBg">
        <pc:chgData name="korupoju shivani" userId="cc366c8999e51e07" providerId="LiveId" clId="{F6AF1557-0591-45CE-B978-8535C903141D}" dt="2024-05-01T21:37:54.815" v="1444" actId="20577"/>
        <pc:sldMkLst>
          <pc:docMk/>
          <pc:sldMk cId="3369167551" sldId="280"/>
        </pc:sldMkLst>
        <pc:spChg chg="mod">
          <ac:chgData name="korupoju shivani" userId="cc366c8999e51e07" providerId="LiveId" clId="{F6AF1557-0591-45CE-B978-8535C903141D}" dt="2024-05-01T21:37:38.434" v="1436" actId="26606"/>
          <ac:spMkLst>
            <pc:docMk/>
            <pc:sldMk cId="3369167551" sldId="280"/>
            <ac:spMk id="2" creationId="{1705CCF7-0B02-854D-66F3-372FA68F3445}"/>
          </ac:spMkLst>
        </pc:spChg>
        <pc:spChg chg="mod">
          <ac:chgData name="korupoju shivani" userId="cc366c8999e51e07" providerId="LiveId" clId="{F6AF1557-0591-45CE-B978-8535C903141D}" dt="2024-05-01T21:37:54.815" v="1444" actId="20577"/>
          <ac:spMkLst>
            <pc:docMk/>
            <pc:sldMk cId="3369167551" sldId="280"/>
            <ac:spMk id="3" creationId="{33039431-90A0-4DFA-ADBA-119CD9E157D1}"/>
          </ac:spMkLst>
        </pc:spChg>
        <pc:spChg chg="add">
          <ac:chgData name="korupoju shivani" userId="cc366c8999e51e07" providerId="LiveId" clId="{F6AF1557-0591-45CE-B978-8535C903141D}" dt="2024-05-01T21:37:38.434" v="1436" actId="26606"/>
          <ac:spMkLst>
            <pc:docMk/>
            <pc:sldMk cId="3369167551" sldId="280"/>
            <ac:spMk id="8" creationId="{09588DA8-065E-4F6F-8EFD-43104AB2E0CF}"/>
          </ac:spMkLst>
        </pc:spChg>
        <pc:spChg chg="add">
          <ac:chgData name="korupoju shivani" userId="cc366c8999e51e07" providerId="LiveId" clId="{F6AF1557-0591-45CE-B978-8535C903141D}" dt="2024-05-01T21:37:38.434" v="1436" actId="26606"/>
          <ac:spMkLst>
            <pc:docMk/>
            <pc:sldMk cId="3369167551" sldId="280"/>
            <ac:spMk id="10" creationId="{C4285719-470E-454C-AF62-8323075F1F5B}"/>
          </ac:spMkLst>
        </pc:spChg>
        <pc:spChg chg="add">
          <ac:chgData name="korupoju shivani" userId="cc366c8999e51e07" providerId="LiveId" clId="{F6AF1557-0591-45CE-B978-8535C903141D}" dt="2024-05-01T21:37:38.434" v="1436" actId="26606"/>
          <ac:spMkLst>
            <pc:docMk/>
            <pc:sldMk cId="3369167551" sldId="280"/>
            <ac:spMk id="12" creationId="{CD9FE4EF-C4D8-49A0-B2FF-81D8DB7D8A24}"/>
          </ac:spMkLst>
        </pc:spChg>
        <pc:spChg chg="add">
          <ac:chgData name="korupoju shivani" userId="cc366c8999e51e07" providerId="LiveId" clId="{F6AF1557-0591-45CE-B978-8535C903141D}" dt="2024-05-01T21:37:38.434" v="1436" actId="26606"/>
          <ac:spMkLst>
            <pc:docMk/>
            <pc:sldMk cId="3369167551" sldId="280"/>
            <ac:spMk id="14" creationId="{4300840D-0A0B-4512-BACA-B439D5B9C57C}"/>
          </ac:spMkLst>
        </pc:spChg>
        <pc:spChg chg="add">
          <ac:chgData name="korupoju shivani" userId="cc366c8999e51e07" providerId="LiveId" clId="{F6AF1557-0591-45CE-B978-8535C903141D}" dt="2024-05-01T21:37:38.434" v="1436" actId="26606"/>
          <ac:spMkLst>
            <pc:docMk/>
            <pc:sldMk cId="3369167551" sldId="280"/>
            <ac:spMk id="16" creationId="{D2B78728-A580-49A7-84F9-6EF6F583ADE0}"/>
          </ac:spMkLst>
        </pc:spChg>
        <pc:spChg chg="add">
          <ac:chgData name="korupoju shivani" userId="cc366c8999e51e07" providerId="LiveId" clId="{F6AF1557-0591-45CE-B978-8535C903141D}" dt="2024-05-01T21:37:38.434" v="1436" actId="26606"/>
          <ac:spMkLst>
            <pc:docMk/>
            <pc:sldMk cId="3369167551" sldId="280"/>
            <ac:spMk id="18" creationId="{38FAA1A1-D861-433F-88FA-1E9D6FD31D11}"/>
          </ac:spMkLst>
        </pc:spChg>
        <pc:spChg chg="add">
          <ac:chgData name="korupoju shivani" userId="cc366c8999e51e07" providerId="LiveId" clId="{F6AF1557-0591-45CE-B978-8535C903141D}" dt="2024-05-01T21:37:38.434" v="1436" actId="26606"/>
          <ac:spMkLst>
            <pc:docMk/>
            <pc:sldMk cId="3369167551" sldId="280"/>
            <ac:spMk id="20" creationId="{8D71EDA1-87BF-4D5D-AB79-F346FD19278A}"/>
          </ac:spMkLst>
        </pc:spChg>
      </pc:sldChg>
      <pc:sldMasterChg chg="modSldLayout">
        <pc:chgData name="korupoju shivani" userId="cc366c8999e51e07" providerId="LiveId" clId="{F6AF1557-0591-45CE-B978-8535C903141D}" dt="2024-04-30T20:16:20.568" v="265"/>
        <pc:sldMasterMkLst>
          <pc:docMk/>
          <pc:sldMasterMk cId="2438682866" sldId="2147483660"/>
        </pc:sldMasterMkLst>
        <pc:sldLayoutChg chg="delSp">
          <pc:chgData name="korupoju shivani" userId="cc366c8999e51e07" providerId="LiveId" clId="{F6AF1557-0591-45CE-B978-8535C903141D}" dt="2024-04-30T20:16:20.568" v="265"/>
          <pc:sldLayoutMkLst>
            <pc:docMk/>
            <pc:sldMasterMk cId="2438682866" sldId="2147483660"/>
            <pc:sldLayoutMk cId="1575187554" sldId="2147483678"/>
          </pc:sldLayoutMkLst>
          <pc:spChg chg="del">
            <ac:chgData name="korupoju shivani" userId="cc366c8999e51e07" providerId="LiveId" clId="{F6AF1557-0591-45CE-B978-8535C903141D}" dt="2024-04-30T20:16:20.568" v="265"/>
            <ac:spMkLst>
              <pc:docMk/>
              <pc:sldMasterMk cId="2438682866" sldId="2147483660"/>
              <pc:sldLayoutMk cId="1575187554" sldId="2147483678"/>
              <ac:spMk id="50" creationId="{00000000-0000-0000-0000-000000000000}"/>
            </ac:spMkLst>
          </pc:spChg>
          <pc:spChg chg="del">
            <ac:chgData name="korupoju shivani" userId="cc366c8999e51e07" providerId="LiveId" clId="{F6AF1557-0591-45CE-B978-8535C903141D}" dt="2024-04-30T20:16:20.568" v="265"/>
            <ac:spMkLst>
              <pc:docMk/>
              <pc:sldMasterMk cId="2438682866" sldId="2147483660"/>
              <pc:sldLayoutMk cId="1575187554" sldId="2147483678"/>
              <ac:spMk id="51" creationId="{00000000-0000-0000-0000-000000000000}"/>
            </ac:spMkLst>
          </pc:spChg>
          <pc:spChg chg="del">
            <ac:chgData name="korupoju shivani" userId="cc366c8999e51e07" providerId="LiveId" clId="{F6AF1557-0591-45CE-B978-8535C903141D}" dt="2024-04-30T20:16:20.568" v="265"/>
            <ac:spMkLst>
              <pc:docMk/>
              <pc:sldMasterMk cId="2438682866" sldId="2147483660"/>
              <pc:sldLayoutMk cId="1575187554" sldId="2147483678"/>
              <ac:spMk id="52"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306C947-ADD2-451D-9E68-C7F8FEE5C3D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89AB733-9AC5-41C6-BE11-B5599A7E9236}">
      <dgm:prSet/>
      <dgm:spPr/>
      <dgm:t>
        <a:bodyPr/>
        <a:lstStyle/>
        <a:p>
          <a:r>
            <a:rPr lang="en-GB"/>
            <a:t>Correlating air pollutant concentrations with demographic, commercial enterprise, and environmental factors offers precious insights into the drivers of air pollution and its spatial distribution. </a:t>
          </a:r>
          <a:endParaRPr lang="en-US"/>
        </a:p>
      </dgm:t>
    </dgm:pt>
    <dgm:pt modelId="{5A3C482E-0F07-4794-8F41-DC2699FBBD65}" type="parTrans" cxnId="{4ABAD3A7-B188-486A-9056-C833D66B7B73}">
      <dgm:prSet/>
      <dgm:spPr/>
      <dgm:t>
        <a:bodyPr/>
        <a:lstStyle/>
        <a:p>
          <a:endParaRPr lang="en-US"/>
        </a:p>
      </dgm:t>
    </dgm:pt>
    <dgm:pt modelId="{FB66E87F-2B20-4924-A8E8-F31A372BAFF4}" type="sibTrans" cxnId="{4ABAD3A7-B188-486A-9056-C833D66B7B73}">
      <dgm:prSet/>
      <dgm:spPr/>
      <dgm:t>
        <a:bodyPr/>
        <a:lstStyle/>
        <a:p>
          <a:endParaRPr lang="en-US"/>
        </a:p>
      </dgm:t>
    </dgm:pt>
    <dgm:pt modelId="{CD86E6DE-5719-48FF-97AF-53E49E098EF4}">
      <dgm:prSet/>
      <dgm:spPr/>
      <dgm:t>
        <a:bodyPr/>
        <a:lstStyle/>
        <a:p>
          <a:r>
            <a:rPr lang="en-GB"/>
            <a:t>Demographic factors which includes populace density, urbanization, and socioeconomic reputation might also have an impact on pollutant emissions and exposure patterns, affecting air high-quality disparities across precise businesses.</a:t>
          </a:r>
          <a:endParaRPr lang="en-US"/>
        </a:p>
      </dgm:t>
    </dgm:pt>
    <dgm:pt modelId="{D0F2EE34-6096-441A-AF9F-C10B13FC3A41}" type="parTrans" cxnId="{3859834D-C4CC-4E3E-9B7A-1564A8E96689}">
      <dgm:prSet/>
      <dgm:spPr/>
      <dgm:t>
        <a:bodyPr/>
        <a:lstStyle/>
        <a:p>
          <a:endParaRPr lang="en-US"/>
        </a:p>
      </dgm:t>
    </dgm:pt>
    <dgm:pt modelId="{FAB4F0F1-EFDB-4E07-92F0-989DAB010545}" type="sibTrans" cxnId="{3859834D-C4CC-4E3E-9B7A-1564A8E96689}">
      <dgm:prSet/>
      <dgm:spPr/>
      <dgm:t>
        <a:bodyPr/>
        <a:lstStyle/>
        <a:p>
          <a:endParaRPr lang="en-US"/>
        </a:p>
      </dgm:t>
    </dgm:pt>
    <dgm:pt modelId="{1959A76B-589A-43D7-8EF4-E58E94F37553}">
      <dgm:prSet/>
      <dgm:spPr/>
      <dgm:t>
        <a:bodyPr/>
        <a:lstStyle/>
        <a:p>
          <a:r>
            <a:rPr lang="en-GB"/>
            <a:t>Industrial sports, inclusive of producing, transportation, and electricity manufacturing, are giant belongings of air pollution and may correlate with accelerated pollutant tiers in close by areas.</a:t>
          </a:r>
          <a:endParaRPr lang="en-US"/>
        </a:p>
      </dgm:t>
    </dgm:pt>
    <dgm:pt modelId="{3B0E8DC4-3B4D-435A-9642-6578718E873C}" type="parTrans" cxnId="{4B5EBE6A-7D23-4DC9-B709-07B3E6644889}">
      <dgm:prSet/>
      <dgm:spPr/>
      <dgm:t>
        <a:bodyPr/>
        <a:lstStyle/>
        <a:p>
          <a:endParaRPr lang="en-US"/>
        </a:p>
      </dgm:t>
    </dgm:pt>
    <dgm:pt modelId="{DE84093C-39EB-4DB7-84B6-A3D41099B0F2}" type="sibTrans" cxnId="{4B5EBE6A-7D23-4DC9-B709-07B3E6644889}">
      <dgm:prSet/>
      <dgm:spPr/>
      <dgm:t>
        <a:bodyPr/>
        <a:lstStyle/>
        <a:p>
          <a:endParaRPr lang="en-US"/>
        </a:p>
      </dgm:t>
    </dgm:pt>
    <dgm:pt modelId="{6CC88CE2-00B6-4C37-BDF9-4A295776BE44}">
      <dgm:prSet/>
      <dgm:spPr/>
      <dgm:t>
        <a:bodyPr/>
        <a:lstStyle/>
        <a:p>
          <a:r>
            <a:rPr lang="en-GB"/>
            <a:t>Identifying commercial emissions hotspots and their associations with pollutant concentrations is essential for implementing targeted pollutants, dealing with measures and mitigating environmental consequences.</a:t>
          </a:r>
          <a:endParaRPr lang="en-US"/>
        </a:p>
      </dgm:t>
    </dgm:pt>
    <dgm:pt modelId="{F56362C1-029B-4FAC-BE9A-7A26320B3005}" type="parTrans" cxnId="{960747E7-5B93-499C-90F1-572F86364E55}">
      <dgm:prSet/>
      <dgm:spPr/>
      <dgm:t>
        <a:bodyPr/>
        <a:lstStyle/>
        <a:p>
          <a:endParaRPr lang="en-US"/>
        </a:p>
      </dgm:t>
    </dgm:pt>
    <dgm:pt modelId="{D438A7DB-4C64-4896-83A4-AEBD079C0B72}" type="sibTrans" cxnId="{960747E7-5B93-499C-90F1-572F86364E55}">
      <dgm:prSet/>
      <dgm:spPr/>
      <dgm:t>
        <a:bodyPr/>
        <a:lstStyle/>
        <a:p>
          <a:endParaRPr lang="en-US"/>
        </a:p>
      </dgm:t>
    </dgm:pt>
    <dgm:pt modelId="{4CD9333C-044E-4AD8-9FC5-BF6E74219D90}" type="pres">
      <dgm:prSet presAssocID="{D306C947-ADD2-451D-9E68-C7F8FEE5C3DA}" presName="root" presStyleCnt="0">
        <dgm:presLayoutVars>
          <dgm:dir/>
          <dgm:resizeHandles val="exact"/>
        </dgm:presLayoutVars>
      </dgm:prSet>
      <dgm:spPr/>
    </dgm:pt>
    <dgm:pt modelId="{FDDB3EB8-7543-4295-AA17-1F2DFF713FF2}" type="pres">
      <dgm:prSet presAssocID="{289AB733-9AC5-41C6-BE11-B5599A7E9236}" presName="compNode" presStyleCnt="0"/>
      <dgm:spPr/>
    </dgm:pt>
    <dgm:pt modelId="{F8DE6A8D-F7B9-4282-B664-8C54EECC351E}" type="pres">
      <dgm:prSet presAssocID="{289AB733-9AC5-41C6-BE11-B5599A7E92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moking"/>
        </a:ext>
      </dgm:extLst>
    </dgm:pt>
    <dgm:pt modelId="{2B9C1B33-D0A9-4B88-8340-14C24194DCBC}" type="pres">
      <dgm:prSet presAssocID="{289AB733-9AC5-41C6-BE11-B5599A7E9236}" presName="spaceRect" presStyleCnt="0"/>
      <dgm:spPr/>
    </dgm:pt>
    <dgm:pt modelId="{C8F1FCC0-BBB0-471E-9B09-86CFAF0F1AE6}" type="pres">
      <dgm:prSet presAssocID="{289AB733-9AC5-41C6-BE11-B5599A7E9236}" presName="textRect" presStyleLbl="revTx" presStyleIdx="0" presStyleCnt="4">
        <dgm:presLayoutVars>
          <dgm:chMax val="1"/>
          <dgm:chPref val="1"/>
        </dgm:presLayoutVars>
      </dgm:prSet>
      <dgm:spPr/>
    </dgm:pt>
    <dgm:pt modelId="{FEF6FAA9-B257-44CF-B1D1-A1FEA241D519}" type="pres">
      <dgm:prSet presAssocID="{FB66E87F-2B20-4924-A8E8-F31A372BAFF4}" presName="sibTrans" presStyleCnt="0"/>
      <dgm:spPr/>
    </dgm:pt>
    <dgm:pt modelId="{A143E6D7-29BE-48D3-A381-91CC538356F2}" type="pres">
      <dgm:prSet presAssocID="{CD86E6DE-5719-48FF-97AF-53E49E098EF4}" presName="compNode" presStyleCnt="0"/>
      <dgm:spPr/>
    </dgm:pt>
    <dgm:pt modelId="{A8985274-595A-488B-AEA9-B315B98B1514}" type="pres">
      <dgm:prSet presAssocID="{CD86E6DE-5719-48FF-97AF-53E49E098E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1E36034D-43F3-4378-9BDC-54D1DC775502}" type="pres">
      <dgm:prSet presAssocID="{CD86E6DE-5719-48FF-97AF-53E49E098EF4}" presName="spaceRect" presStyleCnt="0"/>
      <dgm:spPr/>
    </dgm:pt>
    <dgm:pt modelId="{225B5D0A-EA8A-4AD2-B2A9-9D084E7D6761}" type="pres">
      <dgm:prSet presAssocID="{CD86E6DE-5719-48FF-97AF-53E49E098EF4}" presName="textRect" presStyleLbl="revTx" presStyleIdx="1" presStyleCnt="4">
        <dgm:presLayoutVars>
          <dgm:chMax val="1"/>
          <dgm:chPref val="1"/>
        </dgm:presLayoutVars>
      </dgm:prSet>
      <dgm:spPr/>
    </dgm:pt>
    <dgm:pt modelId="{A0A210E9-9DE6-47DD-A2A0-64E7CAA9999A}" type="pres">
      <dgm:prSet presAssocID="{FAB4F0F1-EFDB-4E07-92F0-989DAB010545}" presName="sibTrans" presStyleCnt="0"/>
      <dgm:spPr/>
    </dgm:pt>
    <dgm:pt modelId="{6BDB0041-84B6-4AC9-96D0-A72E51257368}" type="pres">
      <dgm:prSet presAssocID="{1959A76B-589A-43D7-8EF4-E58E94F37553}" presName="compNode" presStyleCnt="0"/>
      <dgm:spPr/>
    </dgm:pt>
    <dgm:pt modelId="{A68242C1-676B-4746-B8FF-6D9C18566868}" type="pres">
      <dgm:prSet presAssocID="{1959A76B-589A-43D7-8EF4-E58E94F3755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8B3028A3-4AF1-4FE6-A26F-39F022A2589C}" type="pres">
      <dgm:prSet presAssocID="{1959A76B-589A-43D7-8EF4-E58E94F37553}" presName="spaceRect" presStyleCnt="0"/>
      <dgm:spPr/>
    </dgm:pt>
    <dgm:pt modelId="{40C721F8-7FE5-4433-942B-C0A4EFFDA0CA}" type="pres">
      <dgm:prSet presAssocID="{1959A76B-589A-43D7-8EF4-E58E94F37553}" presName="textRect" presStyleLbl="revTx" presStyleIdx="2" presStyleCnt="4">
        <dgm:presLayoutVars>
          <dgm:chMax val="1"/>
          <dgm:chPref val="1"/>
        </dgm:presLayoutVars>
      </dgm:prSet>
      <dgm:spPr/>
    </dgm:pt>
    <dgm:pt modelId="{8A65A62E-1A9F-4FB9-A0C8-66C59ACF71CC}" type="pres">
      <dgm:prSet presAssocID="{DE84093C-39EB-4DB7-84B6-A3D41099B0F2}" presName="sibTrans" presStyleCnt="0"/>
      <dgm:spPr/>
    </dgm:pt>
    <dgm:pt modelId="{D1776A9D-F91F-47ED-A0BB-2421A0173D08}" type="pres">
      <dgm:prSet presAssocID="{6CC88CE2-00B6-4C37-BDF9-4A295776BE44}" presName="compNode" presStyleCnt="0"/>
      <dgm:spPr/>
    </dgm:pt>
    <dgm:pt modelId="{9946B0FC-61BE-439D-B3B8-761704ADF5CE}" type="pres">
      <dgm:prSet presAssocID="{6CC88CE2-00B6-4C37-BDF9-4A295776BE4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CF488219-8FD7-474B-B915-A2F0754F1FF4}" type="pres">
      <dgm:prSet presAssocID="{6CC88CE2-00B6-4C37-BDF9-4A295776BE44}" presName="spaceRect" presStyleCnt="0"/>
      <dgm:spPr/>
    </dgm:pt>
    <dgm:pt modelId="{E8146B17-9A0C-4E1E-861C-28765B56D6B6}" type="pres">
      <dgm:prSet presAssocID="{6CC88CE2-00B6-4C37-BDF9-4A295776BE44}" presName="textRect" presStyleLbl="revTx" presStyleIdx="3" presStyleCnt="4">
        <dgm:presLayoutVars>
          <dgm:chMax val="1"/>
          <dgm:chPref val="1"/>
        </dgm:presLayoutVars>
      </dgm:prSet>
      <dgm:spPr/>
    </dgm:pt>
  </dgm:ptLst>
  <dgm:cxnLst>
    <dgm:cxn modelId="{794C0621-D180-48A1-B325-094C187F21FE}" type="presOf" srcId="{1959A76B-589A-43D7-8EF4-E58E94F37553}" destId="{40C721F8-7FE5-4433-942B-C0A4EFFDA0CA}" srcOrd="0" destOrd="0" presId="urn:microsoft.com/office/officeart/2018/2/layout/IconLabelList"/>
    <dgm:cxn modelId="{3BD5DD2A-1F0C-4F6A-B871-46A2793594B6}" type="presOf" srcId="{CD86E6DE-5719-48FF-97AF-53E49E098EF4}" destId="{225B5D0A-EA8A-4AD2-B2A9-9D084E7D6761}" srcOrd="0" destOrd="0" presId="urn:microsoft.com/office/officeart/2018/2/layout/IconLabelList"/>
    <dgm:cxn modelId="{4B5EBE6A-7D23-4DC9-B709-07B3E6644889}" srcId="{D306C947-ADD2-451D-9E68-C7F8FEE5C3DA}" destId="{1959A76B-589A-43D7-8EF4-E58E94F37553}" srcOrd="2" destOrd="0" parTransId="{3B0E8DC4-3B4D-435A-9642-6578718E873C}" sibTransId="{DE84093C-39EB-4DB7-84B6-A3D41099B0F2}"/>
    <dgm:cxn modelId="{3859834D-C4CC-4E3E-9B7A-1564A8E96689}" srcId="{D306C947-ADD2-451D-9E68-C7F8FEE5C3DA}" destId="{CD86E6DE-5719-48FF-97AF-53E49E098EF4}" srcOrd="1" destOrd="0" parTransId="{D0F2EE34-6096-441A-AF9F-C10B13FC3A41}" sibTransId="{FAB4F0F1-EFDB-4E07-92F0-989DAB010545}"/>
    <dgm:cxn modelId="{4ABAD3A7-B188-486A-9056-C833D66B7B73}" srcId="{D306C947-ADD2-451D-9E68-C7F8FEE5C3DA}" destId="{289AB733-9AC5-41C6-BE11-B5599A7E9236}" srcOrd="0" destOrd="0" parTransId="{5A3C482E-0F07-4794-8F41-DC2699FBBD65}" sibTransId="{FB66E87F-2B20-4924-A8E8-F31A372BAFF4}"/>
    <dgm:cxn modelId="{822B49AF-765C-4E79-BFA5-9B9C6BAE5DB4}" type="presOf" srcId="{6CC88CE2-00B6-4C37-BDF9-4A295776BE44}" destId="{E8146B17-9A0C-4E1E-861C-28765B56D6B6}" srcOrd="0" destOrd="0" presId="urn:microsoft.com/office/officeart/2018/2/layout/IconLabelList"/>
    <dgm:cxn modelId="{FAF076E1-25B5-438F-AC4A-A1DE3DF6053F}" type="presOf" srcId="{D306C947-ADD2-451D-9E68-C7F8FEE5C3DA}" destId="{4CD9333C-044E-4AD8-9FC5-BF6E74219D90}" srcOrd="0" destOrd="0" presId="urn:microsoft.com/office/officeart/2018/2/layout/IconLabelList"/>
    <dgm:cxn modelId="{CF3091E6-105C-40A1-ACDB-BE89A8A8CD00}" type="presOf" srcId="{289AB733-9AC5-41C6-BE11-B5599A7E9236}" destId="{C8F1FCC0-BBB0-471E-9B09-86CFAF0F1AE6}" srcOrd="0" destOrd="0" presId="urn:microsoft.com/office/officeart/2018/2/layout/IconLabelList"/>
    <dgm:cxn modelId="{960747E7-5B93-499C-90F1-572F86364E55}" srcId="{D306C947-ADD2-451D-9E68-C7F8FEE5C3DA}" destId="{6CC88CE2-00B6-4C37-BDF9-4A295776BE44}" srcOrd="3" destOrd="0" parTransId="{F56362C1-029B-4FAC-BE9A-7A26320B3005}" sibTransId="{D438A7DB-4C64-4896-83A4-AEBD079C0B72}"/>
    <dgm:cxn modelId="{EA1F3E5D-0298-4865-A09B-1E6327D1CF90}" type="presParOf" srcId="{4CD9333C-044E-4AD8-9FC5-BF6E74219D90}" destId="{FDDB3EB8-7543-4295-AA17-1F2DFF713FF2}" srcOrd="0" destOrd="0" presId="urn:microsoft.com/office/officeart/2018/2/layout/IconLabelList"/>
    <dgm:cxn modelId="{D66A7BAD-30A9-48F5-94EA-8E751A0375EF}" type="presParOf" srcId="{FDDB3EB8-7543-4295-AA17-1F2DFF713FF2}" destId="{F8DE6A8D-F7B9-4282-B664-8C54EECC351E}" srcOrd="0" destOrd="0" presId="urn:microsoft.com/office/officeart/2018/2/layout/IconLabelList"/>
    <dgm:cxn modelId="{0B2A2B8A-3DE0-4A6A-A2D9-71A65F8B2CD7}" type="presParOf" srcId="{FDDB3EB8-7543-4295-AA17-1F2DFF713FF2}" destId="{2B9C1B33-D0A9-4B88-8340-14C24194DCBC}" srcOrd="1" destOrd="0" presId="urn:microsoft.com/office/officeart/2018/2/layout/IconLabelList"/>
    <dgm:cxn modelId="{1ED93844-3CE2-4E10-994B-9C88238B4DD9}" type="presParOf" srcId="{FDDB3EB8-7543-4295-AA17-1F2DFF713FF2}" destId="{C8F1FCC0-BBB0-471E-9B09-86CFAF0F1AE6}" srcOrd="2" destOrd="0" presId="urn:microsoft.com/office/officeart/2018/2/layout/IconLabelList"/>
    <dgm:cxn modelId="{19FD4ACD-2417-4A27-B946-0F556AAF5B2C}" type="presParOf" srcId="{4CD9333C-044E-4AD8-9FC5-BF6E74219D90}" destId="{FEF6FAA9-B257-44CF-B1D1-A1FEA241D519}" srcOrd="1" destOrd="0" presId="urn:microsoft.com/office/officeart/2018/2/layout/IconLabelList"/>
    <dgm:cxn modelId="{38378B46-19FD-4F51-B976-7C52E263F1AD}" type="presParOf" srcId="{4CD9333C-044E-4AD8-9FC5-BF6E74219D90}" destId="{A143E6D7-29BE-48D3-A381-91CC538356F2}" srcOrd="2" destOrd="0" presId="urn:microsoft.com/office/officeart/2018/2/layout/IconLabelList"/>
    <dgm:cxn modelId="{1AFB0C22-A160-4A08-A8A9-AD0C51DF793E}" type="presParOf" srcId="{A143E6D7-29BE-48D3-A381-91CC538356F2}" destId="{A8985274-595A-488B-AEA9-B315B98B1514}" srcOrd="0" destOrd="0" presId="urn:microsoft.com/office/officeart/2018/2/layout/IconLabelList"/>
    <dgm:cxn modelId="{C3624A10-A191-42CE-8B06-52FDAE936B1E}" type="presParOf" srcId="{A143E6D7-29BE-48D3-A381-91CC538356F2}" destId="{1E36034D-43F3-4378-9BDC-54D1DC775502}" srcOrd="1" destOrd="0" presId="urn:microsoft.com/office/officeart/2018/2/layout/IconLabelList"/>
    <dgm:cxn modelId="{D33F8E02-843E-4A48-BE78-C0DF9362FF97}" type="presParOf" srcId="{A143E6D7-29BE-48D3-A381-91CC538356F2}" destId="{225B5D0A-EA8A-4AD2-B2A9-9D084E7D6761}" srcOrd="2" destOrd="0" presId="urn:microsoft.com/office/officeart/2018/2/layout/IconLabelList"/>
    <dgm:cxn modelId="{E540BE54-64D3-482E-84BC-01548031E12B}" type="presParOf" srcId="{4CD9333C-044E-4AD8-9FC5-BF6E74219D90}" destId="{A0A210E9-9DE6-47DD-A2A0-64E7CAA9999A}" srcOrd="3" destOrd="0" presId="urn:microsoft.com/office/officeart/2018/2/layout/IconLabelList"/>
    <dgm:cxn modelId="{E34B84D5-23DE-40B3-A153-A1B31DC41878}" type="presParOf" srcId="{4CD9333C-044E-4AD8-9FC5-BF6E74219D90}" destId="{6BDB0041-84B6-4AC9-96D0-A72E51257368}" srcOrd="4" destOrd="0" presId="urn:microsoft.com/office/officeart/2018/2/layout/IconLabelList"/>
    <dgm:cxn modelId="{782871D9-AD81-4364-84B8-289B13539AEF}" type="presParOf" srcId="{6BDB0041-84B6-4AC9-96D0-A72E51257368}" destId="{A68242C1-676B-4746-B8FF-6D9C18566868}" srcOrd="0" destOrd="0" presId="urn:microsoft.com/office/officeart/2018/2/layout/IconLabelList"/>
    <dgm:cxn modelId="{A6836F8A-6C48-4536-8FC0-6014019C3C09}" type="presParOf" srcId="{6BDB0041-84B6-4AC9-96D0-A72E51257368}" destId="{8B3028A3-4AF1-4FE6-A26F-39F022A2589C}" srcOrd="1" destOrd="0" presId="urn:microsoft.com/office/officeart/2018/2/layout/IconLabelList"/>
    <dgm:cxn modelId="{A54C6325-7C2E-4ACA-AD82-B1A2B920A8BE}" type="presParOf" srcId="{6BDB0041-84B6-4AC9-96D0-A72E51257368}" destId="{40C721F8-7FE5-4433-942B-C0A4EFFDA0CA}" srcOrd="2" destOrd="0" presId="urn:microsoft.com/office/officeart/2018/2/layout/IconLabelList"/>
    <dgm:cxn modelId="{E6BC7E1C-BAA0-48EE-A371-5AE06A0A89AE}" type="presParOf" srcId="{4CD9333C-044E-4AD8-9FC5-BF6E74219D90}" destId="{8A65A62E-1A9F-4FB9-A0C8-66C59ACF71CC}" srcOrd="5" destOrd="0" presId="urn:microsoft.com/office/officeart/2018/2/layout/IconLabelList"/>
    <dgm:cxn modelId="{59597BDA-4915-49EB-8847-029A242134EC}" type="presParOf" srcId="{4CD9333C-044E-4AD8-9FC5-BF6E74219D90}" destId="{D1776A9D-F91F-47ED-A0BB-2421A0173D08}" srcOrd="6" destOrd="0" presId="urn:microsoft.com/office/officeart/2018/2/layout/IconLabelList"/>
    <dgm:cxn modelId="{5F6237C4-08B5-460C-BEBC-C201BF8BAD33}" type="presParOf" srcId="{D1776A9D-F91F-47ED-A0BB-2421A0173D08}" destId="{9946B0FC-61BE-439D-B3B8-761704ADF5CE}" srcOrd="0" destOrd="0" presId="urn:microsoft.com/office/officeart/2018/2/layout/IconLabelList"/>
    <dgm:cxn modelId="{BBFB0554-2193-4074-A1C1-1174A9EFF6C0}" type="presParOf" srcId="{D1776A9D-F91F-47ED-A0BB-2421A0173D08}" destId="{CF488219-8FD7-474B-B915-A2F0754F1FF4}" srcOrd="1" destOrd="0" presId="urn:microsoft.com/office/officeart/2018/2/layout/IconLabelList"/>
    <dgm:cxn modelId="{1A340C53-D106-46F6-A226-ADA32281DE26}" type="presParOf" srcId="{D1776A9D-F91F-47ED-A0BB-2421A0173D08}" destId="{E8146B17-9A0C-4E1E-861C-28765B56D6B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22012C-05A6-4986-987A-A4579202805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72AAAD2-2002-4CDA-98A9-07B5DAF0E42C}">
      <dgm:prSet/>
      <dgm:spPr/>
      <dgm:t>
        <a:bodyPr/>
        <a:lstStyle/>
        <a:p>
          <a:r>
            <a:rPr lang="en-GB"/>
            <a:t>Despite the treasured insights won from this look at, several barriers must be recounted. Firstly, the accuracy of predictive fashions may be affected by uncertainties in input records, model assumptions, and parameter estimation. Additionally, the spatial and temporal decision of available data may additionally restriction the granularity of analysis and the ability to capture localized variations in air pleasant.</a:t>
          </a:r>
          <a:endParaRPr lang="en-US"/>
        </a:p>
      </dgm:t>
    </dgm:pt>
    <dgm:pt modelId="{7A883940-E440-4501-A20B-8BC79A5924E1}" type="parTrans" cxnId="{39638D8D-6FD9-46F5-A94E-8C73E2EA884C}">
      <dgm:prSet/>
      <dgm:spPr/>
      <dgm:t>
        <a:bodyPr/>
        <a:lstStyle/>
        <a:p>
          <a:endParaRPr lang="en-US"/>
        </a:p>
      </dgm:t>
    </dgm:pt>
    <dgm:pt modelId="{F499D8F9-8CEA-4F76-8B37-E0DC873480F6}" type="sibTrans" cxnId="{39638D8D-6FD9-46F5-A94E-8C73E2EA884C}">
      <dgm:prSet/>
      <dgm:spPr/>
      <dgm:t>
        <a:bodyPr/>
        <a:lstStyle/>
        <a:p>
          <a:endParaRPr lang="en-US"/>
        </a:p>
      </dgm:t>
    </dgm:pt>
    <dgm:pt modelId="{813A7589-ECA8-4459-A6A5-C22F0E7479B6}">
      <dgm:prSet/>
      <dgm:spPr/>
      <dgm:t>
        <a:bodyPr/>
        <a:lstStyle/>
        <a:p>
          <a:r>
            <a:rPr lang="en-GB"/>
            <a:t>The have a look at focused mostly on pollutant concentrations and did not do not forget other elements which include health results, publicity pathways, and social determinants of health. Future studies have to explore those factors to provide a greater complete know-how of air pollutants impacts on public fitness and proper-being.</a:t>
          </a:r>
          <a:endParaRPr lang="en-US"/>
        </a:p>
      </dgm:t>
    </dgm:pt>
    <dgm:pt modelId="{2129442C-73DA-40AD-97D5-8EDF0EAC1AE9}" type="parTrans" cxnId="{85675B5E-1C53-4AA6-9E01-F3AE84DD83D5}">
      <dgm:prSet/>
      <dgm:spPr/>
      <dgm:t>
        <a:bodyPr/>
        <a:lstStyle/>
        <a:p>
          <a:endParaRPr lang="en-US"/>
        </a:p>
      </dgm:t>
    </dgm:pt>
    <dgm:pt modelId="{69832F6D-5856-442E-BC03-2430515B639B}" type="sibTrans" cxnId="{85675B5E-1C53-4AA6-9E01-F3AE84DD83D5}">
      <dgm:prSet/>
      <dgm:spPr/>
      <dgm:t>
        <a:bodyPr/>
        <a:lstStyle/>
        <a:p>
          <a:endParaRPr lang="en-US"/>
        </a:p>
      </dgm:t>
    </dgm:pt>
    <dgm:pt modelId="{F6A980CA-7F31-4F02-8725-E2702FE03A70}" type="pres">
      <dgm:prSet presAssocID="{2322012C-05A6-4986-987A-A45792028058}" presName="root" presStyleCnt="0">
        <dgm:presLayoutVars>
          <dgm:dir/>
          <dgm:resizeHandles val="exact"/>
        </dgm:presLayoutVars>
      </dgm:prSet>
      <dgm:spPr/>
    </dgm:pt>
    <dgm:pt modelId="{A00CBAB9-8AC4-41EC-BC04-A0A54BD5B92F}" type="pres">
      <dgm:prSet presAssocID="{2322012C-05A6-4986-987A-A45792028058}" presName="container" presStyleCnt="0">
        <dgm:presLayoutVars>
          <dgm:dir/>
          <dgm:resizeHandles val="exact"/>
        </dgm:presLayoutVars>
      </dgm:prSet>
      <dgm:spPr/>
    </dgm:pt>
    <dgm:pt modelId="{86C511AD-3D9E-4E42-B534-74CFDD09FE75}" type="pres">
      <dgm:prSet presAssocID="{072AAAD2-2002-4CDA-98A9-07B5DAF0E42C}" presName="compNode" presStyleCnt="0"/>
      <dgm:spPr/>
    </dgm:pt>
    <dgm:pt modelId="{A165DCB5-94CA-4D5D-8703-73C28AED0269}" type="pres">
      <dgm:prSet presAssocID="{072AAAD2-2002-4CDA-98A9-07B5DAF0E42C}" presName="iconBgRect" presStyleLbl="bgShp" presStyleIdx="0" presStyleCnt="2"/>
      <dgm:spPr/>
    </dgm:pt>
    <dgm:pt modelId="{07AC37B1-CD54-4179-9B0A-28AF4BAE1723}" type="pres">
      <dgm:prSet presAssocID="{072AAAD2-2002-4CDA-98A9-07B5DAF0E4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mond"/>
        </a:ext>
      </dgm:extLst>
    </dgm:pt>
    <dgm:pt modelId="{6FAB9A11-605E-4CDD-A0CD-D14F2E67B9BA}" type="pres">
      <dgm:prSet presAssocID="{072AAAD2-2002-4CDA-98A9-07B5DAF0E42C}" presName="spaceRect" presStyleCnt="0"/>
      <dgm:spPr/>
    </dgm:pt>
    <dgm:pt modelId="{52184A69-13E0-46A0-83A9-E14432D2CD89}" type="pres">
      <dgm:prSet presAssocID="{072AAAD2-2002-4CDA-98A9-07B5DAF0E42C}" presName="textRect" presStyleLbl="revTx" presStyleIdx="0" presStyleCnt="2">
        <dgm:presLayoutVars>
          <dgm:chMax val="1"/>
          <dgm:chPref val="1"/>
        </dgm:presLayoutVars>
      </dgm:prSet>
      <dgm:spPr/>
    </dgm:pt>
    <dgm:pt modelId="{26D82A1A-3328-4791-B248-FAD10A5600D2}" type="pres">
      <dgm:prSet presAssocID="{F499D8F9-8CEA-4F76-8B37-E0DC873480F6}" presName="sibTrans" presStyleLbl="sibTrans2D1" presStyleIdx="0" presStyleCnt="0"/>
      <dgm:spPr/>
    </dgm:pt>
    <dgm:pt modelId="{339B94F0-ED19-4B15-927D-4580D48809B1}" type="pres">
      <dgm:prSet presAssocID="{813A7589-ECA8-4459-A6A5-C22F0E7479B6}" presName="compNode" presStyleCnt="0"/>
      <dgm:spPr/>
    </dgm:pt>
    <dgm:pt modelId="{777090FF-E3CA-47E1-A38F-F59CA662B584}" type="pres">
      <dgm:prSet presAssocID="{813A7589-ECA8-4459-A6A5-C22F0E7479B6}" presName="iconBgRect" presStyleLbl="bgShp" presStyleIdx="1" presStyleCnt="2"/>
      <dgm:spPr/>
    </dgm:pt>
    <dgm:pt modelId="{DFA5C298-276F-4E53-9542-99DB445005B3}" type="pres">
      <dgm:prSet presAssocID="{813A7589-ECA8-4459-A6A5-C22F0E7479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ungs"/>
        </a:ext>
      </dgm:extLst>
    </dgm:pt>
    <dgm:pt modelId="{C53E2EE0-3CEE-4306-AC2E-281C7F3A0F94}" type="pres">
      <dgm:prSet presAssocID="{813A7589-ECA8-4459-A6A5-C22F0E7479B6}" presName="spaceRect" presStyleCnt="0"/>
      <dgm:spPr/>
    </dgm:pt>
    <dgm:pt modelId="{AC000606-9628-472E-B839-F4AB9FA73BE6}" type="pres">
      <dgm:prSet presAssocID="{813A7589-ECA8-4459-A6A5-C22F0E7479B6}" presName="textRect" presStyleLbl="revTx" presStyleIdx="1" presStyleCnt="2">
        <dgm:presLayoutVars>
          <dgm:chMax val="1"/>
          <dgm:chPref val="1"/>
        </dgm:presLayoutVars>
      </dgm:prSet>
      <dgm:spPr/>
    </dgm:pt>
  </dgm:ptLst>
  <dgm:cxnLst>
    <dgm:cxn modelId="{AD1B0F00-3A00-491C-BD6F-4549DAB218C9}" type="presOf" srcId="{072AAAD2-2002-4CDA-98A9-07B5DAF0E42C}" destId="{52184A69-13E0-46A0-83A9-E14432D2CD89}" srcOrd="0" destOrd="0" presId="urn:microsoft.com/office/officeart/2018/2/layout/IconCircleList"/>
    <dgm:cxn modelId="{C87EEA37-B008-4612-8740-133A8EF76268}" type="presOf" srcId="{F499D8F9-8CEA-4F76-8B37-E0DC873480F6}" destId="{26D82A1A-3328-4791-B248-FAD10A5600D2}" srcOrd="0" destOrd="0" presId="urn:microsoft.com/office/officeart/2018/2/layout/IconCircleList"/>
    <dgm:cxn modelId="{85675B5E-1C53-4AA6-9E01-F3AE84DD83D5}" srcId="{2322012C-05A6-4986-987A-A45792028058}" destId="{813A7589-ECA8-4459-A6A5-C22F0E7479B6}" srcOrd="1" destOrd="0" parTransId="{2129442C-73DA-40AD-97D5-8EDF0EAC1AE9}" sibTransId="{69832F6D-5856-442E-BC03-2430515B639B}"/>
    <dgm:cxn modelId="{A98B1989-D449-4CB1-B32E-B68669147E5B}" type="presOf" srcId="{2322012C-05A6-4986-987A-A45792028058}" destId="{F6A980CA-7F31-4F02-8725-E2702FE03A70}" srcOrd="0" destOrd="0" presId="urn:microsoft.com/office/officeart/2018/2/layout/IconCircleList"/>
    <dgm:cxn modelId="{EB908D8A-0845-4B41-8D63-83A76D9BA026}" type="presOf" srcId="{813A7589-ECA8-4459-A6A5-C22F0E7479B6}" destId="{AC000606-9628-472E-B839-F4AB9FA73BE6}" srcOrd="0" destOrd="0" presId="urn:microsoft.com/office/officeart/2018/2/layout/IconCircleList"/>
    <dgm:cxn modelId="{39638D8D-6FD9-46F5-A94E-8C73E2EA884C}" srcId="{2322012C-05A6-4986-987A-A45792028058}" destId="{072AAAD2-2002-4CDA-98A9-07B5DAF0E42C}" srcOrd="0" destOrd="0" parTransId="{7A883940-E440-4501-A20B-8BC79A5924E1}" sibTransId="{F499D8F9-8CEA-4F76-8B37-E0DC873480F6}"/>
    <dgm:cxn modelId="{9636749B-4D4A-419E-ADD8-0A01AEF33DE1}" type="presParOf" srcId="{F6A980CA-7F31-4F02-8725-E2702FE03A70}" destId="{A00CBAB9-8AC4-41EC-BC04-A0A54BD5B92F}" srcOrd="0" destOrd="0" presId="urn:microsoft.com/office/officeart/2018/2/layout/IconCircleList"/>
    <dgm:cxn modelId="{0052EB24-6B70-4174-959D-797BE32BC0ED}" type="presParOf" srcId="{A00CBAB9-8AC4-41EC-BC04-A0A54BD5B92F}" destId="{86C511AD-3D9E-4E42-B534-74CFDD09FE75}" srcOrd="0" destOrd="0" presId="urn:microsoft.com/office/officeart/2018/2/layout/IconCircleList"/>
    <dgm:cxn modelId="{7B9B8C2E-9F27-4B23-8E12-1683893E1BE6}" type="presParOf" srcId="{86C511AD-3D9E-4E42-B534-74CFDD09FE75}" destId="{A165DCB5-94CA-4D5D-8703-73C28AED0269}" srcOrd="0" destOrd="0" presId="urn:microsoft.com/office/officeart/2018/2/layout/IconCircleList"/>
    <dgm:cxn modelId="{64E227A4-8C2F-40DF-AD50-023867265D23}" type="presParOf" srcId="{86C511AD-3D9E-4E42-B534-74CFDD09FE75}" destId="{07AC37B1-CD54-4179-9B0A-28AF4BAE1723}" srcOrd="1" destOrd="0" presId="urn:microsoft.com/office/officeart/2018/2/layout/IconCircleList"/>
    <dgm:cxn modelId="{2CD7872D-A850-4E52-B10E-DA095DB83E78}" type="presParOf" srcId="{86C511AD-3D9E-4E42-B534-74CFDD09FE75}" destId="{6FAB9A11-605E-4CDD-A0CD-D14F2E67B9BA}" srcOrd="2" destOrd="0" presId="urn:microsoft.com/office/officeart/2018/2/layout/IconCircleList"/>
    <dgm:cxn modelId="{F620F0C6-CBC2-4639-892F-D59B4FE84C26}" type="presParOf" srcId="{86C511AD-3D9E-4E42-B534-74CFDD09FE75}" destId="{52184A69-13E0-46A0-83A9-E14432D2CD89}" srcOrd="3" destOrd="0" presId="urn:microsoft.com/office/officeart/2018/2/layout/IconCircleList"/>
    <dgm:cxn modelId="{C79104D5-4E2C-44F2-B89E-49CE109FA2FD}" type="presParOf" srcId="{A00CBAB9-8AC4-41EC-BC04-A0A54BD5B92F}" destId="{26D82A1A-3328-4791-B248-FAD10A5600D2}" srcOrd="1" destOrd="0" presId="urn:microsoft.com/office/officeart/2018/2/layout/IconCircleList"/>
    <dgm:cxn modelId="{C8D5CE47-27BF-4A9A-8E4C-13C741EE7A16}" type="presParOf" srcId="{A00CBAB9-8AC4-41EC-BC04-A0A54BD5B92F}" destId="{339B94F0-ED19-4B15-927D-4580D48809B1}" srcOrd="2" destOrd="0" presId="urn:microsoft.com/office/officeart/2018/2/layout/IconCircleList"/>
    <dgm:cxn modelId="{ACD0C22F-4385-47DF-97D4-5CCDAED506B4}" type="presParOf" srcId="{339B94F0-ED19-4B15-927D-4580D48809B1}" destId="{777090FF-E3CA-47E1-A38F-F59CA662B584}" srcOrd="0" destOrd="0" presId="urn:microsoft.com/office/officeart/2018/2/layout/IconCircleList"/>
    <dgm:cxn modelId="{584BB715-B419-4CD6-A8F7-07A892A151C7}" type="presParOf" srcId="{339B94F0-ED19-4B15-927D-4580D48809B1}" destId="{DFA5C298-276F-4E53-9542-99DB445005B3}" srcOrd="1" destOrd="0" presId="urn:microsoft.com/office/officeart/2018/2/layout/IconCircleList"/>
    <dgm:cxn modelId="{2B641431-C105-4408-8190-5AC6D4C08B76}" type="presParOf" srcId="{339B94F0-ED19-4B15-927D-4580D48809B1}" destId="{C53E2EE0-3CEE-4306-AC2E-281C7F3A0F94}" srcOrd="2" destOrd="0" presId="urn:microsoft.com/office/officeart/2018/2/layout/IconCircleList"/>
    <dgm:cxn modelId="{34A85CD3-50A0-4471-B463-102B997E2D5B}" type="presParOf" srcId="{339B94F0-ED19-4B15-927D-4580D48809B1}" destId="{AC000606-9628-472E-B839-F4AB9FA73BE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E6A8D-F7B9-4282-B664-8C54EECC351E}">
      <dsp:nvSpPr>
        <dsp:cNvPr id="0" name=""/>
        <dsp:cNvSpPr/>
      </dsp:nvSpPr>
      <dsp:spPr>
        <a:xfrm>
          <a:off x="520435" y="2824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F1FCC0-BBB0-471E-9B09-86CFAF0F1AE6}">
      <dsp:nvSpPr>
        <dsp:cNvPr id="0" name=""/>
        <dsp:cNvSpPr/>
      </dsp:nvSpPr>
      <dsp:spPr>
        <a:xfrm>
          <a:off x="25435" y="1479616"/>
          <a:ext cx="1800000" cy="138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Correlating air pollutant concentrations with demographic, commercial enterprise, and environmental factors offers precious insights into the drivers of air pollution and its spatial distribution. </a:t>
          </a:r>
          <a:endParaRPr lang="en-US" sz="1100" kern="1200"/>
        </a:p>
      </dsp:txBody>
      <dsp:txXfrm>
        <a:off x="25435" y="1479616"/>
        <a:ext cx="1800000" cy="1382519"/>
      </dsp:txXfrm>
    </dsp:sp>
    <dsp:sp modelId="{A8985274-595A-488B-AEA9-B315B98B1514}">
      <dsp:nvSpPr>
        <dsp:cNvPr id="0" name=""/>
        <dsp:cNvSpPr/>
      </dsp:nvSpPr>
      <dsp:spPr>
        <a:xfrm>
          <a:off x="2635435" y="2824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5B5D0A-EA8A-4AD2-B2A9-9D084E7D6761}">
      <dsp:nvSpPr>
        <dsp:cNvPr id="0" name=""/>
        <dsp:cNvSpPr/>
      </dsp:nvSpPr>
      <dsp:spPr>
        <a:xfrm>
          <a:off x="2140435" y="1479616"/>
          <a:ext cx="1800000" cy="138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Demographic factors which includes populace density, urbanization, and socioeconomic reputation might also have an impact on pollutant emissions and exposure patterns, affecting air high-quality disparities across precise businesses.</a:t>
          </a:r>
          <a:endParaRPr lang="en-US" sz="1100" kern="1200"/>
        </a:p>
      </dsp:txBody>
      <dsp:txXfrm>
        <a:off x="2140435" y="1479616"/>
        <a:ext cx="1800000" cy="1382519"/>
      </dsp:txXfrm>
    </dsp:sp>
    <dsp:sp modelId="{A68242C1-676B-4746-B8FF-6D9C18566868}">
      <dsp:nvSpPr>
        <dsp:cNvPr id="0" name=""/>
        <dsp:cNvSpPr/>
      </dsp:nvSpPr>
      <dsp:spPr>
        <a:xfrm>
          <a:off x="4750435" y="2824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C721F8-7FE5-4433-942B-C0A4EFFDA0CA}">
      <dsp:nvSpPr>
        <dsp:cNvPr id="0" name=""/>
        <dsp:cNvSpPr/>
      </dsp:nvSpPr>
      <dsp:spPr>
        <a:xfrm>
          <a:off x="4255435" y="1479616"/>
          <a:ext cx="1800000" cy="138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Industrial sports, inclusive of producing, transportation, and electricity manufacturing, are giant belongings of air pollution and may correlate with accelerated pollutant tiers in close by areas.</a:t>
          </a:r>
          <a:endParaRPr lang="en-US" sz="1100" kern="1200"/>
        </a:p>
      </dsp:txBody>
      <dsp:txXfrm>
        <a:off x="4255435" y="1479616"/>
        <a:ext cx="1800000" cy="1382519"/>
      </dsp:txXfrm>
    </dsp:sp>
    <dsp:sp modelId="{9946B0FC-61BE-439D-B3B8-761704ADF5CE}">
      <dsp:nvSpPr>
        <dsp:cNvPr id="0" name=""/>
        <dsp:cNvSpPr/>
      </dsp:nvSpPr>
      <dsp:spPr>
        <a:xfrm>
          <a:off x="6865435" y="2824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146B17-9A0C-4E1E-861C-28765B56D6B6}">
      <dsp:nvSpPr>
        <dsp:cNvPr id="0" name=""/>
        <dsp:cNvSpPr/>
      </dsp:nvSpPr>
      <dsp:spPr>
        <a:xfrm>
          <a:off x="6370435" y="1479616"/>
          <a:ext cx="1800000" cy="138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Identifying commercial emissions hotspots and their associations with pollutant concentrations is essential for implementing targeted pollutants, dealing with measures and mitigating environmental consequences.</a:t>
          </a:r>
          <a:endParaRPr lang="en-US" sz="1100" kern="1200"/>
        </a:p>
      </dsp:txBody>
      <dsp:txXfrm>
        <a:off x="6370435" y="1479616"/>
        <a:ext cx="1800000" cy="1382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5DCB5-94CA-4D5D-8703-73C28AED0269}">
      <dsp:nvSpPr>
        <dsp:cNvPr id="0" name=""/>
        <dsp:cNvSpPr/>
      </dsp:nvSpPr>
      <dsp:spPr>
        <a:xfrm>
          <a:off x="18535" y="1032239"/>
          <a:ext cx="1080124" cy="108012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AC37B1-CD54-4179-9B0A-28AF4BAE1723}">
      <dsp:nvSpPr>
        <dsp:cNvPr id="0" name=""/>
        <dsp:cNvSpPr/>
      </dsp:nvSpPr>
      <dsp:spPr>
        <a:xfrm>
          <a:off x="245361" y="1259065"/>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184A69-13E0-46A0-83A9-E14432D2CD89}">
      <dsp:nvSpPr>
        <dsp:cNvPr id="0" name=""/>
        <dsp:cNvSpPr/>
      </dsp:nvSpPr>
      <dsp:spPr>
        <a:xfrm>
          <a:off x="1330115" y="103223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Despite the treasured insights won from this look at, several barriers must be recounted. Firstly, the accuracy of predictive fashions may be affected by uncertainties in input records, model assumptions, and parameter estimation. Additionally, the spatial and temporal decision of available data may additionally restriction the granularity of analysis and the ability to capture localized variations in air pleasant.</a:t>
          </a:r>
          <a:endParaRPr lang="en-US" sz="1100" kern="1200"/>
        </a:p>
      </dsp:txBody>
      <dsp:txXfrm>
        <a:off x="1330115" y="1032239"/>
        <a:ext cx="2546008" cy="1080124"/>
      </dsp:txXfrm>
    </dsp:sp>
    <dsp:sp modelId="{777090FF-E3CA-47E1-A38F-F59CA662B584}">
      <dsp:nvSpPr>
        <dsp:cNvPr id="0" name=""/>
        <dsp:cNvSpPr/>
      </dsp:nvSpPr>
      <dsp:spPr>
        <a:xfrm>
          <a:off x="4319746" y="1032239"/>
          <a:ext cx="1080124" cy="10801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A5C298-276F-4E53-9542-99DB445005B3}">
      <dsp:nvSpPr>
        <dsp:cNvPr id="0" name=""/>
        <dsp:cNvSpPr/>
      </dsp:nvSpPr>
      <dsp:spPr>
        <a:xfrm>
          <a:off x="4546573" y="1259065"/>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00606-9628-472E-B839-F4AB9FA73BE6}">
      <dsp:nvSpPr>
        <dsp:cNvPr id="0" name=""/>
        <dsp:cNvSpPr/>
      </dsp:nvSpPr>
      <dsp:spPr>
        <a:xfrm>
          <a:off x="5631327" y="103223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The have a look at focused mostly on pollutant concentrations and did not do not forget other elements which include health results, publicity pathways, and social determinants of health. Future studies have to explore those factors to provide a greater complete know-how of air pollutants impacts on public fitness and proper-being.</a:t>
          </a:r>
          <a:endParaRPr lang="en-US" sz="1100" kern="1200"/>
        </a:p>
      </dsp:txBody>
      <dsp:txXfrm>
        <a:off x="5631327" y="1032239"/>
        <a:ext cx="2546008" cy="108012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ca9911115c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ca9911115c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535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ca9911115c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ca9911115c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477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ca9911115c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ca9911115c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ca9911115c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ca9911115c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ca9911115c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ca9911115c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291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ca9911115c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a9911115c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ca9911115c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ca9911115c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ca9911115c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ca9911115c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a9911115c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a9911115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a9911115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a9911115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a9911115c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a9911115c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a9911115c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a9911115c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a9911115c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a9911115c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a9911115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a9911115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a9911115c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ca9911115c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ca9911115c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ca9911115c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1F15-90E2-7CCD-B2DB-E63EF42477B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4FA52A5-E5D0-239A-3CB7-DD0F9CA1E8F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7A3234B-77FC-28E2-14CB-C9CB9BBDB232}"/>
              </a:ext>
            </a:extLst>
          </p:cNvPr>
          <p:cNvSpPr>
            <a:spLocks noGrp="1"/>
          </p:cNvSpPr>
          <p:nvPr>
            <p:ph type="dt" sz="half" idx="10"/>
          </p:nvPr>
        </p:nvSpPr>
        <p:spPr/>
        <p:txBody>
          <a:bodyPr/>
          <a:lstStyle/>
          <a:p>
            <a:fld id="{5923F103-BC34-4FE4-A40E-EDDEECFDA5D0}" type="datetimeFigureOut">
              <a:rPr lang="en-US" smtClean="0"/>
              <a:pPr/>
              <a:t>5/1/2024</a:t>
            </a:fld>
            <a:endParaRPr lang="en-US" dirty="0"/>
          </a:p>
        </p:txBody>
      </p:sp>
      <p:sp>
        <p:nvSpPr>
          <p:cNvPr id="5" name="Footer Placeholder 4">
            <a:extLst>
              <a:ext uri="{FF2B5EF4-FFF2-40B4-BE49-F238E27FC236}">
                <a16:creationId xmlns:a16="http://schemas.microsoft.com/office/drawing/2014/main" id="{E980395A-7896-45CF-0592-732677AEABAD}"/>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0CBF088C-946A-751D-8325-943D2CCB7C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947623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4D19-DF36-236E-21FD-28297B7310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08123A-8E95-203B-1C44-47945B62E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3D096-FC0C-6A06-7317-FA784A4FBFB3}"/>
              </a:ext>
            </a:extLst>
          </p:cNvPr>
          <p:cNvSpPr>
            <a:spLocks noGrp="1"/>
          </p:cNvSpPr>
          <p:nvPr>
            <p:ph type="dt" sz="half" idx="10"/>
          </p:nvPr>
        </p:nvSpPr>
        <p:spPr/>
        <p:txBody>
          <a:bodyPr/>
          <a:lstStyle/>
          <a:p>
            <a:fld id="{53086D93-FCAC-47E0-A2EE-787E62CA814C}" type="datetimeFigureOut">
              <a:rPr lang="en-US" smtClean="0"/>
              <a:t>5/1/2024</a:t>
            </a:fld>
            <a:endParaRPr lang="en-US" dirty="0"/>
          </a:p>
        </p:txBody>
      </p:sp>
      <p:sp>
        <p:nvSpPr>
          <p:cNvPr id="5" name="Footer Placeholder 4">
            <a:extLst>
              <a:ext uri="{FF2B5EF4-FFF2-40B4-BE49-F238E27FC236}">
                <a16:creationId xmlns:a16="http://schemas.microsoft.com/office/drawing/2014/main" id="{4C7EE383-5D2D-E45B-946C-A5944D22EE04}"/>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FA2E2FF8-7DA2-ECF4-0E38-06DE4EF49D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1579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01EFB9-BB3E-2291-DB93-A24B367445C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5C1EF1-743E-6995-0627-855EC433563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5EE4D-7675-CE5A-C002-AE39C90BD2D8}"/>
              </a:ext>
            </a:extLst>
          </p:cNvPr>
          <p:cNvSpPr>
            <a:spLocks noGrp="1"/>
          </p:cNvSpPr>
          <p:nvPr>
            <p:ph type="dt" sz="half" idx="10"/>
          </p:nvPr>
        </p:nvSpPr>
        <p:spPr/>
        <p:txBody>
          <a:bodyPr/>
          <a:lstStyle/>
          <a:p>
            <a:fld id="{CDA879A6-0FD0-4734-A311-86BFCA472E6E}" type="datetimeFigureOut">
              <a:rPr lang="en-US" smtClean="0"/>
              <a:t>5/1/2024</a:t>
            </a:fld>
            <a:endParaRPr lang="en-US" dirty="0"/>
          </a:p>
        </p:txBody>
      </p:sp>
      <p:sp>
        <p:nvSpPr>
          <p:cNvPr id="5" name="Footer Placeholder 4">
            <a:extLst>
              <a:ext uri="{FF2B5EF4-FFF2-40B4-BE49-F238E27FC236}">
                <a16:creationId xmlns:a16="http://schemas.microsoft.com/office/drawing/2014/main" id="{F5814203-B8F2-8097-7528-CCD81D6DFFA7}"/>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526C6EA9-F0AA-2DC0-2A1D-86A1A9E80FB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291932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56203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C5CE-7B06-6329-2F90-0531A8A078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1D415E-8039-FCF6-26E4-BA951080EB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BCDFA-DD57-C039-B422-E62D2BEA2EC0}"/>
              </a:ext>
            </a:extLst>
          </p:cNvPr>
          <p:cNvSpPr>
            <a:spLocks noGrp="1"/>
          </p:cNvSpPr>
          <p:nvPr>
            <p:ph type="dt" sz="half" idx="10"/>
          </p:nvPr>
        </p:nvSpPr>
        <p:spPr/>
        <p:txBody>
          <a:bodyPr/>
          <a:lstStyle/>
          <a:p>
            <a:fld id="{19C9CA7B-DFD4-44B5-8C60-D14B8CD1FB59}" type="datetimeFigureOut">
              <a:rPr lang="en-US" smtClean="0"/>
              <a:t>5/1/2024</a:t>
            </a:fld>
            <a:endParaRPr lang="en-US" dirty="0"/>
          </a:p>
        </p:txBody>
      </p:sp>
      <p:sp>
        <p:nvSpPr>
          <p:cNvPr id="5" name="Footer Placeholder 4">
            <a:extLst>
              <a:ext uri="{FF2B5EF4-FFF2-40B4-BE49-F238E27FC236}">
                <a16:creationId xmlns:a16="http://schemas.microsoft.com/office/drawing/2014/main" id="{EF20242F-16BF-78D0-14DB-50932AF105E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85E16736-9357-C22D-7D56-C7D4175E8E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216022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E67D-9161-3B6E-B138-48B0720F384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936E49E-DEDA-FADB-56F6-A708D5FB18D8}"/>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28421D-9D49-42FE-AE09-07CD773D2FBE}"/>
              </a:ext>
            </a:extLst>
          </p:cNvPr>
          <p:cNvSpPr>
            <a:spLocks noGrp="1"/>
          </p:cNvSpPr>
          <p:nvPr>
            <p:ph type="dt" sz="half" idx="10"/>
          </p:nvPr>
        </p:nvSpPr>
        <p:spPr/>
        <p:txBody>
          <a:bodyPr/>
          <a:lstStyle/>
          <a:p>
            <a:fld id="{F34E6425-0181-43F2-84FC-787E803FD2F8}" type="datetimeFigureOut">
              <a:rPr lang="en-US" smtClean="0"/>
              <a:t>5/1/2024</a:t>
            </a:fld>
            <a:endParaRPr lang="en-US" dirty="0"/>
          </a:p>
        </p:txBody>
      </p:sp>
      <p:sp>
        <p:nvSpPr>
          <p:cNvPr id="5" name="Footer Placeholder 4">
            <a:extLst>
              <a:ext uri="{FF2B5EF4-FFF2-40B4-BE49-F238E27FC236}">
                <a16:creationId xmlns:a16="http://schemas.microsoft.com/office/drawing/2014/main" id="{D75ACD31-3020-2734-E858-93BE2E39F64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948EA309-AA2B-F1C4-19C0-9992EFB44E9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499914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8094-4E44-864C-0A6C-84A3DA4A8E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8711F0-8BB9-942E-5BEE-56C6AC3ED19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E62850-CA8E-3DBE-2625-7AE401F7853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CA86FA-C32C-93C2-8445-6D18E00F078A}"/>
              </a:ext>
            </a:extLst>
          </p:cNvPr>
          <p:cNvSpPr>
            <a:spLocks noGrp="1"/>
          </p:cNvSpPr>
          <p:nvPr>
            <p:ph type="dt" sz="half" idx="10"/>
          </p:nvPr>
        </p:nvSpPr>
        <p:spPr/>
        <p:txBody>
          <a:bodyPr/>
          <a:lstStyle/>
          <a:p>
            <a:fld id="{3BDB8791-F1B0-41E7-B7FD-A781E65C4266}" type="datetimeFigureOut">
              <a:rPr lang="en-US" smtClean="0"/>
              <a:t>5/1/2024</a:t>
            </a:fld>
            <a:endParaRPr lang="en-US" dirty="0"/>
          </a:p>
        </p:txBody>
      </p:sp>
      <p:sp>
        <p:nvSpPr>
          <p:cNvPr id="6" name="Footer Placeholder 5">
            <a:extLst>
              <a:ext uri="{FF2B5EF4-FFF2-40B4-BE49-F238E27FC236}">
                <a16:creationId xmlns:a16="http://schemas.microsoft.com/office/drawing/2014/main" id="{4ADBFCEA-7F82-318F-4B02-D38E33E089F5}"/>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9DFA7A60-2398-E31E-D898-A9E36199A0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648865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A560-20C3-AC65-8A1D-A56B4D8B71F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B99507-5601-B372-2D2A-49DA155B655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1078BA4-B371-1283-66F6-FE29CA855BF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B04F0-C61C-2A42-78E2-75746E6DA89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CE55A-6FD2-130A-A8F7-18B577CFFC9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32F3CA-9AF7-0923-0D0D-247471ACF56A}"/>
              </a:ext>
            </a:extLst>
          </p:cNvPr>
          <p:cNvSpPr>
            <a:spLocks noGrp="1"/>
          </p:cNvSpPr>
          <p:nvPr>
            <p:ph type="dt" sz="half" idx="10"/>
          </p:nvPr>
        </p:nvSpPr>
        <p:spPr/>
        <p:txBody>
          <a:bodyPr/>
          <a:lstStyle/>
          <a:p>
            <a:fld id="{5FDD63B2-E120-4ED8-B27B-C685F510A5FE}" type="datetimeFigureOut">
              <a:rPr lang="en-US" smtClean="0"/>
              <a:t>5/1/2024</a:t>
            </a:fld>
            <a:endParaRPr lang="en-US" dirty="0"/>
          </a:p>
        </p:txBody>
      </p:sp>
      <p:sp>
        <p:nvSpPr>
          <p:cNvPr id="8" name="Footer Placeholder 7">
            <a:extLst>
              <a:ext uri="{FF2B5EF4-FFF2-40B4-BE49-F238E27FC236}">
                <a16:creationId xmlns:a16="http://schemas.microsoft.com/office/drawing/2014/main" id="{4A0C4BD7-1448-701D-D41E-CAD1B647522A}"/>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974E5982-BB7C-D103-5389-ABD75E11DE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760686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C203-7337-7776-056F-9DE30D939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3EEFB-47A7-D5D3-70FE-8189BC48FE7B}"/>
              </a:ext>
            </a:extLst>
          </p:cNvPr>
          <p:cNvSpPr>
            <a:spLocks noGrp="1"/>
          </p:cNvSpPr>
          <p:nvPr>
            <p:ph type="dt" sz="half" idx="10"/>
          </p:nvPr>
        </p:nvSpPr>
        <p:spPr/>
        <p:txBody>
          <a:bodyPr/>
          <a:lstStyle/>
          <a:p>
            <a:fld id="{7AA18ACC-A947-437B-A130-35BD54FDF1E9}" type="datetimeFigureOut">
              <a:rPr lang="en-US" smtClean="0"/>
              <a:t>5/1/2024</a:t>
            </a:fld>
            <a:endParaRPr lang="en-US" dirty="0"/>
          </a:p>
        </p:txBody>
      </p:sp>
      <p:sp>
        <p:nvSpPr>
          <p:cNvPr id="4" name="Footer Placeholder 3">
            <a:extLst>
              <a:ext uri="{FF2B5EF4-FFF2-40B4-BE49-F238E27FC236}">
                <a16:creationId xmlns:a16="http://schemas.microsoft.com/office/drawing/2014/main" id="{CB7154BB-6EE6-7F5A-974F-98C1C7160817}"/>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B35ADB51-5DFF-2D44-4EDB-A628B6EEB0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077516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A57817-8CD9-F839-2CBD-F82DFE2432D3}"/>
              </a:ext>
            </a:extLst>
          </p:cNvPr>
          <p:cNvSpPr>
            <a:spLocks noGrp="1"/>
          </p:cNvSpPr>
          <p:nvPr>
            <p:ph type="dt" sz="half" idx="10"/>
          </p:nvPr>
        </p:nvSpPr>
        <p:spPr/>
        <p:txBody>
          <a:bodyPr/>
          <a:lstStyle/>
          <a:p>
            <a:fld id="{7C8D7E02-BCB8-4D50-A234-369438C08659}" type="datetimeFigureOut">
              <a:rPr lang="en-US" smtClean="0"/>
              <a:t>5/1/2024</a:t>
            </a:fld>
            <a:endParaRPr lang="en-US" dirty="0"/>
          </a:p>
        </p:txBody>
      </p:sp>
      <p:sp>
        <p:nvSpPr>
          <p:cNvPr id="3" name="Footer Placeholder 2">
            <a:extLst>
              <a:ext uri="{FF2B5EF4-FFF2-40B4-BE49-F238E27FC236}">
                <a16:creationId xmlns:a16="http://schemas.microsoft.com/office/drawing/2014/main" id="{2C608832-76B9-044D-C5EC-E5C427C6897A}"/>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EE8B3156-4ACB-B8A8-89EC-EF6866C7DC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6151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26E8-0573-34B9-95D3-5743253D554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2EA21A9-0A0E-2D44-1286-2F5CDE85EC9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91ED82-6A04-4E61-ED49-37C3762BF48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0506DEE-9545-83AD-6A39-AAAB382E8083}"/>
              </a:ext>
            </a:extLst>
          </p:cNvPr>
          <p:cNvSpPr>
            <a:spLocks noGrp="1"/>
          </p:cNvSpPr>
          <p:nvPr>
            <p:ph type="dt" sz="half" idx="10"/>
          </p:nvPr>
        </p:nvSpPr>
        <p:spPr/>
        <p:txBody>
          <a:bodyPr/>
          <a:lstStyle/>
          <a:p>
            <a:fld id="{76E86A4C-8E40-4F87-A4F0-01A0687C5742}" type="datetimeFigureOut">
              <a:rPr lang="en-US" smtClean="0"/>
              <a:t>5/1/2024</a:t>
            </a:fld>
            <a:endParaRPr lang="en-US" dirty="0"/>
          </a:p>
        </p:txBody>
      </p:sp>
      <p:sp>
        <p:nvSpPr>
          <p:cNvPr id="6" name="Footer Placeholder 5">
            <a:extLst>
              <a:ext uri="{FF2B5EF4-FFF2-40B4-BE49-F238E27FC236}">
                <a16:creationId xmlns:a16="http://schemas.microsoft.com/office/drawing/2014/main" id="{A714D568-D007-02A9-221C-88DC1E89E029}"/>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824D10A7-A8C4-1DC8-9BDC-67301B0490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302472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4C36-024F-790F-2752-335404AFEBE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0276182-75D1-9BA5-0F15-84058FA5252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F13B93C-6D50-6104-8E36-2C5C33D4F62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C53BBD5-5253-9785-CAFC-6F7F99A57048}"/>
              </a:ext>
            </a:extLst>
          </p:cNvPr>
          <p:cNvSpPr>
            <a:spLocks noGrp="1"/>
          </p:cNvSpPr>
          <p:nvPr>
            <p:ph type="dt" sz="half" idx="10"/>
          </p:nvPr>
        </p:nvSpPr>
        <p:spPr/>
        <p:txBody>
          <a:bodyPr/>
          <a:lstStyle/>
          <a:p>
            <a:fld id="{35E72C73-2D91-4E12-BA25-F0AA0C03599B}" type="datetimeFigureOut">
              <a:rPr lang="en-US" smtClean="0"/>
              <a:t>5/1/2024</a:t>
            </a:fld>
            <a:endParaRPr lang="en-US" dirty="0"/>
          </a:p>
        </p:txBody>
      </p:sp>
      <p:sp>
        <p:nvSpPr>
          <p:cNvPr id="6" name="Footer Placeholder 5">
            <a:extLst>
              <a:ext uri="{FF2B5EF4-FFF2-40B4-BE49-F238E27FC236}">
                <a16:creationId xmlns:a16="http://schemas.microsoft.com/office/drawing/2014/main" id="{E9719616-4B3D-664A-0321-FD93B3046FE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EBAC2562-50A3-EF4F-2AF3-CEA9E3AE988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842495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D918AC-C8E4-063C-7881-B54F47E6FB5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11A8E-9CBE-CD2F-0B2A-5D27CF1EDC4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49071-C232-E130-E963-2E616BBDC3C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2BE451C3-0FF4-47C4-B829-773ADF60F88C}" type="datetimeFigureOut">
              <a:rPr lang="en-US" smtClean="0"/>
              <a:t>5/1/2024</a:t>
            </a:fld>
            <a:endParaRPr lang="en-US" dirty="0"/>
          </a:p>
        </p:txBody>
      </p:sp>
      <p:sp>
        <p:nvSpPr>
          <p:cNvPr id="5" name="Footer Placeholder 4">
            <a:extLst>
              <a:ext uri="{FF2B5EF4-FFF2-40B4-BE49-F238E27FC236}">
                <a16:creationId xmlns:a16="http://schemas.microsoft.com/office/drawing/2014/main" id="{AEC98457-D8FF-3CCC-8923-417CF7DB7E6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9B4E410D-6082-750E-8038-937F36A2D05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3563650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1drv.ms/v/s!Agce5ZmJbDbMj2Mf2dCIbmKg1TI6?e=jpzpkH"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76" name="Rectangle 17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7019"/>
            <a:ext cx="9143998" cy="3280596"/>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31539" y="-2948881"/>
            <a:ext cx="3280918"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02522" y="-2777901"/>
            <a:ext cx="3280596"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17017"/>
            <a:ext cx="6406863" cy="3280594"/>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Shape 1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774039"/>
            <a:ext cx="3742610" cy="3329347"/>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8" name="Google Shape;128;p13"/>
          <p:cNvSpPr txBox="1">
            <a:spLocks noGrp="1"/>
          </p:cNvSpPr>
          <p:nvPr>
            <p:ph type="ctrTitle"/>
          </p:nvPr>
        </p:nvSpPr>
        <p:spPr>
          <a:xfrm>
            <a:off x="986118" y="551329"/>
            <a:ext cx="7540322" cy="2196353"/>
          </a:xfrm>
          <a:prstGeom prst="rect">
            <a:avLst/>
          </a:prstGeom>
        </p:spPr>
        <p:txBody>
          <a:bodyPr spcFirstLastPara="1" lIns="91425" tIns="91425" rIns="91425" bIns="91425" anchor="b" anchorCtr="0">
            <a:normAutofit/>
          </a:bodyPr>
          <a:lstStyle/>
          <a:p>
            <a:pPr marL="0" lvl="0" indent="0" algn="l" rtl="0">
              <a:spcBef>
                <a:spcPts val="0"/>
              </a:spcBef>
              <a:spcAft>
                <a:spcPts val="0"/>
              </a:spcAft>
              <a:buNone/>
            </a:pPr>
            <a:r>
              <a:rPr lang="en-US" sz="3600" b="1" dirty="0">
                <a:solidFill>
                  <a:srgbClr val="FFFFFF"/>
                </a:solidFill>
                <a:latin typeface="Times New Roman"/>
                <a:ea typeface="Times New Roman"/>
                <a:cs typeface="Times New Roman"/>
                <a:sym typeface="Times New Roman"/>
              </a:rPr>
              <a:t>Spatial Patterns, Correlations, and Predictive Modelling of Air Pollutants Across the United States</a:t>
            </a:r>
          </a:p>
          <a:p>
            <a:pPr marL="0" lvl="0" indent="0" algn="l" rtl="0">
              <a:spcBef>
                <a:spcPts val="0"/>
              </a:spcBef>
              <a:spcAft>
                <a:spcPts val="0"/>
              </a:spcAft>
              <a:buNone/>
            </a:pPr>
            <a:endParaRPr lang="en-US" sz="3600" b="1" dirty="0">
              <a:solidFill>
                <a:srgbClr val="FFFFFF"/>
              </a:solidFill>
            </a:endParaRPr>
          </a:p>
        </p:txBody>
      </p:sp>
      <p:sp>
        <p:nvSpPr>
          <p:cNvPr id="129" name="Google Shape;129;p13"/>
          <p:cNvSpPr txBox="1">
            <a:spLocks noGrp="1"/>
          </p:cNvSpPr>
          <p:nvPr>
            <p:ph type="subTitle" idx="1"/>
          </p:nvPr>
        </p:nvSpPr>
        <p:spPr>
          <a:xfrm>
            <a:off x="203200" y="3547959"/>
            <a:ext cx="9623785" cy="1093693"/>
          </a:xfrm>
          <a:prstGeom prst="rect">
            <a:avLst/>
          </a:prstGeom>
        </p:spPr>
        <p:txBody>
          <a:bodyPr spcFirstLastPara="1" lIns="91425" tIns="91425" rIns="91425" bIns="91425" anchor="ctr" anchorCtr="0">
            <a:noAutofit/>
          </a:bodyPr>
          <a:lstStyle/>
          <a:p>
            <a:pPr marL="2743200" marR="0" indent="457200" algn="l">
              <a:spcBef>
                <a:spcPts val="0"/>
              </a:spcBef>
              <a:spcAft>
                <a:spcPts val="800"/>
              </a:spcAft>
            </a:pPr>
            <a:r>
              <a:rPr lang="en-US" sz="1200" b="1" dirty="0">
                <a:latin typeface="Times New Roman" panose="02020603050405020304" pitchFamily="18" charset="0"/>
                <a:cs typeface="Times New Roman" panose="02020603050405020304" pitchFamily="18" charset="0"/>
              </a:rPr>
              <a:t>					Group 30</a:t>
            </a:r>
          </a:p>
          <a:p>
            <a:pPr marL="2743200" marR="0" indent="457200" algn="l">
              <a:spcBef>
                <a:spcPts val="0"/>
              </a:spcBef>
              <a:spcAft>
                <a:spcPts val="800"/>
              </a:spcAft>
            </a:pPr>
            <a:r>
              <a:rPr lang="en-US" sz="1200" b="1" dirty="0">
                <a:latin typeface="Times New Roman" panose="02020603050405020304" pitchFamily="18" charset="0"/>
                <a:cs typeface="Times New Roman" panose="02020603050405020304" pitchFamily="18" charset="0"/>
              </a:rPr>
              <a:t>					Shivani Korupoju (11641995)</a:t>
            </a:r>
          </a:p>
          <a:p>
            <a:pPr marL="2743200" marR="0" indent="457200" algn="l">
              <a:spcBef>
                <a:spcPts val="0"/>
              </a:spcBef>
              <a:spcAft>
                <a:spcPts val="800"/>
              </a:spcAft>
            </a:pPr>
            <a:r>
              <a:rPr lang="en-US" sz="1200" b="1" dirty="0">
                <a:latin typeface="Times New Roman" panose="02020603050405020304" pitchFamily="18" charset="0"/>
                <a:cs typeface="Times New Roman" panose="02020603050405020304" pitchFamily="18" charset="0"/>
              </a:rPr>
              <a:t>					Nikhitha Vuppalapati (11645405)</a:t>
            </a:r>
          </a:p>
          <a:p>
            <a:pPr marL="2743200" marR="0" indent="457200" algn="l">
              <a:spcBef>
                <a:spcPts val="0"/>
              </a:spcBef>
              <a:spcAft>
                <a:spcPts val="800"/>
              </a:spcAft>
            </a:pPr>
            <a:r>
              <a:rPr lang="en-US" sz="1200" b="1" dirty="0">
                <a:latin typeface="Times New Roman" panose="02020603050405020304" pitchFamily="18" charset="0"/>
                <a:cs typeface="Times New Roman" panose="02020603050405020304" pitchFamily="18" charset="0"/>
              </a:rPr>
              <a:t>					Nikhil Kavali (11631192)</a:t>
            </a:r>
          </a:p>
        </p:txBody>
      </p:sp>
    </p:spTree>
  </p:cSld>
  <p:clrMapOvr>
    <a:masterClrMapping/>
  </p:clrMapOvr>
  <mc:AlternateContent xmlns:mc="http://schemas.openxmlformats.org/markup-compatibility/2006" xmlns:p14="http://schemas.microsoft.com/office/powerpoint/2010/main">
    <mc:Choice Requires="p14">
      <p:transition spd="med" p14:dur="700" advTm="378">
        <p:fade/>
      </p:transition>
    </mc:Choice>
    <mc:Fallback xmlns="">
      <p:transition spd="med" advTm="37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4"/>
        <p:cNvGrpSpPr/>
        <p:nvPr/>
      </p:nvGrpSpPr>
      <p:grpSpPr>
        <a:xfrm>
          <a:off x="0" y="0"/>
          <a:ext cx="0" cy="0"/>
          <a:chOff x="0" y="0"/>
          <a:chExt cx="0" cy="0"/>
        </a:xfrm>
      </p:grpSpPr>
      <p:sp useBgFill="1">
        <p:nvSpPr>
          <p:cNvPr id="171" name="Rectangle 17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65" name="Google Shape;165;p19"/>
          <p:cNvSpPr txBox="1">
            <a:spLocks noGrp="1"/>
          </p:cNvSpPr>
          <p:nvPr>
            <p:ph type="title"/>
          </p:nvPr>
        </p:nvSpPr>
        <p:spPr>
          <a:xfrm>
            <a:off x="884419" y="1316304"/>
            <a:ext cx="7375161" cy="800102"/>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400" b="1" kern="1200" dirty="0">
                <a:solidFill>
                  <a:schemeClr val="tx2"/>
                </a:solidFill>
                <a:latin typeface="Times New Roman" panose="02020603050405020304" pitchFamily="18" charset="0"/>
                <a:cs typeface="Times New Roman" panose="02020603050405020304" pitchFamily="18" charset="0"/>
                <a:sym typeface="Times New Roman"/>
              </a:rPr>
              <a:t>Spatial Patterns of Air Pollutants:</a:t>
            </a:r>
            <a:endParaRPr lang="en-US" sz="2400" kern="1200" dirty="0">
              <a:solidFill>
                <a:schemeClr val="tx2"/>
              </a:solidFill>
              <a:latin typeface="Times New Roman" panose="02020603050405020304" pitchFamily="18" charset="0"/>
              <a:cs typeface="Times New Roman" panose="02020603050405020304" pitchFamily="18" charset="0"/>
            </a:endParaRPr>
          </a:p>
        </p:txBody>
      </p:sp>
      <p:grpSp>
        <p:nvGrpSpPr>
          <p:cNvPr id="175" name="Group 17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00351" y="0"/>
            <a:ext cx="3243649" cy="1980861"/>
            <a:chOff x="6867015" y="-1"/>
            <a:chExt cx="5324985" cy="3251912"/>
          </a:xfrm>
          <a:solidFill>
            <a:schemeClr val="accent5">
              <a:alpha val="10000"/>
            </a:schemeClr>
          </a:solidFill>
        </p:grpSpPr>
        <p:sp>
          <p:nvSpPr>
            <p:cNvPr id="176" name="Freeform: Shape 17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Shape 17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Shape 17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6" name="Google Shape;166;p19"/>
          <p:cNvSpPr txBox="1">
            <a:spLocks noGrp="1"/>
          </p:cNvSpPr>
          <p:nvPr>
            <p:ph type="body" idx="1"/>
          </p:nvPr>
        </p:nvSpPr>
        <p:spPr>
          <a:xfrm>
            <a:off x="884419" y="2286993"/>
            <a:ext cx="7375161" cy="2209181"/>
          </a:xfrm>
          <a:prstGeom prst="rect">
            <a:avLst/>
          </a:prstGeom>
        </p:spPr>
        <p:txBody>
          <a:bodyPr spcFirstLastPara="1" vert="horz" lIns="91440" tIns="45720" rIns="91440" bIns="45720" rtlCol="0" anchor="ctr" anchorCtr="0">
            <a:normAutofit/>
          </a:bodyPr>
          <a:lstStyle/>
          <a:p>
            <a:pPr marL="0" lvl="0" indent="0" defTabSz="914400">
              <a:spcBef>
                <a:spcPts val="0"/>
              </a:spcBef>
              <a:spcAft>
                <a:spcPts val="600"/>
              </a:spcAft>
              <a:buNone/>
            </a:pPr>
            <a:r>
              <a:rPr lang="en-US" sz="1200" dirty="0">
                <a:solidFill>
                  <a:schemeClr val="tx2"/>
                </a:solidFill>
                <a:latin typeface="Times New Roman" panose="02020603050405020304" pitchFamily="18" charset="0"/>
                <a:cs typeface="Times New Roman" panose="02020603050405020304" pitchFamily="18" charset="0"/>
                <a:sym typeface="Times New Roman"/>
              </a:rPr>
              <a:t>Understanding the spatial varieties of air pollutants is important for identifying pollutants hotspots, assessing publicity risks, and enforcing focused mitigation strategies</a:t>
            </a:r>
          </a:p>
          <a:p>
            <a:pPr marL="0" lvl="0" indent="0" defTabSz="914400">
              <a:spcBef>
                <a:spcPts val="0"/>
              </a:spcBef>
              <a:spcAft>
                <a:spcPts val="600"/>
              </a:spcAft>
              <a:buNone/>
            </a:pPr>
            <a:endParaRPr lang="en-US" sz="1200" dirty="0">
              <a:solidFill>
                <a:schemeClr val="tx2"/>
              </a:solidFill>
              <a:latin typeface="Times New Roman" panose="02020603050405020304" pitchFamily="18" charset="0"/>
              <a:cs typeface="Times New Roman" panose="02020603050405020304" pitchFamily="18" charset="0"/>
              <a:sym typeface="Times New Roman"/>
            </a:endParaRPr>
          </a:p>
          <a:p>
            <a:pPr marL="0" lvl="0" indent="0" defTabSz="914400">
              <a:spcBef>
                <a:spcPts val="0"/>
              </a:spcBef>
              <a:spcAft>
                <a:spcPts val="600"/>
              </a:spcAft>
              <a:buNone/>
            </a:pPr>
            <a:r>
              <a:rPr lang="en-US" sz="1200" b="1" dirty="0">
                <a:solidFill>
                  <a:schemeClr val="tx2"/>
                </a:solidFill>
                <a:latin typeface="Times New Roman" panose="02020603050405020304" pitchFamily="18" charset="0"/>
                <a:cs typeface="Times New Roman" panose="02020603050405020304" pitchFamily="18" charset="0"/>
                <a:sym typeface="Times New Roman"/>
              </a:rPr>
              <a:t>Mapping Air Pollutant Concentrations Across the USA:</a:t>
            </a:r>
          </a:p>
          <a:p>
            <a:pPr marL="457200" lvl="0" indent="-228600" defTabSz="914400">
              <a:spcBef>
                <a:spcPts val="0"/>
              </a:spcBef>
              <a:spcAft>
                <a:spcPts val="600"/>
              </a:spcAft>
              <a:buClr>
                <a:srgbClr val="000000"/>
              </a:buClr>
              <a:buSzPts val="1200"/>
              <a:buFont typeface="Arial" panose="020B0604020202020204" pitchFamily="34" charset="0"/>
              <a:buChar char="•"/>
            </a:pPr>
            <a:r>
              <a:rPr lang="en-US" sz="1200" dirty="0">
                <a:solidFill>
                  <a:schemeClr val="tx2"/>
                </a:solidFill>
                <a:latin typeface="Times New Roman" panose="02020603050405020304" pitchFamily="18" charset="0"/>
                <a:cs typeface="Times New Roman" panose="02020603050405020304" pitchFamily="18" charset="0"/>
                <a:sym typeface="Times New Roman"/>
              </a:rPr>
              <a:t>Mapping air pollutant concentrations in the United States involves visualizing the spatial distribution of pollutants using geographic information gadget (GIS) techniques. </a:t>
            </a:r>
          </a:p>
          <a:p>
            <a:pPr marL="457200" lvl="0" indent="-228600" defTabSz="914400">
              <a:spcBef>
                <a:spcPts val="0"/>
              </a:spcBef>
              <a:spcAft>
                <a:spcPts val="600"/>
              </a:spcAft>
              <a:buClr>
                <a:srgbClr val="000000"/>
              </a:buClr>
              <a:buSzPts val="1200"/>
              <a:buFont typeface="Arial" panose="020B0604020202020204" pitchFamily="34" charset="0"/>
              <a:buChar char="•"/>
            </a:pPr>
            <a:r>
              <a:rPr lang="en-US" sz="1200" dirty="0">
                <a:solidFill>
                  <a:schemeClr val="tx2"/>
                </a:solidFill>
                <a:latin typeface="Times New Roman" panose="02020603050405020304" pitchFamily="18" charset="0"/>
                <a:cs typeface="Times New Roman" panose="02020603050405020304" pitchFamily="18" charset="0"/>
                <a:sym typeface="Times New Roman"/>
              </a:rPr>
              <a:t>Geographic maps are created to depict pollutant concentrations at monitoring stations and interpolate values to estimate concentrations at unmonitored places the usage of spatial interpolation strategies including kriging or inverse distance weighting.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7"/>
        <p:cNvGrpSpPr/>
        <p:nvPr/>
      </p:nvGrpSpPr>
      <p:grpSpPr>
        <a:xfrm>
          <a:off x="0" y="0"/>
          <a:ext cx="0" cy="0"/>
          <a:chOff x="0" y="0"/>
          <a:chExt cx="0" cy="0"/>
        </a:xfrm>
      </p:grpSpPr>
      <p:sp useBgFill="1">
        <p:nvSpPr>
          <p:cNvPr id="191" name="Rectangle 19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Google Shape;178;p21"/>
          <p:cNvSpPr txBox="1">
            <a:spLocks noGrp="1"/>
          </p:cNvSpPr>
          <p:nvPr>
            <p:ph type="title"/>
          </p:nvPr>
        </p:nvSpPr>
        <p:spPr>
          <a:xfrm>
            <a:off x="429369" y="178904"/>
            <a:ext cx="8263890" cy="107581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400" b="1" dirty="0">
                <a:latin typeface="Times New Roman" panose="02020603050405020304" pitchFamily="18" charset="0"/>
                <a:cs typeface="Times New Roman" panose="02020603050405020304" pitchFamily="18" charset="0"/>
                <a:sym typeface="Times New Roman"/>
              </a:rPr>
              <a:t>  Correlation Analysis:</a:t>
            </a:r>
            <a:endParaRPr lang="en-US" sz="2400" dirty="0">
              <a:latin typeface="Times New Roman" panose="02020603050405020304" pitchFamily="18" charset="0"/>
              <a:cs typeface="Times New Roman" panose="02020603050405020304" pitchFamily="18" charset="0"/>
            </a:endParaRPr>
          </a:p>
        </p:txBody>
      </p:sp>
      <p:sp>
        <p:nvSpPr>
          <p:cNvPr id="19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Google Shape;179;p21"/>
          <p:cNvSpPr txBox="1">
            <a:spLocks noGrp="1"/>
          </p:cNvSpPr>
          <p:nvPr>
            <p:ph type="body" idx="1"/>
          </p:nvPr>
        </p:nvSpPr>
        <p:spPr>
          <a:xfrm>
            <a:off x="429369" y="1553487"/>
            <a:ext cx="5035164" cy="3089379"/>
          </a:xfrm>
          <a:prstGeom prst="rect">
            <a:avLst/>
          </a:prstGeom>
        </p:spPr>
        <p:txBody>
          <a:bodyPr spcFirstLastPara="1" vert="horz" lIns="91440" tIns="45720" rIns="91440" bIns="45720" rtlCol="0" anchor="t" anchorCtr="0">
            <a:normAutofit/>
          </a:bodyPr>
          <a:lstStyle/>
          <a:p>
            <a:pPr marL="0" lvl="0" indent="0" algn="just" defTabSz="914400">
              <a:spcBef>
                <a:spcPts val="0"/>
              </a:spcBef>
              <a:spcAft>
                <a:spcPts val="600"/>
              </a:spcAft>
              <a:buNone/>
            </a:pPr>
            <a:r>
              <a:rPr lang="en-US" sz="1200" dirty="0">
                <a:latin typeface="Times New Roman" panose="02020603050405020304" pitchFamily="18" charset="0"/>
                <a:cs typeface="Times New Roman" panose="02020603050405020304" pitchFamily="18" charset="0"/>
                <a:sym typeface="Times New Roman"/>
              </a:rPr>
              <a:t>Correlation evaluation is crucial for understanding within the relationships among exclusive air pollution and identifying their institutions with demographic, commercial, and environmental elements. In this section, we will delve into the analysis of relationships amongst air pollutants and their correlations with various factors.</a:t>
            </a:r>
          </a:p>
          <a:p>
            <a:pPr marL="0" lvl="0" indent="0" algn="just" defTabSz="914400">
              <a:spcBef>
                <a:spcPts val="0"/>
              </a:spcBef>
              <a:spcAft>
                <a:spcPts val="600"/>
              </a:spcAft>
              <a:buNone/>
            </a:pPr>
            <a:r>
              <a:rPr lang="en-US" sz="1200" b="1" i="1" dirty="0">
                <a:latin typeface="Times New Roman" panose="02020603050405020304" pitchFamily="18" charset="0"/>
                <a:cs typeface="Times New Roman" panose="02020603050405020304" pitchFamily="18" charset="0"/>
                <a:sym typeface="Times New Roman"/>
              </a:rPr>
              <a:t>Analysis of Relationships Between Air Pollutants:</a:t>
            </a:r>
          </a:p>
          <a:p>
            <a:pPr marL="0" lvl="0" indent="-228600" algn="just" defTabSz="914400">
              <a:spcBef>
                <a:spcPts val="0"/>
              </a:spcBef>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sym typeface="Times New Roman"/>
              </a:rPr>
              <a:t>Analyzing the relationships amongst air pollution consists of calculating correlation coefficients to quantify the strength and path of associations among one among a kind pollutants. Pearson correlation coefficients or Spearman rank correlation coefficients are usually used to evaluate the degree of linear or monotonic relationships amongst pollutant concentrations at diverse location. Multiple regression evaluation may be hired to discover have an effect on of multiple predictors, inclusive of meteorological variables, emission assets, and land use characteristics, on pollutant concentrations.</a:t>
            </a:r>
          </a:p>
        </p:txBody>
      </p:sp>
      <p:pic>
        <p:nvPicPr>
          <p:cNvPr id="186" name="Google Shape;186;p22"/>
          <p:cNvPicPr preferRelativeResize="0"/>
          <p:nvPr/>
        </p:nvPicPr>
        <p:blipFill rotWithShape="1">
          <a:blip r:embed="rId3"/>
          <a:srcRect l="5795" r="16281" b="4"/>
          <a:stretch/>
        </p:blipFill>
        <p:spPr>
          <a:xfrm>
            <a:off x="5756743" y="1570482"/>
            <a:ext cx="2955798" cy="307238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0"/>
        <p:cNvGrpSpPr/>
        <p:nvPr/>
      </p:nvGrpSpPr>
      <p:grpSpPr>
        <a:xfrm>
          <a:off x="0" y="0"/>
          <a:ext cx="0" cy="0"/>
          <a:chOff x="0" y="0"/>
          <a:chExt cx="0" cy="0"/>
        </a:xfrm>
      </p:grpSpPr>
      <p:sp useBgFill="1">
        <p:nvSpPr>
          <p:cNvPr id="198" name="Rectangle 19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Google Shape;191;p23"/>
          <p:cNvSpPr txBox="1">
            <a:spLocks noGrp="1"/>
          </p:cNvSpPr>
          <p:nvPr>
            <p:ph type="title"/>
          </p:nvPr>
        </p:nvSpPr>
        <p:spPr>
          <a:xfrm>
            <a:off x="1028697" y="261648"/>
            <a:ext cx="7533018" cy="658297"/>
          </a:xfrm>
          <a:prstGeom prst="rect">
            <a:avLst/>
          </a:prstGeom>
        </p:spPr>
        <p:txBody>
          <a:bodyPr spcFirstLastPara="1" vert="horz" lIns="91440" tIns="45720" rIns="91440" bIns="45720" rtlCol="0" anchor="ctr" anchorCtr="0">
            <a:noAutofit/>
          </a:bodyPr>
          <a:lstStyle/>
          <a:p>
            <a:pPr marL="0" lvl="0" indent="0" defTabSz="914400">
              <a:spcBef>
                <a:spcPct val="0"/>
              </a:spcBef>
              <a:spcAft>
                <a:spcPts val="0"/>
              </a:spcAft>
            </a:pPr>
            <a:r>
              <a:rPr lang="en-US" sz="2400" kern="1200" dirty="0">
                <a:solidFill>
                  <a:srgbClr val="FFFFFF"/>
                </a:solidFill>
                <a:latin typeface="Times New Roman" panose="02020603050405020304" pitchFamily="18" charset="0"/>
                <a:cs typeface="Times New Roman" panose="02020603050405020304" pitchFamily="18" charset="0"/>
                <a:sym typeface="Times New Roman"/>
              </a:rPr>
              <a:t> </a:t>
            </a:r>
            <a:r>
              <a:rPr lang="en-US" sz="2400" b="1" kern="1200" dirty="0">
                <a:solidFill>
                  <a:srgbClr val="FFFFFF"/>
                </a:solidFill>
                <a:latin typeface="Times New Roman" panose="02020603050405020304" pitchFamily="18" charset="0"/>
                <a:cs typeface="Times New Roman" panose="02020603050405020304" pitchFamily="18" charset="0"/>
                <a:sym typeface="Times New Roman"/>
              </a:rPr>
              <a:t>Correlation with Demographic, Industrial, and Environmental Factors:</a:t>
            </a:r>
            <a:endParaRPr lang="en-US" sz="2400" b="1" kern="1200" dirty="0">
              <a:solidFill>
                <a:srgbClr val="FFFFFF"/>
              </a:solidFill>
              <a:latin typeface="Times New Roman" panose="02020603050405020304" pitchFamily="18" charset="0"/>
              <a:cs typeface="Times New Roman" panose="02020603050405020304" pitchFamily="18" charset="0"/>
            </a:endParaRPr>
          </a:p>
        </p:txBody>
      </p:sp>
      <p:graphicFrame>
        <p:nvGraphicFramePr>
          <p:cNvPr id="194" name="Google Shape;192;p23">
            <a:extLst>
              <a:ext uri="{FF2B5EF4-FFF2-40B4-BE49-F238E27FC236}">
                <a16:creationId xmlns:a16="http://schemas.microsoft.com/office/drawing/2014/main" id="{568D4D7E-6B16-1C18-7035-90C2F6D5AFCB}"/>
              </a:ext>
            </a:extLst>
          </p:cNvPr>
          <p:cNvGraphicFramePr/>
          <p:nvPr>
            <p:extLst>
              <p:ext uri="{D42A27DB-BD31-4B8C-83A1-F6EECF244321}">
                <p14:modId xmlns:p14="http://schemas.microsoft.com/office/powerpoint/2010/main" val="2492618183"/>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2"/>
        <p:cNvGrpSpPr/>
        <p:nvPr/>
      </p:nvGrpSpPr>
      <p:grpSpPr>
        <a:xfrm>
          <a:off x="0" y="0"/>
          <a:ext cx="0" cy="0"/>
          <a:chOff x="0" y="0"/>
          <a:chExt cx="0" cy="0"/>
        </a:xfrm>
      </p:grpSpPr>
      <p:sp useBgFill="1">
        <p:nvSpPr>
          <p:cNvPr id="208" name="Rectangle 207">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Google Shape;203;p25"/>
          <p:cNvSpPr txBox="1">
            <a:spLocks noGrp="1"/>
          </p:cNvSpPr>
          <p:nvPr>
            <p:ph type="title"/>
          </p:nvPr>
        </p:nvSpPr>
        <p:spPr>
          <a:xfrm>
            <a:off x="479160" y="3376089"/>
            <a:ext cx="8182230" cy="799377"/>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400" b="1" dirty="0">
                <a:latin typeface="Times New Roman" panose="02020603050405020304" pitchFamily="18" charset="0"/>
                <a:cs typeface="Times New Roman" panose="02020603050405020304" pitchFamily="18" charset="0"/>
                <a:sym typeface="Times New Roman"/>
              </a:rPr>
              <a:t>Evaluation:</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0F3AF66-085D-98EF-192B-665878CD55CE}"/>
              </a:ext>
            </a:extLst>
          </p:cNvPr>
          <p:cNvPicPr>
            <a:picLocks noChangeAspect="1"/>
          </p:cNvPicPr>
          <p:nvPr/>
        </p:nvPicPr>
        <p:blipFill>
          <a:blip r:embed="rId3"/>
          <a:stretch>
            <a:fillRect/>
          </a:stretch>
        </p:blipFill>
        <p:spPr>
          <a:xfrm>
            <a:off x="240030" y="663872"/>
            <a:ext cx="4210812" cy="2073824"/>
          </a:xfrm>
          <a:prstGeom prst="rect">
            <a:avLst/>
          </a:prstGeom>
        </p:spPr>
      </p:pic>
      <p:pic>
        <p:nvPicPr>
          <p:cNvPr id="3" name="Picture 2">
            <a:extLst>
              <a:ext uri="{FF2B5EF4-FFF2-40B4-BE49-F238E27FC236}">
                <a16:creationId xmlns:a16="http://schemas.microsoft.com/office/drawing/2014/main" id="{09D2AB9A-D5EF-A172-9365-F91F0030DEE4}"/>
              </a:ext>
            </a:extLst>
          </p:cNvPr>
          <p:cNvPicPr>
            <a:picLocks noChangeAspect="1"/>
          </p:cNvPicPr>
          <p:nvPr/>
        </p:nvPicPr>
        <p:blipFill>
          <a:blip r:embed="rId4"/>
          <a:stretch>
            <a:fillRect/>
          </a:stretch>
        </p:blipFill>
        <p:spPr>
          <a:xfrm>
            <a:off x="4690872" y="737561"/>
            <a:ext cx="4210812" cy="1926446"/>
          </a:xfrm>
          <a:prstGeom prst="rect">
            <a:avLst/>
          </a:prstGeom>
        </p:spPr>
      </p:pic>
      <p:sp>
        <p:nvSpPr>
          <p:cNvPr id="21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4195768"/>
            <a:ext cx="2468880" cy="13716"/>
          </a:xfrm>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530" y="5728"/>
                  <a:pt x="2468490" y="7624"/>
                  <a:pt x="2468880" y="13716"/>
                </a:cubicBezTo>
                <a:cubicBezTo>
                  <a:pt x="2229297" y="-19231"/>
                  <a:pt x="2066775" y="25681"/>
                  <a:pt x="1802282" y="13716"/>
                </a:cubicBezTo>
                <a:cubicBezTo>
                  <a:pt x="1537789" y="1751"/>
                  <a:pt x="1379930" y="17694"/>
                  <a:pt x="1209751" y="13716"/>
                </a:cubicBezTo>
                <a:cubicBezTo>
                  <a:pt x="1039572" y="9738"/>
                  <a:pt x="837025" y="8278"/>
                  <a:pt x="641909" y="13716"/>
                </a:cubicBezTo>
                <a:cubicBezTo>
                  <a:pt x="446793" y="19154"/>
                  <a:pt x="170561" y="13900"/>
                  <a:pt x="0" y="13716"/>
                </a:cubicBezTo>
                <a:cubicBezTo>
                  <a:pt x="-302" y="10335"/>
                  <a:pt x="417" y="4724"/>
                  <a:pt x="0" y="0"/>
                </a:cubicBezTo>
                <a:close/>
              </a:path>
              <a:path w="2468880" h="13716"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9409" y="5071"/>
                  <a:pt x="2469155" y="7437"/>
                  <a:pt x="2468880" y="13716"/>
                </a:cubicBezTo>
                <a:cubicBezTo>
                  <a:pt x="2271330" y="32027"/>
                  <a:pt x="2001027" y="26982"/>
                  <a:pt x="1876349" y="13716"/>
                </a:cubicBezTo>
                <a:cubicBezTo>
                  <a:pt x="1751671" y="450"/>
                  <a:pt x="1364652" y="10491"/>
                  <a:pt x="1209751" y="13716"/>
                </a:cubicBezTo>
                <a:cubicBezTo>
                  <a:pt x="1054850" y="16941"/>
                  <a:pt x="748438" y="15502"/>
                  <a:pt x="617220" y="13716"/>
                </a:cubicBezTo>
                <a:cubicBezTo>
                  <a:pt x="486002" y="11930"/>
                  <a:pt x="237432" y="22628"/>
                  <a:pt x="0" y="13716"/>
                </a:cubicBezTo>
                <a:cubicBezTo>
                  <a:pt x="198" y="8947"/>
                  <a:pt x="304" y="52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976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2"/>
        <p:cNvGrpSpPr/>
        <p:nvPr/>
      </p:nvGrpSpPr>
      <p:grpSpPr>
        <a:xfrm>
          <a:off x="0" y="0"/>
          <a:ext cx="0" cy="0"/>
          <a:chOff x="0" y="0"/>
          <a:chExt cx="0" cy="0"/>
        </a:xfrm>
      </p:grpSpPr>
      <p:sp useBgFill="1">
        <p:nvSpPr>
          <p:cNvPr id="222" name="Rectangle 22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3" name="Rectangle 2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69"/>
            <a:ext cx="9143999" cy="1181966"/>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26"/>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4" y="-3980833"/>
            <a:ext cx="1182335"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739"/>
            <a:ext cx="3227567" cy="1181596"/>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Google Shape;203;p25"/>
          <p:cNvSpPr txBox="1">
            <a:spLocks noGrp="1"/>
          </p:cNvSpPr>
          <p:nvPr>
            <p:ph type="title"/>
          </p:nvPr>
        </p:nvSpPr>
        <p:spPr>
          <a:xfrm>
            <a:off x="524785" y="264870"/>
            <a:ext cx="5318475" cy="673935"/>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b="1" dirty="0">
                <a:solidFill>
                  <a:srgbClr val="FFFFFF"/>
                </a:solidFill>
                <a:latin typeface="Times New Roman" panose="02020603050405020304" pitchFamily="18" charset="0"/>
                <a:cs typeface="Times New Roman" panose="02020603050405020304" pitchFamily="18" charset="0"/>
                <a:sym typeface="Times New Roman"/>
              </a:rPr>
              <a:t>Evaluation:</a:t>
            </a:r>
            <a:endParaRPr lang="en-US" sz="2400" dirty="0">
              <a:solidFill>
                <a:srgbClr val="FFFF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9BCE6F0-8802-A3B6-52A2-4308C2EBA612}"/>
              </a:ext>
            </a:extLst>
          </p:cNvPr>
          <p:cNvPicPr>
            <a:picLocks noChangeAspect="1"/>
          </p:cNvPicPr>
          <p:nvPr/>
        </p:nvPicPr>
        <p:blipFill>
          <a:blip r:embed="rId3"/>
          <a:stretch>
            <a:fillRect/>
          </a:stretch>
        </p:blipFill>
        <p:spPr>
          <a:xfrm>
            <a:off x="536811" y="2177915"/>
            <a:ext cx="3848316" cy="1914536"/>
          </a:xfrm>
          <a:prstGeom prst="rect">
            <a:avLst/>
          </a:prstGeom>
        </p:spPr>
      </p:pic>
      <p:pic>
        <p:nvPicPr>
          <p:cNvPr id="9" name="Picture 8">
            <a:extLst>
              <a:ext uri="{FF2B5EF4-FFF2-40B4-BE49-F238E27FC236}">
                <a16:creationId xmlns:a16="http://schemas.microsoft.com/office/drawing/2014/main" id="{DA8DD913-7279-EF59-3E93-4987E89D1649}"/>
              </a:ext>
            </a:extLst>
          </p:cNvPr>
          <p:cNvPicPr>
            <a:picLocks noChangeAspect="1"/>
          </p:cNvPicPr>
          <p:nvPr/>
        </p:nvPicPr>
        <p:blipFill>
          <a:blip r:embed="rId4"/>
          <a:stretch>
            <a:fillRect/>
          </a:stretch>
        </p:blipFill>
        <p:spPr>
          <a:xfrm>
            <a:off x="4758873" y="2181227"/>
            <a:ext cx="3848316" cy="1962641"/>
          </a:xfrm>
          <a:prstGeom prst="rect">
            <a:avLst/>
          </a:prstGeom>
        </p:spPr>
      </p:pic>
    </p:spTree>
    <p:extLst>
      <p:ext uri="{BB962C8B-B14F-4D97-AF65-F5344CB8AC3E}">
        <p14:creationId xmlns:p14="http://schemas.microsoft.com/office/powerpoint/2010/main" val="1256333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6"/>
        <p:cNvGrpSpPr/>
        <p:nvPr/>
      </p:nvGrpSpPr>
      <p:grpSpPr>
        <a:xfrm>
          <a:off x="0" y="0"/>
          <a:ext cx="0" cy="0"/>
          <a:chOff x="0" y="0"/>
          <a:chExt cx="0" cy="0"/>
        </a:xfrm>
      </p:grpSpPr>
      <p:sp useBgFill="1">
        <p:nvSpPr>
          <p:cNvPr id="23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3" name="Picture 232" descr="Graph on document with pen">
            <a:extLst>
              <a:ext uri="{FF2B5EF4-FFF2-40B4-BE49-F238E27FC236}">
                <a16:creationId xmlns:a16="http://schemas.microsoft.com/office/drawing/2014/main" id="{A53DAC90-71E2-8AFF-7955-5280E315378A}"/>
              </a:ext>
            </a:extLst>
          </p:cNvPr>
          <p:cNvPicPr>
            <a:picLocks noChangeAspect="1"/>
          </p:cNvPicPr>
          <p:nvPr/>
        </p:nvPicPr>
        <p:blipFill rotWithShape="1">
          <a:blip r:embed="rId3"/>
          <a:srcRect l="30532" r="16810"/>
          <a:stretch/>
        </p:blipFill>
        <p:spPr>
          <a:xfrm>
            <a:off x="20" y="-1"/>
            <a:ext cx="4057627" cy="5143501"/>
          </a:xfrm>
          <a:prstGeom prst="rect">
            <a:avLst/>
          </a:prstGeom>
        </p:spPr>
      </p:pic>
      <p:sp useBgFill="1">
        <p:nvSpPr>
          <p:cNvPr id="234" name="Rectangle 23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0"/>
            <a:ext cx="5086352" cy="1714499"/>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Google Shape;197;p24"/>
          <p:cNvSpPr txBox="1">
            <a:spLocks noGrp="1"/>
          </p:cNvSpPr>
          <p:nvPr>
            <p:ph type="title"/>
          </p:nvPr>
        </p:nvSpPr>
        <p:spPr>
          <a:xfrm>
            <a:off x="4586487" y="304263"/>
            <a:ext cx="4098726" cy="116947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b="1" dirty="0">
                <a:latin typeface="Times New Roman" panose="02020603050405020304" pitchFamily="18" charset="0"/>
                <a:cs typeface="Times New Roman" panose="02020603050405020304" pitchFamily="18" charset="0"/>
                <a:sym typeface="Times New Roman"/>
              </a:rPr>
              <a:t>Predictive Modeling:</a:t>
            </a:r>
            <a:endParaRPr lang="en-US" sz="2400" b="1" dirty="0">
              <a:latin typeface="Times New Roman" panose="02020603050405020304" pitchFamily="18" charset="0"/>
              <a:cs typeface="Times New Roman" panose="02020603050405020304" pitchFamily="18" charset="0"/>
            </a:endParaRPr>
          </a:p>
        </p:txBody>
      </p:sp>
      <p:sp>
        <p:nvSpPr>
          <p:cNvPr id="235" name="Google Shape;198;p24"/>
          <p:cNvSpPr txBox="1">
            <a:spLocks noGrp="1"/>
          </p:cNvSpPr>
          <p:nvPr>
            <p:ph type="body" idx="1"/>
          </p:nvPr>
        </p:nvSpPr>
        <p:spPr>
          <a:xfrm>
            <a:off x="4586487" y="2057400"/>
            <a:ext cx="3935505" cy="2622658"/>
          </a:xfrm>
          <a:prstGeom prst="rect">
            <a:avLst/>
          </a:prstGeom>
        </p:spPr>
        <p:txBody>
          <a:bodyPr spcFirstLastPara="1" vert="horz" lIns="91440" tIns="45720" rIns="91440" bIns="45720" rtlCol="0" anchor="ctr" anchorCtr="0">
            <a:noAutofit/>
          </a:bodyPr>
          <a:lstStyle/>
          <a:p>
            <a:pPr marL="0" lvl="0" indent="0" algn="just" defTabSz="914400">
              <a:spcBef>
                <a:spcPts val="0"/>
              </a:spcBef>
              <a:spcAft>
                <a:spcPts val="600"/>
              </a:spcAft>
              <a:buNone/>
            </a:pPr>
            <a:r>
              <a:rPr lang="en-US" sz="1200" dirty="0">
                <a:latin typeface="Times New Roman" panose="02020603050405020304" pitchFamily="18" charset="0"/>
                <a:cs typeface="Times New Roman" panose="02020603050405020304" pitchFamily="18" charset="0"/>
                <a:sym typeface="Times New Roman"/>
              </a:rPr>
              <a:t>Predictive modeling plays an essential position in forecasting air first-rate developments, assessing the effectiveness of pollutants, coping with measures, and informing selection-making strategies. In this segment, we can provide an overview of the predictive modeling framework, communicate model preference and validation strategies, and find out the improvement of predictive fashions for air satisfactory</a:t>
            </a:r>
          </a:p>
          <a:p>
            <a:pPr marL="0" lvl="0" indent="0" algn="just" defTabSz="914400">
              <a:spcBef>
                <a:spcPts val="0"/>
              </a:spcBef>
              <a:spcAft>
                <a:spcPts val="600"/>
              </a:spcAft>
              <a:buNone/>
            </a:pPr>
            <a:endParaRPr lang="en-US" sz="1200" dirty="0">
              <a:latin typeface="Times New Roman" panose="02020603050405020304" pitchFamily="18" charset="0"/>
              <a:cs typeface="Times New Roman" panose="02020603050405020304" pitchFamily="18" charset="0"/>
              <a:sym typeface="Times New Roman"/>
            </a:endParaRPr>
          </a:p>
          <a:p>
            <a:pPr marL="0" lvl="0" indent="0" algn="just" defTabSz="914400">
              <a:spcBef>
                <a:spcPts val="0"/>
              </a:spcBef>
              <a:spcAft>
                <a:spcPts val="600"/>
              </a:spcAft>
              <a:buNone/>
            </a:pPr>
            <a:r>
              <a:rPr lang="en-US" sz="1200" b="1" i="1" dirty="0">
                <a:latin typeface="Times New Roman" panose="02020603050405020304" pitchFamily="18" charset="0"/>
                <a:cs typeface="Times New Roman" panose="02020603050405020304" pitchFamily="18" charset="0"/>
                <a:sym typeface="Times New Roman"/>
              </a:rPr>
              <a:t>Overview of Predictive Modeling Framework:</a:t>
            </a:r>
          </a:p>
          <a:p>
            <a:pPr marL="0" lvl="0" indent="-228600" algn="just" defTabSz="914400">
              <a:spcBef>
                <a:spcPts val="0"/>
              </a:spcBef>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sym typeface="Times New Roman"/>
              </a:rPr>
              <a:t>The predictive modeling framework includes several key steps, together with information preprocessing, version selection, training, validation, and assessment. </a:t>
            </a:r>
          </a:p>
          <a:p>
            <a:pPr marL="0" lvl="0" indent="-228600" algn="just" defTabSz="914400">
              <a:spcBef>
                <a:spcPts val="0"/>
              </a:spcBef>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sym typeface="Times New Roman"/>
              </a:rPr>
              <a:t>Initially, the dataset is wiped clean, pre-processed, and organized for analysis to ensure statistics great and integrity. </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2"/>
        <p:cNvGrpSpPr/>
        <p:nvPr/>
      </p:nvGrpSpPr>
      <p:grpSpPr>
        <a:xfrm>
          <a:off x="0" y="0"/>
          <a:ext cx="0" cy="0"/>
          <a:chOff x="0" y="0"/>
          <a:chExt cx="0" cy="0"/>
        </a:xfrm>
      </p:grpSpPr>
      <p:sp useBgFill="1">
        <p:nvSpPr>
          <p:cNvPr id="255" name="Rectangle 25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Shape 25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Google Shape;203;p25"/>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br>
              <a:rPr lang="en-US" sz="4400" b="1" kern="1200">
                <a:solidFill>
                  <a:srgbClr val="FFFFFF"/>
                </a:solidFill>
                <a:latin typeface="+mj-lt"/>
                <a:ea typeface="+mj-ea"/>
                <a:cs typeface="+mj-cs"/>
                <a:sym typeface="Times New Roman"/>
              </a:rPr>
            </a:br>
            <a:endParaRPr lang="en-US" sz="4400" kern="1200">
              <a:solidFill>
                <a:srgbClr val="FFFFFF"/>
              </a:solidFill>
              <a:latin typeface="+mj-lt"/>
              <a:ea typeface="+mj-ea"/>
              <a:cs typeface="+mj-cs"/>
            </a:endParaRPr>
          </a:p>
        </p:txBody>
      </p:sp>
      <p:sp>
        <p:nvSpPr>
          <p:cNvPr id="257" name="Arc 25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2" name="Title 1">
            <a:extLst>
              <a:ext uri="{FF2B5EF4-FFF2-40B4-BE49-F238E27FC236}">
                <a16:creationId xmlns:a16="http://schemas.microsoft.com/office/drawing/2014/main" id="{932AFF6B-47F7-CD33-1C70-7F67B543180B}"/>
              </a:ext>
            </a:extLst>
          </p:cNvPr>
          <p:cNvSpPr txBox="1">
            <a:spLocks/>
          </p:cNvSpPr>
          <p:nvPr/>
        </p:nvSpPr>
        <p:spPr>
          <a:xfrm>
            <a:off x="3428264" y="714970"/>
            <a:ext cx="5179868" cy="4189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228600" fontAlgn="auto">
              <a:spcBef>
                <a:spcPct val="0"/>
              </a:spcBef>
              <a:spcAft>
                <a:spcPts val="600"/>
              </a:spcAft>
              <a:buClrTx/>
              <a:buSzTx/>
              <a:buFont typeface="Arial" panose="020B0604020202020204" pitchFamily="34" charset="0"/>
              <a:buChar char="•"/>
              <a:tabLst/>
              <a:defRPr/>
            </a:pPr>
            <a:endParaRPr kumimoji="0" lang="en-US" sz="1100" b="1"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endParaRPr>
          </a:p>
          <a:p>
            <a:pPr marL="0" marR="0" lvl="0" indent="-228600" fontAlgn="auto">
              <a:spcBef>
                <a:spcPct val="0"/>
              </a:spcBef>
              <a:spcAft>
                <a:spcPts val="600"/>
              </a:spcAft>
              <a:buClrTx/>
              <a:buSzTx/>
              <a:buFont typeface="Arial" panose="020B0604020202020204" pitchFamily="34" charset="0"/>
              <a:buChar char="•"/>
              <a:tabLst/>
              <a:defRPr/>
            </a:pPr>
            <a:endParaRPr kumimoji="0" lang="en-US" sz="1100" b="1"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endParaRPr>
          </a:p>
          <a:p>
            <a:pPr marL="0" marR="0" lvl="0" indent="-228600" fontAlgn="auto">
              <a:spcBef>
                <a:spcPct val="0"/>
              </a:spcBef>
              <a:spcAft>
                <a:spcPts val="600"/>
              </a:spcAft>
              <a:buClrTx/>
              <a:buSzTx/>
              <a:buFont typeface="Arial" panose="020B0604020202020204" pitchFamily="34" charset="0"/>
              <a:buChar char="•"/>
              <a:tabLst/>
              <a:defRPr/>
            </a:pPr>
            <a:r>
              <a:rPr kumimoji="0" lang="en-US" sz="1100" b="1"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Linear Regression</a:t>
            </a: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a:t>
            </a: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Mean Squared Error: 85.15</a:t>
            </a:r>
          </a:p>
          <a:p>
            <a:pPr marL="0" marR="0" lvl="0" indent="-228600" fontAlgn="auto">
              <a:spcBef>
                <a:spcPct val="0"/>
              </a:spcBef>
              <a:spcAft>
                <a:spcPts val="600"/>
              </a:spcAft>
              <a:buClrTx/>
              <a:buSzTx/>
              <a:buFont typeface="Arial" panose="020B0604020202020204" pitchFamily="34" charset="0"/>
              <a:buChar char="•"/>
              <a:tabLst/>
              <a:defRPr/>
            </a:pP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R-squared Score: 0.97</a:t>
            </a: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Interpretation: This model explains the variance in the data. While it provides some insight into the relationship between predictors and the target variable, its explanatory power is limited compared to other models.</a:t>
            </a: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r>
              <a:rPr kumimoji="0" lang="en-US" sz="1100" b="1"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Random Forest Regression:</a:t>
            </a: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Mean Squared Error: 25.02</a:t>
            </a:r>
          </a:p>
          <a:p>
            <a:pPr marL="0" marR="0" lvl="0" indent="-228600" fontAlgn="auto">
              <a:spcBef>
                <a:spcPct val="0"/>
              </a:spcBef>
              <a:spcAft>
                <a:spcPts val="600"/>
              </a:spcAft>
              <a:buClrTx/>
              <a:buSzTx/>
              <a:buFont typeface="Arial" panose="020B0604020202020204" pitchFamily="34" charset="0"/>
              <a:buChar char="•"/>
              <a:tabLst/>
              <a:defRPr/>
            </a:pP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R-squared Score: 0.99</a:t>
            </a: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Interpretation: With an R-squared value of 0.99, the random forest regression model outperforms linear regression significantly. It captures 99% of the variance in the data, indicating a strong explanatory capability.</a:t>
            </a: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r>
              <a:rPr kumimoji="0" lang="en-US" sz="1100" b="1"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Decision Tree:</a:t>
            </a:r>
          </a:p>
          <a:p>
            <a:pPr marL="0" marR="0" lvl="0" indent="-228600" fontAlgn="auto">
              <a:spcBef>
                <a:spcPct val="0"/>
              </a:spcBef>
              <a:spcAft>
                <a:spcPts val="600"/>
              </a:spcAft>
              <a:buClrTx/>
              <a:buSzTx/>
              <a:buFont typeface="Arial" panose="020B0604020202020204" pitchFamily="34" charset="0"/>
              <a:buChar char="•"/>
              <a:tabLst/>
              <a:defRPr/>
            </a:pP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Mean Squared Error (MSE): 39.55</a:t>
            </a:r>
          </a:p>
          <a:p>
            <a:pPr marL="0" marR="0" lvl="0" indent="-228600" fontAlgn="auto">
              <a:spcBef>
                <a:spcPct val="0"/>
              </a:spcBef>
              <a:spcAft>
                <a:spcPts val="600"/>
              </a:spcAft>
              <a:buClrTx/>
              <a:buSzTx/>
              <a:buFont typeface="Arial" panose="020B0604020202020204" pitchFamily="34" charset="0"/>
              <a:buChar char="•"/>
              <a:tabLst/>
              <a:defRPr/>
            </a:pP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R-squared Score: 0.99</a:t>
            </a:r>
          </a:p>
          <a:p>
            <a:pPr marL="0" marR="0" lvl="0" indent="-228600" fontAlgn="auto">
              <a:spcBef>
                <a:spcPct val="0"/>
              </a:spcBef>
              <a:spcAft>
                <a:spcPts val="600"/>
              </a:spcAft>
              <a:buClrTx/>
              <a:buSzTx/>
              <a:buFont typeface="Arial" panose="020B0604020202020204" pitchFamily="34" charset="0"/>
              <a:buChar char="•"/>
              <a:tabLst/>
              <a:defRPr/>
            </a:pP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The Decision Tree model has a very low mean squared error of 39.55, indicating that, on average, the squared differences between the actual and predicted values are quite small. Additionally, the R-squared score of 0.99 suggests that the model explains 99% of the variance in the target variable, indicating an excellent fit to the data.</a:t>
            </a:r>
          </a:p>
          <a:p>
            <a:pPr marL="0" marR="0" lvl="0" indent="-228600" fontAlgn="auto">
              <a:spcBef>
                <a:spcPct val="0"/>
              </a:spcBef>
              <a:spcAft>
                <a:spcPts val="600"/>
              </a:spcAft>
              <a:buClrTx/>
              <a:buSzTx/>
              <a:buFont typeface="Arial" panose="020B0604020202020204" pitchFamily="34" charset="0"/>
              <a:buChar char="•"/>
              <a:tabLst/>
              <a:defRPr/>
            </a:pPr>
            <a:endPar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endParaRPr>
          </a:p>
          <a:p>
            <a:pPr marL="0" marR="0" lvl="0" indent="-228600" fontAlgn="auto">
              <a:spcBef>
                <a:spcPct val="0"/>
              </a:spcBef>
              <a:spcAft>
                <a:spcPts val="600"/>
              </a:spcAft>
              <a:buClrTx/>
              <a:buSzTx/>
              <a:buFont typeface="Arial" panose="020B0604020202020204" pitchFamily="34" charset="0"/>
              <a:buChar char="•"/>
              <a:tabLst/>
              <a:defRPr/>
            </a:pPr>
            <a:r>
              <a:rPr kumimoji="0" lang="en-US" sz="1100" b="1"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AdaBoost:</a:t>
            </a:r>
          </a:p>
          <a:p>
            <a:pPr marL="0" marR="0" lvl="0" indent="-228600" fontAlgn="auto">
              <a:spcBef>
                <a:spcPct val="0"/>
              </a:spcBef>
              <a:spcAft>
                <a:spcPts val="600"/>
              </a:spcAft>
              <a:buClrTx/>
              <a:buSzTx/>
              <a:buFont typeface="Arial" panose="020B0604020202020204" pitchFamily="34" charset="0"/>
              <a:buChar char="•"/>
              <a:tabLst/>
              <a:defRPr/>
            </a:pP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Mean Squared Error (MSE): 159.65</a:t>
            </a:r>
          </a:p>
          <a:p>
            <a:pPr marL="0" marR="0" lvl="0" indent="-228600" fontAlgn="auto">
              <a:spcBef>
                <a:spcPct val="0"/>
              </a:spcBef>
              <a:spcAft>
                <a:spcPts val="600"/>
              </a:spcAft>
              <a:buClrTx/>
              <a:buSzTx/>
              <a:buFont typeface="Arial" panose="020B0604020202020204" pitchFamily="34" charset="0"/>
              <a:buChar char="•"/>
              <a:tabLst/>
              <a:defRPr/>
            </a:pP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R-squared Score: 0.95</a:t>
            </a:r>
          </a:p>
          <a:p>
            <a:pPr marL="0" marR="0" lvl="0" indent="-228600" fontAlgn="auto">
              <a:spcBef>
                <a:spcPct val="0"/>
              </a:spcBef>
              <a:spcAft>
                <a:spcPts val="600"/>
              </a:spcAft>
              <a:buClrTx/>
              <a:buSzTx/>
              <a:buFont typeface="Arial" panose="020B0604020202020204" pitchFamily="34" charset="0"/>
              <a:buChar char="•"/>
              <a:tabLst/>
              <a:defRPr/>
            </a:pP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The AdaBoost model has a higher mean squared error compared to the Decision Tree model, indicating that, on average, the squared differences between the actual and predicted values are larger. However, the R-squared score of 0.95 still indicates that the model explains 95% of the variance in the target variable, suggesting a good overall fit to the data.</a:t>
            </a: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t> </a:t>
            </a: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Roboto"/>
              </a:rPr>
            </a:b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br>
            <a:br>
              <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br>
            <a:endParaRPr kumimoji="0" lang="en-US" sz="1100" b="0" i="0" u="none" strike="noStrike" cap="none" spc="-5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2"/>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Google Shape;203;p25"/>
          <p:cNvSpPr txBox="1">
            <a:spLocks noGrp="1"/>
          </p:cNvSpPr>
          <p:nvPr>
            <p:ph type="title"/>
          </p:nvPr>
        </p:nvSpPr>
        <p:spPr>
          <a:xfrm>
            <a:off x="852297" y="376515"/>
            <a:ext cx="3719703" cy="123222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400" b="1" kern="1200" dirty="0">
                <a:solidFill>
                  <a:schemeClr val="tx1"/>
                </a:solidFill>
                <a:latin typeface="Times New Roman" panose="02020603050405020304" pitchFamily="18" charset="0"/>
                <a:cs typeface="Times New Roman" panose="02020603050405020304" pitchFamily="18" charset="0"/>
                <a:sym typeface="Times New Roman"/>
              </a:rPr>
              <a:t>Results:</a:t>
            </a:r>
            <a:endParaRPr lang="en-US" sz="2400" kern="1200" dirty="0">
              <a:solidFill>
                <a:schemeClr val="tx1"/>
              </a:solidFill>
              <a:latin typeface="Times New Roman" panose="02020603050405020304" pitchFamily="18" charset="0"/>
              <a:cs typeface="Times New Roman" panose="02020603050405020304" pitchFamily="18" charset="0"/>
            </a:endParaRPr>
          </a:p>
        </p:txBody>
      </p:sp>
      <p:sp>
        <p:nvSpPr>
          <p:cNvPr id="204" name="Google Shape;204;p25"/>
          <p:cNvSpPr txBox="1">
            <a:spLocks noGrp="1"/>
          </p:cNvSpPr>
          <p:nvPr>
            <p:ph type="body" idx="1"/>
          </p:nvPr>
        </p:nvSpPr>
        <p:spPr>
          <a:xfrm>
            <a:off x="852297" y="1813806"/>
            <a:ext cx="3719703" cy="2641926"/>
          </a:xfrm>
          <a:prstGeom prst="rect">
            <a:avLst/>
          </a:prstGeom>
        </p:spPr>
        <p:txBody>
          <a:bodyPr spcFirstLastPara="1" vert="horz" lIns="91440" tIns="45720" rIns="91440" bIns="45720" rtlCol="0" anchor="t" anchorCtr="0">
            <a:normAutofit/>
          </a:bodyPr>
          <a:lstStyle/>
          <a:p>
            <a:pPr marL="0" lvl="0" indent="0" algn="just" defTabSz="914400">
              <a:spcBef>
                <a:spcPts val="0"/>
              </a:spcBef>
              <a:spcAft>
                <a:spcPts val="600"/>
              </a:spcAft>
              <a:buNone/>
            </a:pPr>
            <a:r>
              <a:rPr lang="en-US" sz="1500" dirty="0">
                <a:latin typeface="Times New Roman" panose="02020603050405020304" pitchFamily="18" charset="0"/>
                <a:cs typeface="Times New Roman" panose="02020603050405020304" pitchFamily="18" charset="0"/>
                <a:sym typeface="Times New Roman"/>
              </a:rPr>
              <a:t>The consequences segment gives the findings obtained from spatial evaluation, correlation evaluation, and the performance metrics of predictive fashions. These findings provide insights into the spatial distribution of air pollution, the relationships among pollution and different factors, and the accuracy of predictive models for air remarkable evaluation.</a:t>
            </a:r>
          </a:p>
        </p:txBody>
      </p:sp>
      <p:pic>
        <p:nvPicPr>
          <p:cNvPr id="205" name="Google Shape;205;p25"/>
          <p:cNvPicPr preferRelativeResize="0"/>
          <p:nvPr/>
        </p:nvPicPr>
        <p:blipFill>
          <a:blip r:embed="rId3"/>
          <a:stretch>
            <a:fillRect/>
          </a:stretch>
        </p:blipFill>
        <p:spPr>
          <a:xfrm>
            <a:off x="4884331" y="626417"/>
            <a:ext cx="3900767" cy="3580347"/>
          </a:xfrm>
          <a:prstGeom prst="rect">
            <a:avLst/>
          </a:prstGeom>
          <a:noFill/>
        </p:spPr>
      </p:pic>
      <p:sp>
        <p:nvSpPr>
          <p:cNvPr id="212" name="Rectangle 2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0979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useBgFill="1">
        <p:nvSpPr>
          <p:cNvPr id="227" name="Rectangle 2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Google Shape;210;p26"/>
          <p:cNvSpPr txBox="1">
            <a:spLocks noGrp="1"/>
          </p:cNvSpPr>
          <p:nvPr>
            <p:ph type="title"/>
          </p:nvPr>
        </p:nvSpPr>
        <p:spPr>
          <a:xfrm>
            <a:off x="1028697" y="261648"/>
            <a:ext cx="7533018" cy="658297"/>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b="1" kern="1200" dirty="0">
                <a:solidFill>
                  <a:srgbClr val="FFFFFF"/>
                </a:solidFill>
                <a:latin typeface="Times New Roman" panose="02020603050405020304" pitchFamily="18" charset="0"/>
                <a:cs typeface="Times New Roman" panose="02020603050405020304" pitchFamily="18" charset="0"/>
                <a:sym typeface="Times New Roman"/>
              </a:rPr>
              <a:t>Limitations of the Study:</a:t>
            </a:r>
            <a:endParaRPr lang="en-US" sz="2400" kern="1200" dirty="0">
              <a:solidFill>
                <a:srgbClr val="FFFFFF"/>
              </a:solidFill>
              <a:latin typeface="Times New Roman" panose="02020603050405020304" pitchFamily="18" charset="0"/>
              <a:cs typeface="Times New Roman" panose="02020603050405020304" pitchFamily="18" charset="0"/>
            </a:endParaRPr>
          </a:p>
        </p:txBody>
      </p:sp>
      <p:graphicFrame>
        <p:nvGraphicFramePr>
          <p:cNvPr id="231" name="Google Shape;211;p26">
            <a:extLst>
              <a:ext uri="{FF2B5EF4-FFF2-40B4-BE49-F238E27FC236}">
                <a16:creationId xmlns:a16="http://schemas.microsoft.com/office/drawing/2014/main" id="{42435D0E-1FA7-5881-FB6E-78FA6EC9F83C}"/>
              </a:ext>
            </a:extLst>
          </p:cNvPr>
          <p:cNvGraphicFramePr/>
          <p:nvPr>
            <p:extLst>
              <p:ext uri="{D42A27DB-BD31-4B8C-83A1-F6EECF244321}">
                <p14:modId xmlns:p14="http://schemas.microsoft.com/office/powerpoint/2010/main" val="328781318"/>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6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0" name="Picture 269" descr="Various brightly coloured marbles">
            <a:extLst>
              <a:ext uri="{FF2B5EF4-FFF2-40B4-BE49-F238E27FC236}">
                <a16:creationId xmlns:a16="http://schemas.microsoft.com/office/drawing/2014/main" id="{070ECC7C-A869-570A-A4B0-0430B9FE711A}"/>
              </a:ext>
            </a:extLst>
          </p:cNvPr>
          <p:cNvPicPr>
            <a:picLocks noChangeAspect="1"/>
          </p:cNvPicPr>
          <p:nvPr/>
        </p:nvPicPr>
        <p:blipFill rotWithShape="1">
          <a:blip r:embed="rId3"/>
          <a:srcRect l="23404" r="23938"/>
          <a:stretch/>
        </p:blipFill>
        <p:spPr>
          <a:xfrm>
            <a:off x="20" y="-1"/>
            <a:ext cx="4057627" cy="5143501"/>
          </a:xfrm>
          <a:prstGeom prst="rect">
            <a:avLst/>
          </a:prstGeom>
        </p:spPr>
      </p:pic>
      <p:sp useBgFill="1">
        <p:nvSpPr>
          <p:cNvPr id="271" name="Rectangle 27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0"/>
            <a:ext cx="5086352" cy="1714499"/>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Google Shape;216;p27"/>
          <p:cNvSpPr txBox="1">
            <a:spLocks noGrp="1"/>
          </p:cNvSpPr>
          <p:nvPr>
            <p:ph type="title"/>
          </p:nvPr>
        </p:nvSpPr>
        <p:spPr>
          <a:xfrm>
            <a:off x="4586487" y="304263"/>
            <a:ext cx="4098726" cy="116947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b="1" dirty="0">
                <a:latin typeface="Times New Roman" panose="02020603050405020304" pitchFamily="18" charset="0"/>
                <a:cs typeface="Times New Roman" panose="02020603050405020304" pitchFamily="18" charset="0"/>
                <a:sym typeface="Times New Roman"/>
              </a:rPr>
              <a:t>Conclusion:</a:t>
            </a:r>
            <a:endParaRPr lang="en-US" sz="2400" dirty="0">
              <a:latin typeface="Times New Roman" panose="02020603050405020304" pitchFamily="18" charset="0"/>
              <a:cs typeface="Times New Roman" panose="02020603050405020304" pitchFamily="18" charset="0"/>
            </a:endParaRPr>
          </a:p>
        </p:txBody>
      </p:sp>
      <p:sp>
        <p:nvSpPr>
          <p:cNvPr id="217" name="Google Shape;217;p27"/>
          <p:cNvSpPr txBox="1">
            <a:spLocks noGrp="1"/>
          </p:cNvSpPr>
          <p:nvPr>
            <p:ph type="body" idx="1"/>
          </p:nvPr>
        </p:nvSpPr>
        <p:spPr>
          <a:xfrm>
            <a:off x="4586487" y="2057400"/>
            <a:ext cx="3935505" cy="2622658"/>
          </a:xfrm>
          <a:prstGeom prst="rect">
            <a:avLst/>
          </a:prstGeom>
        </p:spPr>
        <p:txBody>
          <a:bodyPr spcFirstLastPara="1" vert="horz" lIns="91440" tIns="45720" rIns="91440" bIns="45720" rtlCol="0" anchor="ctr" anchorCtr="0">
            <a:noAutofit/>
          </a:bodyPr>
          <a:lstStyle/>
          <a:p>
            <a:pPr marL="0" lvl="0" indent="0" algn="just" defTabSz="914400">
              <a:spcBef>
                <a:spcPts val="0"/>
              </a:spcBef>
              <a:spcAft>
                <a:spcPts val="600"/>
              </a:spcAft>
              <a:buNone/>
            </a:pPr>
            <a:r>
              <a:rPr lang="en-US" sz="1200" dirty="0">
                <a:sym typeface="Times New Roman"/>
              </a:rPr>
              <a:t>The conclusion section offers a precis of the key findings from the look at, highlights its contributions to the sphere of air first-class research, and offers suggestions for action based at the findings.</a:t>
            </a:r>
          </a:p>
          <a:p>
            <a:pPr marL="0" lvl="0" indent="0" algn="just" defTabSz="914400">
              <a:spcBef>
                <a:spcPts val="0"/>
              </a:spcBef>
              <a:spcAft>
                <a:spcPts val="600"/>
              </a:spcAft>
              <a:buNone/>
            </a:pPr>
            <a:r>
              <a:rPr lang="en-US" sz="1200" b="1" dirty="0">
                <a:sym typeface="Times New Roman"/>
              </a:rPr>
              <a:t>Summary of Key Findings:</a:t>
            </a:r>
          </a:p>
          <a:p>
            <a:pPr marL="0" lvl="0" indent="-228600" algn="just" defTabSz="914400">
              <a:spcBef>
                <a:spcPts val="0"/>
              </a:spcBef>
              <a:spcAft>
                <a:spcPts val="600"/>
              </a:spcAft>
              <a:buFont typeface="Arial" panose="020B0604020202020204" pitchFamily="34" charset="0"/>
              <a:buChar char="•"/>
            </a:pPr>
            <a:r>
              <a:rPr lang="en-US" sz="1200" dirty="0">
                <a:sym typeface="Times New Roman"/>
              </a:rPr>
              <a:t>In summary, this examination investigated spatial patterns, correlations, and predictive modeling of air pollution across </a:t>
            </a:r>
            <a:r>
              <a:rPr lang="en-US" sz="1200" dirty="0" err="1">
                <a:sym typeface="Times New Roman"/>
              </a:rPr>
              <a:t>america</a:t>
            </a:r>
            <a:r>
              <a:rPr lang="en-US" sz="1200" dirty="0">
                <a:sym typeface="Times New Roman"/>
              </a:rPr>
              <a:t>. The analysis discovered good sized spatial variability in air pollutant concentrations, with hotspots recognized in urban and industrialized areas. </a:t>
            </a:r>
          </a:p>
          <a:p>
            <a:pPr marL="0" lvl="0" indent="0" algn="just" defTabSz="914400">
              <a:spcBef>
                <a:spcPts val="0"/>
              </a:spcBef>
              <a:spcAft>
                <a:spcPts val="600"/>
              </a:spcAft>
              <a:buNone/>
            </a:pPr>
            <a:r>
              <a:rPr lang="en-US" sz="1200" b="1" dirty="0">
                <a:sym typeface="Times New Roman"/>
              </a:rPr>
              <a:t>Contributions to the Field:</a:t>
            </a:r>
          </a:p>
          <a:p>
            <a:pPr marL="0" lvl="0" indent="-228600" algn="just" defTabSz="914400">
              <a:spcBef>
                <a:spcPts val="0"/>
              </a:spcBef>
              <a:spcAft>
                <a:spcPts val="600"/>
              </a:spcAft>
              <a:buFont typeface="Arial" panose="020B0604020202020204" pitchFamily="34" charset="0"/>
              <a:buChar char="•"/>
            </a:pPr>
            <a:r>
              <a:rPr lang="en-US" sz="1200" dirty="0">
                <a:sym typeface="Times New Roman"/>
              </a:rPr>
              <a:t>This observation makes several contributions to the sphere of air best research. Firstly, it complements our know-how of air pollutant dynamics with the aid of figuring out pollutant hotspots, exploring the drivers of air pollution, and forecasting pollutant concentrations using advanced modeling techniques</a:t>
            </a:r>
          </a:p>
          <a:p>
            <a:pPr marL="0" lvl="0" indent="-228600" algn="just" defTabSz="914400">
              <a:spcBef>
                <a:spcPts val="0"/>
              </a:spcBef>
              <a:spcAft>
                <a:spcPts val="600"/>
              </a:spcAft>
              <a:buFont typeface="Arial" panose="020B0604020202020204" pitchFamily="34" charset="0"/>
              <a:buChar char="•"/>
            </a:pPr>
            <a:endParaRPr lang="en-US" sz="1200" dirty="0">
              <a:sym typeface="Times New Roman"/>
            </a:endParaRP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5CCF7-0B02-854D-66F3-372FA68F3445}"/>
              </a:ext>
            </a:extLst>
          </p:cNvPr>
          <p:cNvSpPr>
            <a:spLocks noGrp="1"/>
          </p:cNvSpPr>
          <p:nvPr>
            <p:ph type="title"/>
          </p:nvPr>
        </p:nvSpPr>
        <p:spPr>
          <a:xfrm>
            <a:off x="350041" y="440141"/>
            <a:ext cx="2401025" cy="2540623"/>
          </a:xfrm>
        </p:spPr>
        <p:txBody>
          <a:bodyPr anchor="b">
            <a:normAutofit/>
          </a:bodyPr>
          <a:lstStyle/>
          <a:p>
            <a:pPr algn="r"/>
            <a:r>
              <a:rPr lang="en-US" sz="3000" b="1">
                <a:solidFill>
                  <a:srgbClr val="FFFFFF"/>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33039431-90A0-4DFA-ADBA-119CD9E157D1}"/>
              </a:ext>
            </a:extLst>
          </p:cNvPr>
          <p:cNvSpPr>
            <a:spLocks noGrp="1"/>
          </p:cNvSpPr>
          <p:nvPr>
            <p:ph idx="1"/>
          </p:nvPr>
        </p:nvSpPr>
        <p:spPr>
          <a:xfrm>
            <a:off x="3607694" y="487110"/>
            <a:ext cx="4916510" cy="4159535"/>
          </a:xfrm>
        </p:spPr>
        <p:txBody>
          <a:bodyPr anchor="ctr">
            <a:normAutofit/>
          </a:bodyPr>
          <a:lstStyle/>
          <a:p>
            <a:r>
              <a:rPr lang="en-US" sz="1500" dirty="0">
                <a:latin typeface="Times New Roman" panose="02020603050405020304" pitchFamily="18" charset="0"/>
                <a:cs typeface="Times New Roman" panose="02020603050405020304" pitchFamily="18" charset="0"/>
              </a:rPr>
              <a:t>Introduction</a:t>
            </a:r>
          </a:p>
          <a:p>
            <a:r>
              <a:rPr lang="en-US" sz="1500" dirty="0">
                <a:latin typeface="Times New Roman" panose="02020603050405020304" pitchFamily="18" charset="0"/>
                <a:cs typeface="Times New Roman" panose="02020603050405020304" pitchFamily="18" charset="0"/>
              </a:rPr>
              <a:t>Research Objectives</a:t>
            </a:r>
          </a:p>
          <a:p>
            <a:r>
              <a:rPr lang="en-US" sz="1500" dirty="0">
                <a:latin typeface="Times New Roman" panose="02020603050405020304" pitchFamily="18" charset="0"/>
                <a:cs typeface="Times New Roman" panose="02020603050405020304" pitchFamily="18" charset="0"/>
              </a:rPr>
              <a:t>Importance of Studying Air pollution</a:t>
            </a:r>
          </a:p>
          <a:p>
            <a:r>
              <a:rPr lang="en-US" sz="1500" dirty="0">
                <a:latin typeface="Times New Roman" panose="02020603050405020304" pitchFamily="18" charset="0"/>
                <a:cs typeface="Times New Roman" panose="02020603050405020304" pitchFamily="18" charset="0"/>
              </a:rPr>
              <a:t>Data Collection, </a:t>
            </a:r>
            <a:r>
              <a:rPr lang="en-US" sz="1500">
                <a:latin typeface="Times New Roman" panose="02020603050405020304" pitchFamily="18" charset="0"/>
                <a:cs typeface="Times New Roman" panose="02020603050405020304" pitchFamily="18" charset="0"/>
              </a:rPr>
              <a:t>Preprocessing, and </a:t>
            </a:r>
            <a:r>
              <a:rPr lang="en-US" sz="1500" dirty="0">
                <a:latin typeface="Times New Roman" panose="02020603050405020304" pitchFamily="18" charset="0"/>
                <a:cs typeface="Times New Roman" panose="02020603050405020304" pitchFamily="18" charset="0"/>
              </a:rPr>
              <a:t>steps</a:t>
            </a:r>
          </a:p>
          <a:p>
            <a:r>
              <a:rPr lang="en-US" sz="1500" dirty="0">
                <a:latin typeface="Times New Roman" panose="02020603050405020304" pitchFamily="18" charset="0"/>
                <a:cs typeface="Times New Roman" panose="02020603050405020304" pitchFamily="18" charset="0"/>
              </a:rPr>
              <a:t>Visualization of AQI Values</a:t>
            </a:r>
          </a:p>
          <a:p>
            <a:r>
              <a:rPr lang="en-US" sz="1500" dirty="0">
                <a:latin typeface="Times New Roman" panose="02020603050405020304" pitchFamily="18" charset="0"/>
                <a:cs typeface="Times New Roman" panose="02020603050405020304" pitchFamily="18" charset="0"/>
              </a:rPr>
              <a:t>Spatial Patterns of Air Pollutants</a:t>
            </a:r>
          </a:p>
          <a:p>
            <a:r>
              <a:rPr lang="en-US" sz="1500" dirty="0">
                <a:latin typeface="Times New Roman" panose="02020603050405020304" pitchFamily="18" charset="0"/>
                <a:cs typeface="Times New Roman" panose="02020603050405020304" pitchFamily="18" charset="0"/>
              </a:rPr>
              <a:t>Correlation Analysis</a:t>
            </a:r>
          </a:p>
          <a:p>
            <a:r>
              <a:rPr lang="en-US" sz="1500" dirty="0">
                <a:latin typeface="Times New Roman" panose="02020603050405020304" pitchFamily="18" charset="0"/>
                <a:cs typeface="Times New Roman" panose="02020603050405020304" pitchFamily="18" charset="0"/>
              </a:rPr>
              <a:t>Evaluation</a:t>
            </a:r>
          </a:p>
          <a:p>
            <a:r>
              <a:rPr lang="en-US" sz="1500" dirty="0">
                <a:latin typeface="Times New Roman" panose="02020603050405020304" pitchFamily="18" charset="0"/>
                <a:cs typeface="Times New Roman" panose="02020603050405020304" pitchFamily="18" charset="0"/>
              </a:rPr>
              <a:t>Predictive Modeling</a:t>
            </a:r>
          </a:p>
          <a:p>
            <a:r>
              <a:rPr lang="en-US" sz="1500" dirty="0">
                <a:latin typeface="Times New Roman" panose="02020603050405020304" pitchFamily="18" charset="0"/>
                <a:cs typeface="Times New Roman" panose="02020603050405020304" pitchFamily="18" charset="0"/>
              </a:rPr>
              <a:t>Results</a:t>
            </a:r>
          </a:p>
          <a:p>
            <a:r>
              <a:rPr lang="en-US" sz="1500" dirty="0">
                <a:latin typeface="Times New Roman" panose="02020603050405020304" pitchFamily="18" charset="0"/>
                <a:cs typeface="Times New Roman" panose="02020603050405020304" pitchFamily="18" charset="0"/>
              </a:rPr>
              <a:t>Limitations of Study</a:t>
            </a:r>
          </a:p>
          <a:p>
            <a:r>
              <a:rPr lang="en-US" sz="1500" dirty="0">
                <a:latin typeface="Times New Roman" panose="02020603050405020304" pitchFamily="18" charset="0"/>
                <a:cs typeface="Times New Roman" panose="02020603050405020304" pitchFamily="18" charset="0"/>
              </a:rPr>
              <a:t>Conclusion</a:t>
            </a:r>
          </a:p>
          <a:p>
            <a:r>
              <a:rPr lang="en-US" sz="15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36916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1"/>
        <p:cNvGrpSpPr/>
        <p:nvPr/>
      </p:nvGrpSpPr>
      <p:grpSpPr>
        <a:xfrm>
          <a:off x="0" y="0"/>
          <a:ext cx="0" cy="0"/>
          <a:chOff x="0" y="0"/>
          <a:chExt cx="0" cy="0"/>
        </a:xfrm>
      </p:grpSpPr>
      <p:sp useBgFill="1">
        <p:nvSpPr>
          <p:cNvPr id="228" name="Rectangle 2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0" name="Rectangle 2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Freeform: Shape 2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0" name="Rectangle 2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Google Shape;222;p28"/>
          <p:cNvSpPr txBox="1">
            <a:spLocks noGrp="1"/>
          </p:cNvSpPr>
          <p:nvPr>
            <p:ph type="title"/>
          </p:nvPr>
        </p:nvSpPr>
        <p:spPr>
          <a:xfrm>
            <a:off x="350041" y="440141"/>
            <a:ext cx="2401025" cy="2540623"/>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2400" b="1" kern="1200" dirty="0">
                <a:solidFill>
                  <a:srgbClr val="FFFFFF"/>
                </a:solidFill>
                <a:latin typeface="Times New Roman" panose="02020603050405020304" pitchFamily="18" charset="0"/>
                <a:cs typeface="Times New Roman" panose="02020603050405020304" pitchFamily="18" charset="0"/>
                <a:sym typeface="Times New Roman"/>
              </a:rPr>
              <a:t>References:</a:t>
            </a:r>
            <a:endParaRPr lang="en-US" sz="2400" kern="1200" dirty="0">
              <a:solidFill>
                <a:srgbClr val="FFFFFF"/>
              </a:solidFill>
              <a:latin typeface="Times New Roman" panose="02020603050405020304" pitchFamily="18" charset="0"/>
              <a:cs typeface="Times New Roman" panose="02020603050405020304" pitchFamily="18" charset="0"/>
            </a:endParaRPr>
          </a:p>
        </p:txBody>
      </p:sp>
      <p:sp>
        <p:nvSpPr>
          <p:cNvPr id="223" name="Google Shape;223;p28"/>
          <p:cNvSpPr txBox="1">
            <a:spLocks noGrp="1"/>
          </p:cNvSpPr>
          <p:nvPr>
            <p:ph type="body" idx="1"/>
          </p:nvPr>
        </p:nvSpPr>
        <p:spPr>
          <a:xfrm>
            <a:off x="3607694" y="487110"/>
            <a:ext cx="4916510" cy="4159535"/>
          </a:xfrm>
          <a:prstGeom prst="rect">
            <a:avLst/>
          </a:prstGeom>
        </p:spPr>
        <p:txBody>
          <a:bodyPr spcFirstLastPara="1" vert="horz" lIns="91440" tIns="45720" rIns="91440" bIns="45720" rtlCol="0" anchor="ctr" anchorCtr="0">
            <a:noAutofit/>
          </a:bodyPr>
          <a:lstStyle/>
          <a:p>
            <a:pPr marL="400050" indent="-171450" algn="just" defTabSz="914400">
              <a:spcAft>
                <a:spcPts val="600"/>
              </a:spcAft>
              <a:buClr>
                <a:srgbClr val="222222"/>
              </a:buClr>
              <a:buSzPts val="800"/>
            </a:pPr>
            <a:r>
              <a:rPr lang="en-US" sz="1100" dirty="0" err="1">
                <a:highlight>
                  <a:srgbClr val="FFFFFF"/>
                </a:highlight>
                <a:latin typeface="Times New Roman" panose="02020603050405020304" pitchFamily="18" charset="0"/>
                <a:cs typeface="Times New Roman" panose="02020603050405020304" pitchFamily="18" charset="0"/>
                <a:sym typeface="Times New Roman"/>
              </a:rPr>
              <a:t>Beelen</a:t>
            </a:r>
            <a:r>
              <a:rPr lang="en-US" sz="1100" dirty="0">
                <a:highlight>
                  <a:srgbClr val="FFFFFF"/>
                </a:highlight>
                <a:latin typeface="Times New Roman" panose="02020603050405020304" pitchFamily="18" charset="0"/>
                <a:cs typeface="Times New Roman" panose="02020603050405020304" pitchFamily="18" charset="0"/>
                <a:sym typeface="Times New Roman"/>
              </a:rPr>
              <a:t>, R., Hoek, G., </a:t>
            </a:r>
            <a:r>
              <a:rPr lang="en-US" sz="1100" dirty="0" err="1">
                <a:highlight>
                  <a:srgbClr val="FFFFFF"/>
                </a:highlight>
                <a:latin typeface="Times New Roman" panose="02020603050405020304" pitchFamily="18" charset="0"/>
                <a:cs typeface="Times New Roman" panose="02020603050405020304" pitchFamily="18" charset="0"/>
                <a:sym typeface="Times New Roman"/>
              </a:rPr>
              <a:t>Pebesma</a:t>
            </a:r>
            <a:r>
              <a:rPr lang="en-US" sz="1100" dirty="0">
                <a:highlight>
                  <a:srgbClr val="FFFFFF"/>
                </a:highlight>
                <a:latin typeface="Times New Roman" panose="02020603050405020304" pitchFamily="18" charset="0"/>
                <a:cs typeface="Times New Roman" panose="02020603050405020304" pitchFamily="18" charset="0"/>
                <a:sym typeface="Times New Roman"/>
              </a:rPr>
              <a:t>, E., </a:t>
            </a:r>
            <a:r>
              <a:rPr lang="en-US" sz="1100" dirty="0" err="1">
                <a:highlight>
                  <a:srgbClr val="FFFFFF"/>
                </a:highlight>
                <a:latin typeface="Times New Roman" panose="02020603050405020304" pitchFamily="18" charset="0"/>
                <a:cs typeface="Times New Roman" panose="02020603050405020304" pitchFamily="18" charset="0"/>
                <a:sym typeface="Times New Roman"/>
              </a:rPr>
              <a:t>Vienneau</a:t>
            </a:r>
            <a:r>
              <a:rPr lang="en-US" sz="1100" dirty="0">
                <a:highlight>
                  <a:srgbClr val="FFFFFF"/>
                </a:highlight>
                <a:latin typeface="Times New Roman" panose="02020603050405020304" pitchFamily="18" charset="0"/>
                <a:cs typeface="Times New Roman" panose="02020603050405020304" pitchFamily="18" charset="0"/>
                <a:sym typeface="Times New Roman"/>
              </a:rPr>
              <a:t>, D., De </a:t>
            </a:r>
            <a:r>
              <a:rPr lang="en-US" sz="1100" dirty="0" err="1">
                <a:highlight>
                  <a:srgbClr val="FFFFFF"/>
                </a:highlight>
                <a:latin typeface="Times New Roman" panose="02020603050405020304" pitchFamily="18" charset="0"/>
                <a:cs typeface="Times New Roman" panose="02020603050405020304" pitchFamily="18" charset="0"/>
                <a:sym typeface="Times New Roman"/>
              </a:rPr>
              <a:t>Hoogh</a:t>
            </a:r>
            <a:r>
              <a:rPr lang="en-US" sz="1100" dirty="0">
                <a:highlight>
                  <a:srgbClr val="FFFFFF"/>
                </a:highlight>
                <a:latin typeface="Times New Roman" panose="02020603050405020304" pitchFamily="18" charset="0"/>
                <a:cs typeface="Times New Roman" panose="02020603050405020304" pitchFamily="18" charset="0"/>
                <a:sym typeface="Times New Roman"/>
              </a:rPr>
              <a:t>, K., &amp; Briggs, D. J. (2009). Mapping of background air pollution at a fine spatial scale across the European Union. </a:t>
            </a:r>
            <a:r>
              <a:rPr lang="en-US" sz="1100" i="1" dirty="0">
                <a:highlight>
                  <a:srgbClr val="FFFFFF"/>
                </a:highlight>
                <a:latin typeface="Times New Roman" panose="02020603050405020304" pitchFamily="18" charset="0"/>
                <a:cs typeface="Times New Roman" panose="02020603050405020304" pitchFamily="18" charset="0"/>
                <a:sym typeface="Times New Roman"/>
              </a:rPr>
              <a:t>Science of the total environment</a:t>
            </a:r>
            <a:r>
              <a:rPr lang="en-US" sz="1100" dirty="0">
                <a:highlight>
                  <a:srgbClr val="FFFFFF"/>
                </a:highlight>
                <a:latin typeface="Times New Roman" panose="02020603050405020304" pitchFamily="18" charset="0"/>
                <a:cs typeface="Times New Roman" panose="02020603050405020304" pitchFamily="18" charset="0"/>
                <a:sym typeface="Times New Roman"/>
              </a:rPr>
              <a:t>, </a:t>
            </a:r>
            <a:r>
              <a:rPr lang="en-US" sz="1100" i="1" dirty="0">
                <a:highlight>
                  <a:srgbClr val="FFFFFF"/>
                </a:highlight>
                <a:latin typeface="Times New Roman" panose="02020603050405020304" pitchFamily="18" charset="0"/>
                <a:cs typeface="Times New Roman" panose="02020603050405020304" pitchFamily="18" charset="0"/>
                <a:sym typeface="Times New Roman"/>
              </a:rPr>
              <a:t>407</a:t>
            </a:r>
            <a:r>
              <a:rPr lang="en-US" sz="1100" dirty="0">
                <a:highlight>
                  <a:srgbClr val="FFFFFF"/>
                </a:highlight>
                <a:latin typeface="Times New Roman" panose="02020603050405020304" pitchFamily="18" charset="0"/>
                <a:cs typeface="Times New Roman" panose="02020603050405020304" pitchFamily="18" charset="0"/>
                <a:sym typeface="Times New Roman"/>
              </a:rPr>
              <a:t>(6), 1852-1867.</a:t>
            </a:r>
          </a:p>
          <a:p>
            <a:pPr marL="400050" indent="-171450" algn="just" defTabSz="914400">
              <a:spcAft>
                <a:spcPts val="600"/>
              </a:spcAft>
              <a:buClr>
                <a:srgbClr val="222222"/>
              </a:buClr>
              <a:buSzPts val="800"/>
            </a:pPr>
            <a:r>
              <a:rPr lang="en-US" sz="1100" dirty="0">
                <a:highlight>
                  <a:srgbClr val="FFFFFF"/>
                </a:highlight>
                <a:latin typeface="Times New Roman" panose="02020603050405020304" pitchFamily="18" charset="0"/>
                <a:cs typeface="Times New Roman" panose="02020603050405020304" pitchFamily="18" charset="0"/>
                <a:sym typeface="Times New Roman"/>
              </a:rPr>
              <a:t>Crouse, D. L., Goldberg, M. S., &amp; Ross, N. A. (2009). A prediction-based approach to modeling temporal and spatial variability of traffic-related air pollution in Montreal, Canada. </a:t>
            </a:r>
            <a:r>
              <a:rPr lang="en-US" sz="1100" i="1" dirty="0">
                <a:highlight>
                  <a:srgbClr val="FFFFFF"/>
                </a:highlight>
                <a:latin typeface="Times New Roman" panose="02020603050405020304" pitchFamily="18" charset="0"/>
                <a:cs typeface="Times New Roman" panose="02020603050405020304" pitchFamily="18" charset="0"/>
                <a:sym typeface="Times New Roman"/>
              </a:rPr>
              <a:t>Atmospheric environment</a:t>
            </a:r>
            <a:r>
              <a:rPr lang="en-US" sz="1100" dirty="0">
                <a:highlight>
                  <a:srgbClr val="FFFFFF"/>
                </a:highlight>
                <a:latin typeface="Times New Roman" panose="02020603050405020304" pitchFamily="18" charset="0"/>
                <a:cs typeface="Times New Roman" panose="02020603050405020304" pitchFamily="18" charset="0"/>
                <a:sym typeface="Times New Roman"/>
              </a:rPr>
              <a:t>, </a:t>
            </a:r>
            <a:r>
              <a:rPr lang="en-US" sz="1100" i="1" dirty="0">
                <a:highlight>
                  <a:srgbClr val="FFFFFF"/>
                </a:highlight>
                <a:latin typeface="Times New Roman" panose="02020603050405020304" pitchFamily="18" charset="0"/>
                <a:cs typeface="Times New Roman" panose="02020603050405020304" pitchFamily="18" charset="0"/>
                <a:sym typeface="Times New Roman"/>
              </a:rPr>
              <a:t>43</a:t>
            </a:r>
            <a:r>
              <a:rPr lang="en-US" sz="1100" dirty="0">
                <a:highlight>
                  <a:srgbClr val="FFFFFF"/>
                </a:highlight>
                <a:latin typeface="Times New Roman" panose="02020603050405020304" pitchFamily="18" charset="0"/>
                <a:cs typeface="Times New Roman" panose="02020603050405020304" pitchFamily="18" charset="0"/>
                <a:sym typeface="Times New Roman"/>
              </a:rPr>
              <a:t>(32), 5075-5084.</a:t>
            </a:r>
          </a:p>
          <a:p>
            <a:pPr marL="400050" indent="-171450" algn="just" defTabSz="914400">
              <a:spcAft>
                <a:spcPts val="600"/>
              </a:spcAft>
              <a:buClr>
                <a:srgbClr val="222222"/>
              </a:buClr>
              <a:buSzPts val="800"/>
            </a:pPr>
            <a:r>
              <a:rPr lang="en-US" sz="1100" dirty="0">
                <a:highlight>
                  <a:srgbClr val="FFFFFF"/>
                </a:highlight>
                <a:latin typeface="Times New Roman" panose="02020603050405020304" pitchFamily="18" charset="0"/>
                <a:cs typeface="Times New Roman" panose="02020603050405020304" pitchFamily="18" charset="0"/>
                <a:sym typeface="Times New Roman"/>
              </a:rPr>
              <a:t>Greco, S. L., Wilson, A. M., Spengler, J. D., &amp; Levy, J. I. (2007). Spatial patterns of mobile source particulate matter emissions-to-exposure relationships across the United States. </a:t>
            </a:r>
            <a:r>
              <a:rPr lang="en-US" sz="1100" i="1" dirty="0">
                <a:highlight>
                  <a:srgbClr val="FFFFFF"/>
                </a:highlight>
                <a:latin typeface="Times New Roman" panose="02020603050405020304" pitchFamily="18" charset="0"/>
                <a:cs typeface="Times New Roman" panose="02020603050405020304" pitchFamily="18" charset="0"/>
                <a:sym typeface="Times New Roman"/>
              </a:rPr>
              <a:t>Atmospheric Environment</a:t>
            </a:r>
            <a:r>
              <a:rPr lang="en-US" sz="1100" dirty="0">
                <a:highlight>
                  <a:srgbClr val="FFFFFF"/>
                </a:highlight>
                <a:latin typeface="Times New Roman" panose="02020603050405020304" pitchFamily="18" charset="0"/>
                <a:cs typeface="Times New Roman" panose="02020603050405020304" pitchFamily="18" charset="0"/>
                <a:sym typeface="Times New Roman"/>
              </a:rPr>
              <a:t>, </a:t>
            </a:r>
            <a:r>
              <a:rPr lang="en-US" sz="1100" i="1" dirty="0">
                <a:highlight>
                  <a:srgbClr val="FFFFFF"/>
                </a:highlight>
                <a:latin typeface="Times New Roman" panose="02020603050405020304" pitchFamily="18" charset="0"/>
                <a:cs typeface="Times New Roman" panose="02020603050405020304" pitchFamily="18" charset="0"/>
                <a:sym typeface="Times New Roman"/>
              </a:rPr>
              <a:t>41</a:t>
            </a:r>
            <a:r>
              <a:rPr lang="en-US" sz="1100" dirty="0">
                <a:highlight>
                  <a:srgbClr val="FFFFFF"/>
                </a:highlight>
                <a:latin typeface="Times New Roman" panose="02020603050405020304" pitchFamily="18" charset="0"/>
                <a:cs typeface="Times New Roman" panose="02020603050405020304" pitchFamily="18" charset="0"/>
                <a:sym typeface="Times New Roman"/>
              </a:rPr>
              <a:t>(5), 1011-1025.</a:t>
            </a:r>
          </a:p>
          <a:p>
            <a:pPr marL="400050" indent="-171450" algn="just" defTabSz="914400">
              <a:spcAft>
                <a:spcPts val="600"/>
              </a:spcAft>
              <a:buClr>
                <a:srgbClr val="222222"/>
              </a:buClr>
              <a:buSzPts val="800"/>
            </a:pPr>
            <a:r>
              <a:rPr lang="en-US" sz="1100" dirty="0">
                <a:highlight>
                  <a:srgbClr val="FFFFFF"/>
                </a:highlight>
                <a:latin typeface="Times New Roman" panose="02020603050405020304" pitchFamily="18" charset="0"/>
                <a:cs typeface="Times New Roman" panose="02020603050405020304" pitchFamily="18" charset="0"/>
                <a:sym typeface="Times New Roman"/>
              </a:rPr>
              <a:t>Hart, J. E., </a:t>
            </a:r>
            <a:r>
              <a:rPr lang="en-US" sz="1100" dirty="0" err="1">
                <a:highlight>
                  <a:srgbClr val="FFFFFF"/>
                </a:highlight>
                <a:latin typeface="Times New Roman" panose="02020603050405020304" pitchFamily="18" charset="0"/>
                <a:cs typeface="Times New Roman" panose="02020603050405020304" pitchFamily="18" charset="0"/>
                <a:sym typeface="Times New Roman"/>
              </a:rPr>
              <a:t>Yanosky</a:t>
            </a:r>
            <a:r>
              <a:rPr lang="en-US" sz="1100" dirty="0">
                <a:highlight>
                  <a:srgbClr val="FFFFFF"/>
                </a:highlight>
                <a:latin typeface="Times New Roman" panose="02020603050405020304" pitchFamily="18" charset="0"/>
                <a:cs typeface="Times New Roman" panose="02020603050405020304" pitchFamily="18" charset="0"/>
                <a:sym typeface="Times New Roman"/>
              </a:rPr>
              <a:t>, J. D., </a:t>
            </a:r>
            <a:r>
              <a:rPr lang="en-US" sz="1100" dirty="0" err="1">
                <a:highlight>
                  <a:srgbClr val="FFFFFF"/>
                </a:highlight>
                <a:latin typeface="Times New Roman" panose="02020603050405020304" pitchFamily="18" charset="0"/>
                <a:cs typeface="Times New Roman" panose="02020603050405020304" pitchFamily="18" charset="0"/>
                <a:sym typeface="Times New Roman"/>
              </a:rPr>
              <a:t>Puett</a:t>
            </a:r>
            <a:r>
              <a:rPr lang="en-US" sz="1100" dirty="0">
                <a:highlight>
                  <a:srgbClr val="FFFFFF"/>
                </a:highlight>
                <a:latin typeface="Times New Roman" panose="02020603050405020304" pitchFamily="18" charset="0"/>
                <a:cs typeface="Times New Roman" panose="02020603050405020304" pitchFamily="18" charset="0"/>
                <a:sym typeface="Times New Roman"/>
              </a:rPr>
              <a:t>, R. C., Ryan, L., Dockery, D. W., Smith, T. J., ... &amp; Laden, F. (2009). Spatial modeling of PM10 and NO2 in the continental United States, 1985–2000. </a:t>
            </a:r>
            <a:r>
              <a:rPr lang="en-US" sz="1100" i="1" dirty="0">
                <a:highlight>
                  <a:srgbClr val="FFFFFF"/>
                </a:highlight>
                <a:latin typeface="Times New Roman" panose="02020603050405020304" pitchFamily="18" charset="0"/>
                <a:cs typeface="Times New Roman" panose="02020603050405020304" pitchFamily="18" charset="0"/>
                <a:sym typeface="Times New Roman"/>
              </a:rPr>
              <a:t>Environmental health perspectives</a:t>
            </a:r>
            <a:r>
              <a:rPr lang="en-US" sz="1100" dirty="0">
                <a:highlight>
                  <a:srgbClr val="FFFFFF"/>
                </a:highlight>
                <a:latin typeface="Times New Roman" panose="02020603050405020304" pitchFamily="18" charset="0"/>
                <a:cs typeface="Times New Roman" panose="02020603050405020304" pitchFamily="18" charset="0"/>
                <a:sym typeface="Times New Roman"/>
              </a:rPr>
              <a:t>, </a:t>
            </a:r>
            <a:r>
              <a:rPr lang="en-US" sz="1100" i="1" dirty="0">
                <a:highlight>
                  <a:srgbClr val="FFFFFF"/>
                </a:highlight>
                <a:latin typeface="Times New Roman" panose="02020603050405020304" pitchFamily="18" charset="0"/>
                <a:cs typeface="Times New Roman" panose="02020603050405020304" pitchFamily="18" charset="0"/>
                <a:sym typeface="Times New Roman"/>
              </a:rPr>
              <a:t>117</a:t>
            </a:r>
            <a:r>
              <a:rPr lang="en-US" sz="1100" dirty="0">
                <a:highlight>
                  <a:srgbClr val="FFFFFF"/>
                </a:highlight>
                <a:latin typeface="Times New Roman" panose="02020603050405020304" pitchFamily="18" charset="0"/>
                <a:cs typeface="Times New Roman" panose="02020603050405020304" pitchFamily="18" charset="0"/>
                <a:sym typeface="Times New Roman"/>
              </a:rPr>
              <a:t>(11), 1690-1696.</a:t>
            </a:r>
          </a:p>
          <a:p>
            <a:pPr marL="400050" indent="-171450" algn="just" defTabSz="914400">
              <a:spcAft>
                <a:spcPts val="600"/>
              </a:spcAft>
              <a:buClr>
                <a:srgbClr val="222222"/>
              </a:buClr>
              <a:buSzPts val="800"/>
            </a:pPr>
            <a:r>
              <a:rPr lang="en-US" sz="1100" dirty="0">
                <a:highlight>
                  <a:srgbClr val="FFFFFF"/>
                </a:highlight>
                <a:latin typeface="Times New Roman" panose="02020603050405020304" pitchFamily="18" charset="0"/>
                <a:cs typeface="Times New Roman" panose="02020603050405020304" pitchFamily="18" charset="0"/>
                <a:sym typeface="Times New Roman"/>
              </a:rPr>
              <a:t>Ren, X., Mi, Z., &amp; Georgopoulos, P. G. (2020). Comparison of Machine Learning and Land Use Regression for fine scale spatiotemporal estimation of ambient air pollution: Modeling ozone concentrations across the contiguous United States. </a:t>
            </a:r>
            <a:r>
              <a:rPr lang="en-US" sz="1100" i="1" dirty="0">
                <a:highlight>
                  <a:srgbClr val="FFFFFF"/>
                </a:highlight>
                <a:latin typeface="Times New Roman" panose="02020603050405020304" pitchFamily="18" charset="0"/>
                <a:cs typeface="Times New Roman" panose="02020603050405020304" pitchFamily="18" charset="0"/>
                <a:sym typeface="Times New Roman"/>
              </a:rPr>
              <a:t>Environment international</a:t>
            </a:r>
            <a:r>
              <a:rPr lang="en-US" sz="1100" dirty="0">
                <a:highlight>
                  <a:srgbClr val="FFFFFF"/>
                </a:highlight>
                <a:latin typeface="Times New Roman" panose="02020603050405020304" pitchFamily="18" charset="0"/>
                <a:cs typeface="Times New Roman" panose="02020603050405020304" pitchFamily="18" charset="0"/>
                <a:sym typeface="Times New Roman"/>
              </a:rPr>
              <a:t>, </a:t>
            </a:r>
            <a:r>
              <a:rPr lang="en-US" sz="1100" i="1" dirty="0">
                <a:highlight>
                  <a:srgbClr val="FFFFFF"/>
                </a:highlight>
                <a:latin typeface="Times New Roman" panose="02020603050405020304" pitchFamily="18" charset="0"/>
                <a:cs typeface="Times New Roman" panose="02020603050405020304" pitchFamily="18" charset="0"/>
                <a:sym typeface="Times New Roman"/>
              </a:rPr>
              <a:t>142</a:t>
            </a:r>
            <a:r>
              <a:rPr lang="en-US" sz="1100" dirty="0">
                <a:highlight>
                  <a:srgbClr val="FFFFFF"/>
                </a:highlight>
                <a:latin typeface="Times New Roman" panose="02020603050405020304" pitchFamily="18" charset="0"/>
                <a:cs typeface="Times New Roman" panose="02020603050405020304" pitchFamily="18" charset="0"/>
                <a:sym typeface="Times New Roman"/>
              </a:rPr>
              <a:t>, 105827.</a:t>
            </a:r>
          </a:p>
          <a:p>
            <a:pPr marL="400050" indent="-171450" algn="just" defTabSz="914400">
              <a:spcAft>
                <a:spcPts val="600"/>
              </a:spcAft>
              <a:buClr>
                <a:srgbClr val="222222"/>
              </a:buClr>
              <a:buSzPts val="800"/>
            </a:pPr>
            <a:r>
              <a:rPr lang="en-US" sz="1100" dirty="0">
                <a:highlight>
                  <a:srgbClr val="FFFFFF"/>
                </a:highlight>
                <a:latin typeface="Times New Roman" panose="02020603050405020304" pitchFamily="18" charset="0"/>
                <a:cs typeface="Times New Roman" panose="02020603050405020304" pitchFamily="18" charset="0"/>
                <a:sym typeface="Times New Roman"/>
              </a:rPr>
              <a:t>Wong, D. W., Yuan, L., &amp; Perlin, S. A. (2004). Comparison of spatial interpolation methods for the estimation of air quality data. </a:t>
            </a:r>
            <a:r>
              <a:rPr lang="en-US" sz="1100" i="1" dirty="0">
                <a:highlight>
                  <a:srgbClr val="FFFFFF"/>
                </a:highlight>
                <a:latin typeface="Times New Roman" panose="02020603050405020304" pitchFamily="18" charset="0"/>
                <a:cs typeface="Times New Roman" panose="02020603050405020304" pitchFamily="18" charset="0"/>
                <a:sym typeface="Times New Roman"/>
              </a:rPr>
              <a:t>Journal of Exposure Science &amp; Environmental Epidemiology</a:t>
            </a:r>
            <a:r>
              <a:rPr lang="en-US" sz="1100" dirty="0">
                <a:highlight>
                  <a:srgbClr val="FFFFFF"/>
                </a:highlight>
                <a:latin typeface="Times New Roman" panose="02020603050405020304" pitchFamily="18" charset="0"/>
                <a:cs typeface="Times New Roman" panose="02020603050405020304" pitchFamily="18" charset="0"/>
                <a:sym typeface="Times New Roman"/>
              </a:rPr>
              <a:t>, </a:t>
            </a:r>
            <a:r>
              <a:rPr lang="en-US" sz="1100" i="1" dirty="0">
                <a:highlight>
                  <a:srgbClr val="FFFFFF"/>
                </a:highlight>
                <a:latin typeface="Times New Roman" panose="02020603050405020304" pitchFamily="18" charset="0"/>
                <a:cs typeface="Times New Roman" panose="02020603050405020304" pitchFamily="18" charset="0"/>
                <a:sym typeface="Times New Roman"/>
              </a:rPr>
              <a:t>14</a:t>
            </a:r>
            <a:r>
              <a:rPr lang="en-US" sz="1100" dirty="0">
                <a:highlight>
                  <a:srgbClr val="FFFFFF"/>
                </a:highlight>
                <a:latin typeface="Times New Roman" panose="02020603050405020304" pitchFamily="18" charset="0"/>
                <a:cs typeface="Times New Roman" panose="02020603050405020304" pitchFamily="18" charset="0"/>
                <a:sym typeface="Times New Roman"/>
              </a:rPr>
              <a:t>(5), 404-41</a:t>
            </a:r>
          </a:p>
          <a:p>
            <a:pPr marL="400050" indent="-171450" algn="just" defTabSz="914400">
              <a:spcAft>
                <a:spcPts val="600"/>
              </a:spcAft>
              <a:buClr>
                <a:srgbClr val="222222"/>
              </a:buClr>
              <a:buSzPts val="800"/>
            </a:pPr>
            <a:r>
              <a:rPr lang="en-US" sz="1100" dirty="0" err="1">
                <a:highlight>
                  <a:srgbClr val="FFFFFF"/>
                </a:highlight>
                <a:latin typeface="Times New Roman" panose="02020603050405020304" pitchFamily="18" charset="0"/>
                <a:cs typeface="Times New Roman" panose="02020603050405020304" pitchFamily="18" charset="0"/>
                <a:sym typeface="Times New Roman"/>
              </a:rPr>
              <a:t>Yanosky</a:t>
            </a:r>
            <a:r>
              <a:rPr lang="en-US" sz="1100" dirty="0">
                <a:highlight>
                  <a:srgbClr val="FFFFFF"/>
                </a:highlight>
                <a:latin typeface="Times New Roman" panose="02020603050405020304" pitchFamily="18" charset="0"/>
                <a:cs typeface="Times New Roman" panose="02020603050405020304" pitchFamily="18" charset="0"/>
                <a:sym typeface="Times New Roman"/>
              </a:rPr>
              <a:t>, J. D., </a:t>
            </a:r>
            <a:r>
              <a:rPr lang="en-US" sz="1100" dirty="0" err="1">
                <a:highlight>
                  <a:srgbClr val="FFFFFF"/>
                </a:highlight>
                <a:latin typeface="Times New Roman" panose="02020603050405020304" pitchFamily="18" charset="0"/>
                <a:cs typeface="Times New Roman" panose="02020603050405020304" pitchFamily="18" charset="0"/>
                <a:sym typeface="Times New Roman"/>
              </a:rPr>
              <a:t>Paciorek</a:t>
            </a:r>
            <a:r>
              <a:rPr lang="en-US" sz="1100" dirty="0">
                <a:highlight>
                  <a:srgbClr val="FFFFFF"/>
                </a:highlight>
                <a:latin typeface="Times New Roman" panose="02020603050405020304" pitchFamily="18" charset="0"/>
                <a:cs typeface="Times New Roman" panose="02020603050405020304" pitchFamily="18" charset="0"/>
                <a:sym typeface="Times New Roman"/>
              </a:rPr>
              <a:t>, C. J., Laden, F., Hart, J. E., </a:t>
            </a:r>
            <a:r>
              <a:rPr lang="en-US" sz="1100" dirty="0" err="1">
                <a:highlight>
                  <a:srgbClr val="FFFFFF"/>
                </a:highlight>
                <a:latin typeface="Times New Roman" panose="02020603050405020304" pitchFamily="18" charset="0"/>
                <a:cs typeface="Times New Roman" panose="02020603050405020304" pitchFamily="18" charset="0"/>
                <a:sym typeface="Times New Roman"/>
              </a:rPr>
              <a:t>Puett</a:t>
            </a:r>
            <a:r>
              <a:rPr lang="en-US" sz="1100" dirty="0">
                <a:highlight>
                  <a:srgbClr val="FFFFFF"/>
                </a:highlight>
                <a:latin typeface="Times New Roman" panose="02020603050405020304" pitchFamily="18" charset="0"/>
                <a:cs typeface="Times New Roman" panose="02020603050405020304" pitchFamily="18" charset="0"/>
                <a:sym typeface="Times New Roman"/>
              </a:rPr>
              <a:t>, R. C., Liao, D., &amp; Suh, H. H. (2014). </a:t>
            </a:r>
            <a:r>
              <a:rPr lang="en-US" sz="1100" dirty="0" err="1">
                <a:highlight>
                  <a:srgbClr val="FFFFFF"/>
                </a:highlight>
                <a:latin typeface="Times New Roman" panose="02020603050405020304" pitchFamily="18" charset="0"/>
                <a:cs typeface="Times New Roman" panose="02020603050405020304" pitchFamily="18" charset="0"/>
                <a:sym typeface="Times New Roman"/>
              </a:rPr>
              <a:t>Spatio</a:t>
            </a:r>
            <a:r>
              <a:rPr lang="en-US" sz="1100" dirty="0">
                <a:highlight>
                  <a:srgbClr val="FFFFFF"/>
                </a:highlight>
                <a:latin typeface="Times New Roman" panose="02020603050405020304" pitchFamily="18" charset="0"/>
                <a:cs typeface="Times New Roman" panose="02020603050405020304" pitchFamily="18" charset="0"/>
                <a:sym typeface="Times New Roman"/>
              </a:rPr>
              <a:t>-temporal modeling of particulate air pollution in the conterminous United States using geographic and meteorological predictors. </a:t>
            </a:r>
            <a:r>
              <a:rPr lang="en-US" sz="1100" i="1" dirty="0">
                <a:highlight>
                  <a:srgbClr val="FFFFFF"/>
                </a:highlight>
                <a:latin typeface="Times New Roman" panose="02020603050405020304" pitchFamily="18" charset="0"/>
                <a:cs typeface="Times New Roman" panose="02020603050405020304" pitchFamily="18" charset="0"/>
                <a:sym typeface="Times New Roman"/>
              </a:rPr>
              <a:t>Environmental Health</a:t>
            </a:r>
            <a:r>
              <a:rPr lang="en-US" sz="1100" dirty="0">
                <a:highlight>
                  <a:srgbClr val="FFFFFF"/>
                </a:highlight>
                <a:latin typeface="Times New Roman" panose="02020603050405020304" pitchFamily="18" charset="0"/>
                <a:cs typeface="Times New Roman" panose="02020603050405020304" pitchFamily="18" charset="0"/>
                <a:sym typeface="Times New Roman"/>
              </a:rPr>
              <a:t>, </a:t>
            </a:r>
            <a:r>
              <a:rPr lang="en-US" sz="1100" i="1" dirty="0">
                <a:highlight>
                  <a:srgbClr val="FFFFFF"/>
                </a:highlight>
                <a:latin typeface="Times New Roman" panose="02020603050405020304" pitchFamily="18" charset="0"/>
                <a:cs typeface="Times New Roman" panose="02020603050405020304" pitchFamily="18" charset="0"/>
                <a:sym typeface="Times New Roman"/>
              </a:rPr>
              <a:t>13</a:t>
            </a:r>
            <a:r>
              <a:rPr lang="en-US" sz="1100" dirty="0">
                <a:highlight>
                  <a:srgbClr val="FFFFFF"/>
                </a:highlight>
                <a:latin typeface="Times New Roman" panose="02020603050405020304" pitchFamily="18" charset="0"/>
                <a:cs typeface="Times New Roman" panose="02020603050405020304" pitchFamily="18" charset="0"/>
                <a:sym typeface="Times New Roman"/>
              </a:rPr>
              <a:t>, 1-15.</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een chemistry">
            <a:extLst>
              <a:ext uri="{FF2B5EF4-FFF2-40B4-BE49-F238E27FC236}">
                <a16:creationId xmlns:a16="http://schemas.microsoft.com/office/drawing/2014/main" id="{1093BD44-099B-79EE-B566-68EFA21B8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398" r="-2" b="1518"/>
          <a:stretch/>
        </p:blipFill>
        <p:spPr bwMode="auto">
          <a:xfrm>
            <a:off x="20" y="10"/>
            <a:ext cx="8896993" cy="51434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031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C052-319C-A1E4-ED26-2BA147CA66FD}"/>
              </a:ext>
            </a:extLst>
          </p:cNvPr>
          <p:cNvSpPr>
            <a:spLocks noGrp="1"/>
          </p:cNvSpPr>
          <p:nvPr>
            <p:ph type="ctrTitle"/>
          </p:nvPr>
        </p:nvSpPr>
        <p:spPr>
          <a:xfrm>
            <a:off x="1143000" y="1411111"/>
            <a:ext cx="6858000" cy="1535288"/>
          </a:xfrm>
        </p:spPr>
        <p:txBody>
          <a:bodyPr>
            <a:normAutofit fontScale="90000"/>
          </a:bodyPr>
          <a:lstStyle/>
          <a:p>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Link to Video Presentation: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hlinkClick r:id="rId2"/>
              </a:rPr>
              <a:t>https://1drv.ms/v/s!Agce5ZmJbDbMj2Mf2dCIbmKg1TI6?e=jpzpkH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71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14"/>
          <p:cNvSpPr txBox="1">
            <a:spLocks noGrp="1"/>
          </p:cNvSpPr>
          <p:nvPr>
            <p:ph type="title"/>
          </p:nvPr>
        </p:nvSpPr>
        <p:spPr>
          <a:xfrm>
            <a:off x="429369" y="178904"/>
            <a:ext cx="8263890" cy="1075811"/>
          </a:xfrm>
          <a:prstGeom prst="rect">
            <a:avLst/>
          </a:prstGeom>
        </p:spPr>
        <p:txBody>
          <a:bodyPr spcFirstLastPara="1" vert="horz" lIns="91440" tIns="45720" rIns="91440" bIns="45720" rtlCol="0" anchor="b" anchorCtr="0">
            <a:normAutofit/>
          </a:bodyPr>
          <a:lstStyle/>
          <a:p>
            <a:pPr marL="146050" lvl="0" defTabSz="914400">
              <a:spcBef>
                <a:spcPct val="0"/>
              </a:spcBef>
              <a:spcAft>
                <a:spcPts val="0"/>
              </a:spcAft>
              <a:buClr>
                <a:srgbClr val="000000"/>
              </a:buClr>
              <a:buSzPts val="1300"/>
            </a:pPr>
            <a:r>
              <a:rPr lang="en-US" sz="2400" b="1" dirty="0">
                <a:latin typeface="Times New Roman" panose="02020603050405020304" pitchFamily="18" charset="0"/>
                <a:cs typeface="Times New Roman" panose="02020603050405020304" pitchFamily="18" charset="0"/>
                <a:sym typeface="Times New Roman"/>
              </a:rPr>
              <a:t>Introduction:</a:t>
            </a:r>
            <a:endParaRPr lang="en-US" sz="2400" dirty="0">
              <a:latin typeface="Times New Roman" panose="02020603050405020304" pitchFamily="18" charset="0"/>
              <a:cs typeface="Times New Roman" panose="02020603050405020304" pitchFamily="18" charset="0"/>
            </a:endParaRPr>
          </a:p>
        </p:txBody>
      </p:sp>
      <p:sp>
        <p:nvSpPr>
          <p:cNvPr id="14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14"/>
          <p:cNvSpPr txBox="1">
            <a:spLocks noGrp="1"/>
          </p:cNvSpPr>
          <p:nvPr>
            <p:ph type="body" idx="1"/>
          </p:nvPr>
        </p:nvSpPr>
        <p:spPr>
          <a:xfrm>
            <a:off x="429369" y="1553487"/>
            <a:ext cx="5035164" cy="3089379"/>
          </a:xfrm>
          <a:prstGeom prst="rect">
            <a:avLst/>
          </a:prstGeom>
        </p:spPr>
        <p:txBody>
          <a:bodyPr spcFirstLastPara="1" vert="horz" lIns="91440" tIns="45720" rIns="91440" bIns="45720" rtlCol="0" anchor="t" anchorCtr="0">
            <a:normAutofit/>
          </a:bodyPr>
          <a:lstStyle/>
          <a:p>
            <a:pPr marL="171450" indent="-171450" algn="just" defTabSz="914400">
              <a:spcAft>
                <a:spcPts val="600"/>
              </a:spcAft>
            </a:pPr>
            <a:r>
              <a:rPr lang="en-US" sz="1400" dirty="0">
                <a:latin typeface="Times New Roman" panose="02020603050405020304" pitchFamily="18" charset="0"/>
                <a:cs typeface="Times New Roman" panose="02020603050405020304" pitchFamily="18" charset="0"/>
                <a:sym typeface="Times New Roman"/>
              </a:rPr>
              <a:t>Air pollutants are an essential environmental hassle with awesome implications for human fitness, ecosystems, and the economic system. </a:t>
            </a:r>
          </a:p>
          <a:p>
            <a:pPr marL="171450" indent="-171450" algn="just" defTabSz="914400">
              <a:spcAft>
                <a:spcPts val="600"/>
              </a:spcAft>
            </a:pPr>
            <a:r>
              <a:rPr lang="en-US" sz="1400" dirty="0">
                <a:latin typeface="Times New Roman" panose="02020603050405020304" pitchFamily="18" charset="0"/>
                <a:cs typeface="Times New Roman" panose="02020603050405020304" pitchFamily="18" charset="0"/>
                <a:sym typeface="Times New Roman"/>
              </a:rPr>
              <a:t>It is a result of a complex aggregate of pollutants emitted from numerous assets, along with commercial centers, transportation, agriculture, and domestic activities. </a:t>
            </a:r>
          </a:p>
          <a:p>
            <a:pPr marL="171450" indent="-171450" algn="just" defTabSz="914400">
              <a:spcAft>
                <a:spcPts val="600"/>
              </a:spcAft>
            </a:pPr>
            <a:r>
              <a:rPr lang="en-US" sz="1400" dirty="0">
                <a:latin typeface="Times New Roman" panose="02020603050405020304" pitchFamily="18" charset="0"/>
                <a:cs typeface="Times New Roman" panose="02020603050405020304" pitchFamily="18" charset="0"/>
                <a:sym typeface="Times New Roman"/>
              </a:rPr>
              <a:t>The damaging results of air pollutants on public fitness have been nicely documented, with studies linking it to respiratory illnesses, cardiovascular problems, and even untimely mortality.</a:t>
            </a:r>
            <a:endParaRPr lang="en-US"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050478D-FFD9-C9A4-DAE0-F4E80C9108E9}"/>
              </a:ext>
            </a:extLst>
          </p:cNvPr>
          <p:cNvPicPr>
            <a:picLocks noChangeAspect="1"/>
          </p:cNvPicPr>
          <p:nvPr/>
        </p:nvPicPr>
        <p:blipFill rotWithShape="1">
          <a:blip r:embed="rId3"/>
          <a:srcRect l="3164" r="2" b="2"/>
          <a:stretch/>
        </p:blipFill>
        <p:spPr>
          <a:xfrm>
            <a:off x="5756743" y="1570482"/>
            <a:ext cx="2955798" cy="3072384"/>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535770" y="268138"/>
            <a:ext cx="3574747" cy="109053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b="1" kern="1200" dirty="0">
                <a:solidFill>
                  <a:schemeClr val="tx2"/>
                </a:solidFill>
                <a:latin typeface="Times New Roman" panose="02020603050405020304" pitchFamily="18" charset="0"/>
                <a:cs typeface="Times New Roman" panose="02020603050405020304" pitchFamily="18" charset="0"/>
                <a:sym typeface="Times New Roman"/>
              </a:rPr>
              <a:t>Research Objectives:</a:t>
            </a:r>
            <a:endParaRPr lang="en-US" sz="2400" kern="1200" dirty="0">
              <a:solidFill>
                <a:schemeClr val="tx2"/>
              </a:solidFill>
              <a:latin typeface="Times New Roman" panose="02020603050405020304" pitchFamily="18" charset="0"/>
              <a:cs typeface="Times New Roman" panose="02020603050405020304" pitchFamily="18" charset="0"/>
            </a:endParaRPr>
          </a:p>
        </p:txBody>
      </p:sp>
      <p:sp>
        <p:nvSpPr>
          <p:cNvPr id="141" name="Google Shape;141;p15"/>
          <p:cNvSpPr txBox="1">
            <a:spLocks noGrp="1"/>
          </p:cNvSpPr>
          <p:nvPr>
            <p:ph type="body" idx="1"/>
          </p:nvPr>
        </p:nvSpPr>
        <p:spPr>
          <a:xfrm>
            <a:off x="568465" y="1269718"/>
            <a:ext cx="3574461" cy="2515107"/>
          </a:xfrm>
          <a:prstGeom prst="rect">
            <a:avLst/>
          </a:prstGeom>
        </p:spPr>
        <p:txBody>
          <a:bodyPr spcFirstLastPara="1" vert="horz" lIns="91440" tIns="45720" rIns="91440" bIns="45720" rtlCol="0" anchor="t" anchorCtr="0">
            <a:noAutofit/>
          </a:bodyPr>
          <a:lstStyle/>
          <a:p>
            <a:pPr marL="266700" indent="-171450" algn="just" defTabSz="914400">
              <a:spcAft>
                <a:spcPts val="600"/>
              </a:spcAft>
              <a:buClr>
                <a:srgbClr val="000000"/>
              </a:buClr>
              <a:buSzPts val="1200"/>
            </a:pPr>
            <a:r>
              <a:rPr lang="en-US" sz="1200" dirty="0">
                <a:solidFill>
                  <a:schemeClr val="tx2"/>
                </a:solidFill>
                <a:latin typeface="Times New Roman" panose="02020603050405020304" pitchFamily="18" charset="0"/>
                <a:cs typeface="Times New Roman" panose="02020603050405020304" pitchFamily="18" charset="0"/>
                <a:sym typeface="Times New Roman"/>
              </a:rPr>
              <a:t>To find out how air pollutants is inside the United States as a whole</a:t>
            </a:r>
          </a:p>
          <a:p>
            <a:pPr marL="266700" indent="-171450" algn="just" defTabSz="914400">
              <a:spcAft>
                <a:spcPts val="600"/>
              </a:spcAft>
              <a:buClr>
                <a:srgbClr val="000000"/>
              </a:buClr>
              <a:buSzPts val="1200"/>
            </a:pPr>
            <a:r>
              <a:rPr lang="en-US" sz="1200" dirty="0">
                <a:solidFill>
                  <a:schemeClr val="tx2"/>
                </a:solidFill>
                <a:latin typeface="Times New Roman" panose="02020603050405020304" pitchFamily="18" charset="0"/>
                <a:cs typeface="Times New Roman" panose="02020603050405020304" pitchFamily="18" charset="0"/>
                <a:sym typeface="Times New Roman"/>
              </a:rPr>
              <a:t>The first goal of this have a look at become to analyze the occurrence of air pollution, together with particulate remember (PM2.5 and PM10), ozone (O3), nitrogen dioxide (NO2), </a:t>
            </a:r>
            <a:r>
              <a:rPr lang="en-US" sz="1200" dirty="0" err="1">
                <a:solidFill>
                  <a:schemeClr val="tx2"/>
                </a:solidFill>
                <a:latin typeface="Times New Roman" panose="02020603050405020304" pitchFamily="18" charset="0"/>
                <a:cs typeface="Times New Roman" panose="02020603050405020304" pitchFamily="18" charset="0"/>
                <a:sym typeface="Times New Roman"/>
              </a:rPr>
              <a:t>sulphur</a:t>
            </a:r>
            <a:r>
              <a:rPr lang="en-US" sz="1200" dirty="0">
                <a:solidFill>
                  <a:schemeClr val="tx2"/>
                </a:solidFill>
                <a:latin typeface="Times New Roman" panose="02020603050405020304" pitchFamily="18" charset="0"/>
                <a:cs typeface="Times New Roman" panose="02020603050405020304" pitchFamily="18" charset="0"/>
                <a:sym typeface="Times New Roman"/>
              </a:rPr>
              <a:t> dioxide (SO2), carbon monoxide (CO), and Unstable natural compounds (VOCs)</a:t>
            </a:r>
          </a:p>
          <a:p>
            <a:pPr marL="266700" indent="-171450" algn="just" defTabSz="914400">
              <a:spcAft>
                <a:spcPts val="600"/>
              </a:spcAft>
              <a:buClr>
                <a:srgbClr val="000000"/>
              </a:buClr>
              <a:buSzPts val="1200"/>
            </a:pPr>
            <a:r>
              <a:rPr lang="en-US" sz="1200" dirty="0">
                <a:solidFill>
                  <a:schemeClr val="tx2"/>
                </a:solidFill>
                <a:latin typeface="Times New Roman" panose="02020603050405020304" pitchFamily="18" charset="0"/>
                <a:cs typeface="Times New Roman" panose="02020603050405020304" pitchFamily="18" charset="0"/>
                <a:sym typeface="Times New Roman"/>
              </a:rPr>
              <a:t>To analyze the connection between air pollutants</a:t>
            </a:r>
          </a:p>
          <a:p>
            <a:pPr marL="266700" indent="-171450" algn="just" defTabSz="914400">
              <a:spcAft>
                <a:spcPts val="600"/>
              </a:spcAft>
              <a:buClr>
                <a:srgbClr val="000000"/>
              </a:buClr>
              <a:buSzPts val="1200"/>
            </a:pPr>
            <a:r>
              <a:rPr lang="en-US" sz="1200" dirty="0">
                <a:solidFill>
                  <a:schemeClr val="tx2"/>
                </a:solidFill>
                <a:latin typeface="Times New Roman" panose="02020603050405020304" pitchFamily="18" charset="0"/>
                <a:cs typeface="Times New Roman" panose="02020603050405020304" pitchFamily="18" charset="0"/>
                <a:sym typeface="Times New Roman"/>
              </a:rPr>
              <a:t>The second goal is to analyze the relationship between numerous air pollution inclusive of PM2.Five, NO2 and O3.</a:t>
            </a:r>
          </a:p>
          <a:p>
            <a:pPr marL="266700" indent="-171450" algn="just" defTabSz="914400">
              <a:spcAft>
                <a:spcPts val="600"/>
              </a:spcAft>
              <a:buClr>
                <a:srgbClr val="000000"/>
              </a:buClr>
              <a:buSzPts val="1200"/>
            </a:pPr>
            <a:r>
              <a:rPr lang="en-US" sz="1200" dirty="0">
                <a:solidFill>
                  <a:schemeClr val="tx2"/>
                </a:solidFill>
                <a:latin typeface="Times New Roman" panose="02020603050405020304" pitchFamily="18" charset="0"/>
                <a:cs typeface="Times New Roman" panose="02020603050405020304" pitchFamily="18" charset="0"/>
                <a:sym typeface="Times New Roman"/>
              </a:rPr>
              <a:t>To broaden fashions for predicting air first-class</a:t>
            </a:r>
          </a:p>
          <a:p>
            <a:pPr marL="266700" indent="-171450" algn="just" defTabSz="914400">
              <a:spcAft>
                <a:spcPts val="600"/>
              </a:spcAft>
              <a:buClr>
                <a:srgbClr val="000000"/>
              </a:buClr>
              <a:buSzPts val="1200"/>
            </a:pPr>
            <a:r>
              <a:rPr lang="en-US" sz="1200" dirty="0">
                <a:solidFill>
                  <a:schemeClr val="tx2"/>
                </a:solidFill>
                <a:latin typeface="Times New Roman" panose="02020603050405020304" pitchFamily="18" charset="0"/>
                <a:cs typeface="Times New Roman" panose="02020603050405020304" pitchFamily="18" charset="0"/>
                <a:sym typeface="Times New Roman"/>
              </a:rPr>
              <a:t>The 0.33 objective is to increase fashions that expect air first-class the usage of </a:t>
            </a:r>
            <a:r>
              <a:rPr lang="en-US" sz="1200" dirty="0" err="1">
                <a:solidFill>
                  <a:schemeClr val="tx2"/>
                </a:solidFill>
                <a:latin typeface="Times New Roman" panose="02020603050405020304" pitchFamily="18" charset="0"/>
                <a:cs typeface="Times New Roman" panose="02020603050405020304" pitchFamily="18" charset="0"/>
                <a:sym typeface="Times New Roman"/>
              </a:rPr>
              <a:t>spatio</a:t>
            </a:r>
            <a:r>
              <a:rPr lang="en-US" sz="1200" dirty="0">
                <a:solidFill>
                  <a:schemeClr val="tx2"/>
                </a:solidFill>
                <a:latin typeface="Times New Roman" panose="02020603050405020304" pitchFamily="18" charset="0"/>
                <a:cs typeface="Times New Roman" panose="02020603050405020304" pitchFamily="18" charset="0"/>
                <a:sym typeface="Times New Roman"/>
              </a:rPr>
              <a:t>-temporal variability, meteorological statistics, and land use characteristics Using predictive modelling techniques including machine learning and regression records to expect destiny pollution levels.</a:t>
            </a:r>
          </a:p>
        </p:txBody>
      </p:sp>
      <p:grpSp>
        <p:nvGrpSpPr>
          <p:cNvPr id="150" name="Group 149">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3680" y="-12535"/>
            <a:ext cx="4780320" cy="5156035"/>
            <a:chOff x="5818240" y="-1"/>
            <a:chExt cx="6373761" cy="6874714"/>
          </a:xfrm>
        </p:grpSpPr>
        <p:sp>
          <p:nvSpPr>
            <p:cNvPr id="151" name="Freeform: Shape 15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5A144A1F-2EA3-2D2D-2689-DDAADB47D661}"/>
              </a:ext>
            </a:extLst>
          </p:cNvPr>
          <p:cNvPicPr>
            <a:picLocks noChangeAspect="1"/>
          </p:cNvPicPr>
          <p:nvPr/>
        </p:nvPicPr>
        <p:blipFill>
          <a:blip r:embed="rId3"/>
          <a:stretch>
            <a:fillRect/>
          </a:stretch>
        </p:blipFill>
        <p:spPr>
          <a:xfrm>
            <a:off x="5781294" y="1694238"/>
            <a:ext cx="3106674" cy="2447682"/>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6" name="Google Shape;146;p16"/>
          <p:cNvSpPr txBox="1">
            <a:spLocks noGrp="1"/>
          </p:cNvSpPr>
          <p:nvPr>
            <p:ph type="title"/>
          </p:nvPr>
        </p:nvSpPr>
        <p:spPr>
          <a:xfrm>
            <a:off x="628650" y="273843"/>
            <a:ext cx="404502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b="1" kern="1200" dirty="0">
                <a:solidFill>
                  <a:schemeClr val="tx1"/>
                </a:solidFill>
                <a:latin typeface="Times New Roman" panose="02020603050405020304" pitchFamily="18" charset="0"/>
                <a:cs typeface="Times New Roman" panose="02020603050405020304" pitchFamily="18" charset="0"/>
                <a:sym typeface="Times New Roman"/>
              </a:rPr>
              <a:t>Importance of studying Air pollution:</a:t>
            </a:r>
            <a:endParaRPr lang="en-US" sz="2400" kern="1200" dirty="0">
              <a:solidFill>
                <a:schemeClr val="tx1"/>
              </a:solidFill>
              <a:latin typeface="Times New Roman" panose="02020603050405020304" pitchFamily="18" charset="0"/>
              <a:cs typeface="Times New Roman" panose="02020603050405020304" pitchFamily="18" charset="0"/>
            </a:endParaRPr>
          </a:p>
        </p:txBody>
      </p:sp>
      <p:sp>
        <p:nvSpPr>
          <p:cNvPr id="154" name="Freeform: Shape 15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0"/>
            <a:ext cx="866357" cy="468771"/>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Google Shape;147;p16"/>
          <p:cNvSpPr txBox="1">
            <a:spLocks noGrp="1"/>
          </p:cNvSpPr>
          <p:nvPr>
            <p:ph type="body" idx="1"/>
          </p:nvPr>
        </p:nvSpPr>
        <p:spPr>
          <a:xfrm>
            <a:off x="628650" y="1369218"/>
            <a:ext cx="4045020" cy="3263504"/>
          </a:xfrm>
          <a:prstGeom prst="rect">
            <a:avLst/>
          </a:prstGeom>
        </p:spPr>
        <p:txBody>
          <a:bodyPr spcFirstLastPara="1" vert="horz" lIns="91440" tIns="45720" rIns="91440" bIns="45720" rtlCol="0" anchorCtr="0">
            <a:normAutofit/>
          </a:bodyPr>
          <a:lstStyle/>
          <a:p>
            <a:pPr marL="228600" lvl="0" indent="0" algn="just" defTabSz="914400">
              <a:spcBef>
                <a:spcPts val="0"/>
              </a:spcBef>
              <a:spcAft>
                <a:spcPts val="600"/>
              </a:spcAft>
              <a:buClr>
                <a:srgbClr val="000000"/>
              </a:buClr>
              <a:buSzPts val="1200"/>
              <a:buNone/>
            </a:pPr>
            <a:r>
              <a:rPr lang="en-US" sz="1200" b="1" dirty="0">
                <a:latin typeface="Times New Roman" panose="02020603050405020304" pitchFamily="18" charset="0"/>
                <a:cs typeface="Times New Roman" panose="02020603050405020304" pitchFamily="18" charset="0"/>
                <a:sym typeface="Times New Roman"/>
              </a:rPr>
              <a:t>Public Health Effects:  </a:t>
            </a:r>
            <a:r>
              <a:rPr lang="en-US" sz="1200" dirty="0">
                <a:latin typeface="Times New Roman" panose="02020603050405020304" pitchFamily="18" charset="0"/>
                <a:cs typeface="Times New Roman" panose="02020603050405020304" pitchFamily="18" charset="0"/>
                <a:sym typeface="Times New Roman"/>
              </a:rPr>
              <a:t>Air pollutants has giant public health implications, contributing to a wide range of respiratory and cardiovascular diseases.</a:t>
            </a:r>
          </a:p>
          <a:p>
            <a:pPr marL="228600" lvl="0" indent="0" algn="just" defTabSz="914400">
              <a:spcBef>
                <a:spcPts val="0"/>
              </a:spcBef>
              <a:spcAft>
                <a:spcPts val="600"/>
              </a:spcAft>
              <a:buClr>
                <a:srgbClr val="000000"/>
              </a:buClr>
              <a:buSzPts val="1200"/>
              <a:buNone/>
            </a:pPr>
            <a:r>
              <a:rPr lang="en-US" sz="1200" b="1" dirty="0">
                <a:latin typeface="Times New Roman" panose="02020603050405020304" pitchFamily="18" charset="0"/>
                <a:cs typeface="Times New Roman" panose="02020603050405020304" pitchFamily="18" charset="0"/>
                <a:sym typeface="Times New Roman"/>
              </a:rPr>
              <a:t>Environmental Impact: </a:t>
            </a:r>
            <a:r>
              <a:rPr lang="en-US" sz="1200" dirty="0">
                <a:latin typeface="Times New Roman" panose="02020603050405020304" pitchFamily="18" charset="0"/>
                <a:cs typeface="Times New Roman" panose="02020603050405020304" pitchFamily="18" charset="0"/>
                <a:sym typeface="Times New Roman"/>
              </a:rPr>
              <a:t>Air pollution poses serious environmental demanding situations.</a:t>
            </a:r>
          </a:p>
          <a:p>
            <a:pPr marL="228600" lvl="0" indent="0" algn="just" defTabSz="914400">
              <a:spcBef>
                <a:spcPts val="0"/>
              </a:spcBef>
              <a:spcAft>
                <a:spcPts val="600"/>
              </a:spcAft>
              <a:buClr>
                <a:srgbClr val="000000"/>
              </a:buClr>
              <a:buSzPts val="1200"/>
              <a:buNone/>
            </a:pPr>
            <a:r>
              <a:rPr lang="en-US" sz="1200" b="1" dirty="0">
                <a:latin typeface="Times New Roman" panose="02020603050405020304" pitchFamily="18" charset="0"/>
                <a:cs typeface="Times New Roman" panose="02020603050405020304" pitchFamily="18" charset="0"/>
                <a:sym typeface="Times New Roman"/>
              </a:rPr>
              <a:t>Economic Implications: </a:t>
            </a:r>
            <a:r>
              <a:rPr lang="en-US" sz="1200" dirty="0">
                <a:latin typeface="Times New Roman" panose="02020603050405020304" pitchFamily="18" charset="0"/>
                <a:cs typeface="Times New Roman" panose="02020603050405020304" pitchFamily="18" charset="0"/>
                <a:sym typeface="Times New Roman"/>
              </a:rPr>
              <a:t>The economic fees of air pollutants are widespread, affecting productivity, healthcare charges, and wonderful lifestyles.</a:t>
            </a:r>
          </a:p>
          <a:p>
            <a:pPr marL="228600" lvl="0" indent="0" algn="just" defTabSz="914400">
              <a:spcBef>
                <a:spcPts val="0"/>
              </a:spcBef>
              <a:spcAft>
                <a:spcPts val="600"/>
              </a:spcAft>
              <a:buClr>
                <a:srgbClr val="000000"/>
              </a:buClr>
              <a:buSzPts val="1200"/>
              <a:buNone/>
            </a:pPr>
            <a:r>
              <a:rPr lang="en-US" sz="1200" b="1" dirty="0">
                <a:latin typeface="Times New Roman" panose="02020603050405020304" pitchFamily="18" charset="0"/>
                <a:cs typeface="Times New Roman" panose="02020603050405020304" pitchFamily="18" charset="0"/>
                <a:sym typeface="Times New Roman"/>
              </a:rPr>
              <a:t>Social Justice and Equity: </a:t>
            </a:r>
            <a:r>
              <a:rPr lang="en-US" sz="1200" dirty="0">
                <a:latin typeface="Times New Roman" panose="02020603050405020304" pitchFamily="18" charset="0"/>
                <a:cs typeface="Times New Roman" panose="02020603050405020304" pitchFamily="18" charset="0"/>
                <a:sym typeface="Times New Roman"/>
              </a:rPr>
              <a:t>Air pollution disproportionately affects marginalized groups and low-profits populations, exacerbating gift social inequalities.</a:t>
            </a:r>
          </a:p>
          <a:p>
            <a:pPr marL="228600" lvl="0" indent="0" algn="just" defTabSz="914400">
              <a:spcBef>
                <a:spcPts val="0"/>
              </a:spcBef>
              <a:spcAft>
                <a:spcPts val="600"/>
              </a:spcAft>
              <a:buClr>
                <a:srgbClr val="000000"/>
              </a:buClr>
              <a:buSzPts val="1200"/>
              <a:buNone/>
            </a:pPr>
            <a:r>
              <a:rPr lang="en-US" sz="1200" b="1" dirty="0">
                <a:latin typeface="Times New Roman" panose="02020603050405020304" pitchFamily="18" charset="0"/>
                <a:cs typeface="Times New Roman" panose="02020603050405020304" pitchFamily="18" charset="0"/>
                <a:sym typeface="Times New Roman"/>
              </a:rPr>
              <a:t>Policy and Regulatory Implications: </a:t>
            </a:r>
            <a:r>
              <a:rPr lang="en-US" sz="1200" dirty="0">
                <a:latin typeface="Times New Roman" panose="02020603050405020304" pitchFamily="18" charset="0"/>
                <a:cs typeface="Times New Roman" panose="02020603050405020304" pitchFamily="18" charset="0"/>
                <a:sym typeface="Times New Roman"/>
              </a:rPr>
              <a:t>Research on air pollutants resources, emissions, and influences offers the clinical foundation for growing air exceptional standards, emission controls, and pollutants abatement strategies.</a:t>
            </a:r>
          </a:p>
        </p:txBody>
      </p:sp>
      <p:sp>
        <p:nvSpPr>
          <p:cNvPr id="156" name="Oval 15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2567969"/>
            <a:ext cx="405617" cy="405616"/>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2F931A5-C2B0-F6A3-AAF9-739D5F632BD2}"/>
              </a:ext>
            </a:extLst>
          </p:cNvPr>
          <p:cNvPicPr>
            <a:picLocks noChangeAspect="1"/>
          </p:cNvPicPr>
          <p:nvPr/>
        </p:nvPicPr>
        <p:blipFill>
          <a:blip r:embed="rId3"/>
          <a:stretch>
            <a:fillRect/>
          </a:stretch>
        </p:blipFill>
        <p:spPr>
          <a:xfrm>
            <a:off x="5915388" y="940721"/>
            <a:ext cx="2835788" cy="2779072"/>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58" name="Freeform: Shape 15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0"/>
            <a:ext cx="1550211" cy="1216410"/>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60" name="Straight Connector 15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77092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62" name="Freeform: Shape 16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92435" y="3875011"/>
            <a:ext cx="1376793" cy="1518589"/>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4525346"/>
            <a:ext cx="1493298" cy="618154"/>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6" name="Freeform: Shape 16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4139397"/>
            <a:ext cx="1005228" cy="1004103"/>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17"/>
          <p:cNvSpPr txBox="1">
            <a:spLocks noGrp="1"/>
          </p:cNvSpPr>
          <p:nvPr>
            <p:ph type="title"/>
          </p:nvPr>
        </p:nvSpPr>
        <p:spPr>
          <a:xfrm>
            <a:off x="473202" y="480617"/>
            <a:ext cx="2564892" cy="418736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b="1" kern="1200" dirty="0">
                <a:solidFill>
                  <a:schemeClr val="tx1"/>
                </a:solidFill>
                <a:latin typeface="Times New Roman" panose="02020603050405020304" pitchFamily="18" charset="0"/>
                <a:cs typeface="Times New Roman" panose="02020603050405020304" pitchFamily="18" charset="0"/>
                <a:sym typeface="Times New Roman"/>
              </a:rPr>
              <a:t>Data Collection and Preprocessing:</a:t>
            </a:r>
            <a:endParaRPr lang="en-US" sz="2400" kern="1200" dirty="0">
              <a:solidFill>
                <a:schemeClr val="tx1"/>
              </a:solidFill>
              <a:latin typeface="Times New Roman" panose="02020603050405020304" pitchFamily="18" charset="0"/>
              <a:cs typeface="Times New Roman" panose="02020603050405020304" pitchFamily="18" charset="0"/>
            </a:endParaRPr>
          </a:p>
        </p:txBody>
      </p:sp>
      <p:sp>
        <p:nvSpPr>
          <p:cNvPr id="18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00400" y="473202"/>
            <a:ext cx="13716" cy="4192785"/>
          </a:xfrm>
          <a:custGeom>
            <a:avLst/>
            <a:gdLst>
              <a:gd name="connsiteX0" fmla="*/ 0 w 13716"/>
              <a:gd name="connsiteY0" fmla="*/ 0 h 4192785"/>
              <a:gd name="connsiteX1" fmla="*/ 13716 w 13716"/>
              <a:gd name="connsiteY1" fmla="*/ 0 h 4192785"/>
              <a:gd name="connsiteX2" fmla="*/ 13716 w 13716"/>
              <a:gd name="connsiteY2" fmla="*/ 656870 h 4192785"/>
              <a:gd name="connsiteX3" fmla="*/ 13716 w 13716"/>
              <a:gd name="connsiteY3" fmla="*/ 1439523 h 4192785"/>
              <a:gd name="connsiteX4" fmla="*/ 13716 w 13716"/>
              <a:gd name="connsiteY4" fmla="*/ 2054465 h 4192785"/>
              <a:gd name="connsiteX5" fmla="*/ 13716 w 13716"/>
              <a:gd name="connsiteY5" fmla="*/ 2669406 h 4192785"/>
              <a:gd name="connsiteX6" fmla="*/ 13716 w 13716"/>
              <a:gd name="connsiteY6" fmla="*/ 3452060 h 4192785"/>
              <a:gd name="connsiteX7" fmla="*/ 13716 w 13716"/>
              <a:gd name="connsiteY7" fmla="*/ 4192785 h 4192785"/>
              <a:gd name="connsiteX8" fmla="*/ 0 w 13716"/>
              <a:gd name="connsiteY8" fmla="*/ 4192785 h 4192785"/>
              <a:gd name="connsiteX9" fmla="*/ 0 w 13716"/>
              <a:gd name="connsiteY9" fmla="*/ 3535915 h 4192785"/>
              <a:gd name="connsiteX10" fmla="*/ 0 w 13716"/>
              <a:gd name="connsiteY10" fmla="*/ 2795190 h 4192785"/>
              <a:gd name="connsiteX11" fmla="*/ 0 w 13716"/>
              <a:gd name="connsiteY11" fmla="*/ 2012537 h 4192785"/>
              <a:gd name="connsiteX12" fmla="*/ 0 w 13716"/>
              <a:gd name="connsiteY12" fmla="*/ 1271811 h 4192785"/>
              <a:gd name="connsiteX13" fmla="*/ 0 w 13716"/>
              <a:gd name="connsiteY13" fmla="*/ 0 h 419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16" h="4192785" fill="none" extrusionOk="0">
                <a:moveTo>
                  <a:pt x="0" y="0"/>
                </a:moveTo>
                <a:cubicBezTo>
                  <a:pt x="2762" y="-668"/>
                  <a:pt x="9716" y="-533"/>
                  <a:pt x="13716" y="0"/>
                </a:cubicBezTo>
                <a:cubicBezTo>
                  <a:pt x="43101" y="303294"/>
                  <a:pt x="18165" y="499581"/>
                  <a:pt x="13716" y="656870"/>
                </a:cubicBezTo>
                <a:cubicBezTo>
                  <a:pt x="9268" y="814159"/>
                  <a:pt x="-3904" y="1097817"/>
                  <a:pt x="13716" y="1439523"/>
                </a:cubicBezTo>
                <a:cubicBezTo>
                  <a:pt x="31336" y="1781229"/>
                  <a:pt x="31863" y="1833330"/>
                  <a:pt x="13716" y="2054465"/>
                </a:cubicBezTo>
                <a:cubicBezTo>
                  <a:pt x="-4431" y="2275600"/>
                  <a:pt x="-12949" y="2362214"/>
                  <a:pt x="13716" y="2669406"/>
                </a:cubicBezTo>
                <a:cubicBezTo>
                  <a:pt x="40381" y="2976598"/>
                  <a:pt x="7222" y="3190147"/>
                  <a:pt x="13716" y="3452060"/>
                </a:cubicBezTo>
                <a:cubicBezTo>
                  <a:pt x="20210" y="3713973"/>
                  <a:pt x="32379" y="3868494"/>
                  <a:pt x="13716" y="4192785"/>
                </a:cubicBezTo>
                <a:cubicBezTo>
                  <a:pt x="7321" y="4193048"/>
                  <a:pt x="6593" y="4192984"/>
                  <a:pt x="0" y="4192785"/>
                </a:cubicBezTo>
                <a:cubicBezTo>
                  <a:pt x="19700" y="3996991"/>
                  <a:pt x="-11828" y="3747160"/>
                  <a:pt x="0" y="3535915"/>
                </a:cubicBezTo>
                <a:cubicBezTo>
                  <a:pt x="11828" y="3324670"/>
                  <a:pt x="-6947" y="2985802"/>
                  <a:pt x="0" y="2795190"/>
                </a:cubicBezTo>
                <a:cubicBezTo>
                  <a:pt x="6947" y="2604578"/>
                  <a:pt x="-6178" y="2328841"/>
                  <a:pt x="0" y="2012537"/>
                </a:cubicBezTo>
                <a:cubicBezTo>
                  <a:pt x="6178" y="1696233"/>
                  <a:pt x="-4349" y="1569506"/>
                  <a:pt x="0" y="1271811"/>
                </a:cubicBezTo>
                <a:cubicBezTo>
                  <a:pt x="4349" y="974116"/>
                  <a:pt x="-33857" y="310195"/>
                  <a:pt x="0" y="0"/>
                </a:cubicBezTo>
                <a:close/>
              </a:path>
              <a:path w="13716" h="4192785" stroke="0" extrusionOk="0">
                <a:moveTo>
                  <a:pt x="0" y="0"/>
                </a:moveTo>
                <a:cubicBezTo>
                  <a:pt x="4626" y="620"/>
                  <a:pt x="7856" y="-428"/>
                  <a:pt x="13716" y="0"/>
                </a:cubicBezTo>
                <a:cubicBezTo>
                  <a:pt x="36569" y="165299"/>
                  <a:pt x="-959" y="427555"/>
                  <a:pt x="13716" y="698798"/>
                </a:cubicBezTo>
                <a:cubicBezTo>
                  <a:pt x="28391" y="970041"/>
                  <a:pt x="15108" y="1226199"/>
                  <a:pt x="13716" y="1397595"/>
                </a:cubicBezTo>
                <a:cubicBezTo>
                  <a:pt x="12324" y="1568991"/>
                  <a:pt x="33487" y="1960267"/>
                  <a:pt x="13716" y="2138320"/>
                </a:cubicBezTo>
                <a:cubicBezTo>
                  <a:pt x="-6055" y="2316373"/>
                  <a:pt x="9981" y="2460267"/>
                  <a:pt x="13716" y="2753262"/>
                </a:cubicBezTo>
                <a:cubicBezTo>
                  <a:pt x="17451" y="3046257"/>
                  <a:pt x="29160" y="3157591"/>
                  <a:pt x="13716" y="3493988"/>
                </a:cubicBezTo>
                <a:cubicBezTo>
                  <a:pt x="-1728" y="3830385"/>
                  <a:pt x="-13162" y="4010665"/>
                  <a:pt x="13716" y="4192785"/>
                </a:cubicBezTo>
                <a:cubicBezTo>
                  <a:pt x="8162" y="4192735"/>
                  <a:pt x="3367" y="4193247"/>
                  <a:pt x="0" y="4192785"/>
                </a:cubicBezTo>
                <a:cubicBezTo>
                  <a:pt x="-14367" y="3952600"/>
                  <a:pt x="-29772" y="3700205"/>
                  <a:pt x="0" y="3452060"/>
                </a:cubicBezTo>
                <a:cubicBezTo>
                  <a:pt x="29772" y="3203916"/>
                  <a:pt x="19521" y="3045349"/>
                  <a:pt x="0" y="2711334"/>
                </a:cubicBezTo>
                <a:cubicBezTo>
                  <a:pt x="-19521" y="2377319"/>
                  <a:pt x="-11220" y="2227855"/>
                  <a:pt x="0" y="2012537"/>
                </a:cubicBezTo>
                <a:cubicBezTo>
                  <a:pt x="11220" y="1797219"/>
                  <a:pt x="-19081" y="1542505"/>
                  <a:pt x="0" y="1397595"/>
                </a:cubicBezTo>
                <a:cubicBezTo>
                  <a:pt x="19081" y="1252685"/>
                  <a:pt x="27623" y="900159"/>
                  <a:pt x="0" y="698797"/>
                </a:cubicBezTo>
                <a:cubicBezTo>
                  <a:pt x="-27623" y="497435"/>
                  <a:pt x="-34740" y="20074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17"/>
          <p:cNvSpPr txBox="1">
            <a:spLocks/>
          </p:cNvSpPr>
          <p:nvPr/>
        </p:nvSpPr>
        <p:spPr>
          <a:xfrm>
            <a:off x="3735364" y="657560"/>
            <a:ext cx="4586112" cy="2230824"/>
          </a:xfrm>
          <a:prstGeom prst="rect">
            <a:avLst/>
          </a:prstGeom>
        </p:spPr>
        <p:txBody>
          <a:bodyPr spcFirstLastPara="1" wrap="square" lIns="91425" tIns="91425" rIns="91425" bIns="91425" anchor="t" anchorCtr="0">
            <a:noAutofit/>
          </a:bodyPr>
          <a:lstStyle/>
          <a:p>
            <a:pPr algn="just" defTabSz="557784">
              <a:lnSpc>
                <a:spcPct val="200000"/>
              </a:lnSpc>
              <a:spcAft>
                <a:spcPts val="600"/>
              </a:spcAft>
            </a:pPr>
            <a:r>
              <a:rPr lang="en-GB" sz="1200" b="1" kern="1200" dirty="0">
                <a:solidFill>
                  <a:srgbClr val="000000"/>
                </a:solidFill>
                <a:latin typeface="Times New Roman"/>
                <a:ea typeface="+mn-ea"/>
                <a:cs typeface="Times New Roman"/>
                <a:sym typeface="Times New Roman"/>
              </a:rPr>
              <a:t>Data Preprocessing :  </a:t>
            </a:r>
            <a:r>
              <a:rPr lang="en-GB" sz="1200" kern="1200" dirty="0">
                <a:solidFill>
                  <a:srgbClr val="000000"/>
                </a:solidFill>
                <a:latin typeface="Times New Roman"/>
                <a:ea typeface="+mn-ea"/>
                <a:cs typeface="Times New Roman"/>
                <a:sym typeface="Times New Roman"/>
              </a:rPr>
              <a:t>Bellow is the descriptive data information.</a:t>
            </a:r>
          </a:p>
          <a:p>
            <a:pPr marL="0" lvl="0" indent="0" algn="just" rtl="0">
              <a:lnSpc>
                <a:spcPct val="200000"/>
              </a:lnSpc>
              <a:spcBef>
                <a:spcPts val="0"/>
              </a:spcBef>
              <a:spcAft>
                <a:spcPts val="600"/>
              </a:spcAft>
              <a:buNone/>
            </a:pPr>
            <a:endParaRPr lang="en-IN" sz="1200" b="1"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D1B5746-1547-EE9C-61AB-00C23E3675EB}"/>
              </a:ext>
            </a:extLst>
          </p:cNvPr>
          <p:cNvPicPr>
            <a:picLocks noChangeAspect="1"/>
          </p:cNvPicPr>
          <p:nvPr/>
        </p:nvPicPr>
        <p:blipFill>
          <a:blip r:embed="rId3"/>
          <a:stretch>
            <a:fillRect/>
          </a:stretch>
        </p:blipFill>
        <p:spPr>
          <a:xfrm>
            <a:off x="3271658" y="1510151"/>
            <a:ext cx="2955547" cy="2892516"/>
          </a:xfrm>
          <a:prstGeom prst="rect">
            <a:avLst/>
          </a:prstGeom>
        </p:spPr>
      </p:pic>
      <p:pic>
        <p:nvPicPr>
          <p:cNvPr id="5" name="Picture 4">
            <a:extLst>
              <a:ext uri="{FF2B5EF4-FFF2-40B4-BE49-F238E27FC236}">
                <a16:creationId xmlns:a16="http://schemas.microsoft.com/office/drawing/2014/main" id="{15154E28-6CC4-DD93-D7B3-A07C52594C7A}"/>
              </a:ext>
            </a:extLst>
          </p:cNvPr>
          <p:cNvPicPr>
            <a:picLocks noChangeAspect="1"/>
          </p:cNvPicPr>
          <p:nvPr/>
        </p:nvPicPr>
        <p:blipFill>
          <a:blip r:embed="rId4"/>
          <a:stretch>
            <a:fillRect/>
          </a:stretch>
        </p:blipFill>
        <p:spPr>
          <a:xfrm>
            <a:off x="6227205" y="1525929"/>
            <a:ext cx="2843484" cy="2230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advTm="3357">
        <p14:reveal/>
      </p:transition>
    </mc:Choice>
    <mc:Fallback xmlns="">
      <p:transition spd="slow" advTm="335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F8F7D-1432-7E67-3C51-472E7ABE254E}"/>
              </a:ext>
            </a:extLst>
          </p:cNvPr>
          <p:cNvSpPr>
            <a:spLocks noGrp="1"/>
          </p:cNvSpPr>
          <p:nvPr>
            <p:ph type="title"/>
          </p:nvPr>
        </p:nvSpPr>
        <p:spPr>
          <a:xfrm>
            <a:off x="350041" y="440141"/>
            <a:ext cx="2575689" cy="2540623"/>
          </a:xfrm>
        </p:spPr>
        <p:txBody>
          <a:bodyPr vert="horz" lIns="91440" tIns="45720" rIns="91440" bIns="45720" rtlCol="0" anchor="b">
            <a:normAutofit/>
          </a:bodyPr>
          <a:lstStyle/>
          <a:p>
            <a:pPr defTabSz="914400">
              <a:spcBef>
                <a:spcPct val="0"/>
              </a:spcBef>
            </a:pPr>
            <a:r>
              <a:rPr lang="en-US" sz="2400" b="1" kern="1200" dirty="0">
                <a:solidFill>
                  <a:schemeClr val="bg1"/>
                </a:solidFill>
                <a:latin typeface="Times New Roman" panose="02020603050405020304" pitchFamily="18" charset="0"/>
                <a:cs typeface="Times New Roman" panose="02020603050405020304" pitchFamily="18" charset="0"/>
                <a:sym typeface="Times New Roman"/>
              </a:rPr>
              <a:t>Data Collection and Preprocessing:</a:t>
            </a:r>
            <a:endParaRPr lang="en-US" sz="2400" kern="1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EC752CF-00DC-23A8-0189-E0813CCEA601}"/>
              </a:ext>
            </a:extLst>
          </p:cNvPr>
          <p:cNvSpPr>
            <a:spLocks noGrp="1"/>
          </p:cNvSpPr>
          <p:nvPr>
            <p:ph type="body" idx="1"/>
          </p:nvPr>
        </p:nvSpPr>
        <p:spPr>
          <a:xfrm>
            <a:off x="3436295" y="487110"/>
            <a:ext cx="2268977" cy="4159535"/>
          </a:xfrm>
        </p:spPr>
        <p:txBody>
          <a:bodyPr vert="horz" lIns="91440" tIns="45720" rIns="91440" bIns="45720" rtlCol="0" anchor="ctr">
            <a:normAutofit/>
          </a:bodyPr>
          <a:lstStyle/>
          <a:p>
            <a:pPr indent="-228600" algn="just" defTabSz="914400">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Data from regional air quality tracking networks, together with the ones operated via the Environmental Protection Agency (EPA) and kingdom environmental corporations, provide special measurements of pollutant concentrations at tracking stations throughout America. These datasets encompass facts on pollutants together with PM2.Five, PM10, NO2, SO2, CO, and O3, collected at normal durations the use of standardized monitoring protocols (</a:t>
            </a:r>
            <a:r>
              <a:rPr lang="en-US" sz="1200" dirty="0" err="1">
                <a:latin typeface="Times New Roman" panose="02020603050405020304" pitchFamily="18" charset="0"/>
                <a:cs typeface="Times New Roman" panose="02020603050405020304" pitchFamily="18" charset="0"/>
              </a:rPr>
              <a:t>Yanosky</a:t>
            </a:r>
            <a:r>
              <a:rPr lang="en-US" sz="1200" dirty="0">
                <a:latin typeface="Times New Roman" panose="02020603050405020304" pitchFamily="18" charset="0"/>
                <a:cs typeface="Times New Roman" panose="02020603050405020304" pitchFamily="18" charset="0"/>
              </a:rPr>
              <a:t> et al., 2014).</a:t>
            </a:r>
          </a:p>
          <a:p>
            <a:pPr indent="-228600" algn="just" defTabSz="914400">
              <a:spcAft>
                <a:spcPts val="6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indent="-228600" algn="just" defTabSz="9144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6BB5D7A-A78D-0EFE-7A27-C79D793E13F9}"/>
              </a:ext>
            </a:extLst>
          </p:cNvPr>
          <p:cNvPicPr>
            <a:picLocks noChangeAspect="1"/>
          </p:cNvPicPr>
          <p:nvPr/>
        </p:nvPicPr>
        <p:blipFill>
          <a:blip r:embed="rId2"/>
          <a:stretch>
            <a:fillRect/>
          </a:stretch>
        </p:blipFill>
        <p:spPr>
          <a:xfrm>
            <a:off x="6082126" y="500538"/>
            <a:ext cx="2711832" cy="4151331"/>
          </a:xfrm>
          <a:prstGeom prst="rect">
            <a:avLst/>
          </a:prstGeom>
        </p:spPr>
      </p:pic>
    </p:spTree>
    <p:extLst>
      <p:ext uri="{BB962C8B-B14F-4D97-AF65-F5344CB8AC3E}">
        <p14:creationId xmlns:p14="http://schemas.microsoft.com/office/powerpoint/2010/main" val="3628038313"/>
      </p:ext>
    </p:extLst>
  </p:cSld>
  <p:clrMapOvr>
    <a:masterClrMapping/>
  </p:clrMapOvr>
  <mc:AlternateContent xmlns:mc="http://schemas.openxmlformats.org/markup-compatibility/2006" xmlns:p14="http://schemas.microsoft.com/office/powerpoint/2010/main">
    <mc:Choice Requires="p14">
      <p:transition spd="slow" p14:dur="2000" advTm="1969"/>
    </mc:Choice>
    <mc:Fallback xmlns="">
      <p:transition spd="slow" advTm="196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0"/>
            <a:ext cx="9144000" cy="5149390"/>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18"/>
          <p:cNvSpPr txBox="1">
            <a:spLocks noGrp="1"/>
          </p:cNvSpPr>
          <p:nvPr>
            <p:ph type="title"/>
          </p:nvPr>
        </p:nvSpPr>
        <p:spPr>
          <a:xfrm>
            <a:off x="3429000" y="451308"/>
            <a:ext cx="5086350" cy="100402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b="1" dirty="0">
                <a:latin typeface="Times New Roman" panose="02020603050405020304" pitchFamily="18" charset="0"/>
                <a:cs typeface="Times New Roman" panose="02020603050405020304" pitchFamily="18" charset="0"/>
                <a:sym typeface="Times New Roman"/>
              </a:rPr>
              <a:t>Data Cleaning and Preprocessing Steps:</a:t>
            </a:r>
            <a:endParaRPr lang="en-US" sz="2400" dirty="0">
              <a:latin typeface="Times New Roman" panose="02020603050405020304" pitchFamily="18" charset="0"/>
              <a:cs typeface="Times New Roman" panose="02020603050405020304" pitchFamily="18" charset="0"/>
            </a:endParaRPr>
          </a:p>
        </p:txBody>
      </p:sp>
      <p:pic>
        <p:nvPicPr>
          <p:cNvPr id="169" name="Picture 168" descr="Angled shot of pen on a graph">
            <a:extLst>
              <a:ext uri="{FF2B5EF4-FFF2-40B4-BE49-F238E27FC236}">
                <a16:creationId xmlns:a16="http://schemas.microsoft.com/office/drawing/2014/main" id="{002B5E4E-24E3-E169-8B3B-FFB0381133FE}"/>
              </a:ext>
            </a:extLst>
          </p:cNvPr>
          <p:cNvPicPr>
            <a:picLocks noChangeAspect="1"/>
          </p:cNvPicPr>
          <p:nvPr/>
        </p:nvPicPr>
        <p:blipFill rotWithShape="1">
          <a:blip r:embed="rId3"/>
          <a:srcRect l="12994" r="50460"/>
          <a:stretch/>
        </p:blipFill>
        <p:spPr>
          <a:xfrm>
            <a:off x="20" y="10"/>
            <a:ext cx="2816049" cy="51434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170" name="Google Shape;160;p18"/>
          <p:cNvSpPr txBox="1">
            <a:spLocks noGrp="1"/>
          </p:cNvSpPr>
          <p:nvPr>
            <p:ph type="body" idx="1"/>
          </p:nvPr>
        </p:nvSpPr>
        <p:spPr>
          <a:xfrm>
            <a:off x="3429000" y="1651468"/>
            <a:ext cx="5086350" cy="2925548"/>
          </a:xfrm>
          <a:prstGeom prst="rect">
            <a:avLst/>
          </a:prstGeom>
        </p:spPr>
        <p:txBody>
          <a:bodyPr spcFirstLastPara="1" vert="horz" lIns="91440" tIns="45720" rIns="91440" bIns="45720" rtlCol="0" anchor="t" anchorCtr="0">
            <a:noAutofit/>
          </a:bodyPr>
          <a:lstStyle/>
          <a:p>
            <a:pPr marL="0" lvl="0" indent="0" algn="just" defTabSz="914400">
              <a:spcBef>
                <a:spcPts val="0"/>
              </a:spcBef>
              <a:spcAft>
                <a:spcPts val="600"/>
              </a:spcAft>
              <a:buNone/>
            </a:pPr>
            <a:r>
              <a:rPr lang="en-US" sz="1200" dirty="0">
                <a:latin typeface="Times New Roman" panose="02020603050405020304" pitchFamily="18" charset="0"/>
                <a:cs typeface="Times New Roman" panose="02020603050405020304" pitchFamily="18" charset="0"/>
                <a:sym typeface="Times New Roman"/>
              </a:rPr>
              <a:t>Data cleaning and preprocessing are vital steps to ensure the remarkable reliability of the data used for analysis. The following steps are generally involved in information cleaning and preprocessing:</a:t>
            </a:r>
          </a:p>
          <a:p>
            <a:pPr marL="0" lvl="0" indent="0" algn="just" defTabSz="914400">
              <a:spcBef>
                <a:spcPts val="0"/>
              </a:spcBef>
              <a:spcAft>
                <a:spcPts val="600"/>
              </a:spcAft>
              <a:buNone/>
            </a:pPr>
            <a:r>
              <a:rPr lang="en-US" sz="1200" b="1" dirty="0">
                <a:latin typeface="Times New Roman" panose="02020603050405020304" pitchFamily="18" charset="0"/>
                <a:cs typeface="Times New Roman" panose="02020603050405020304" pitchFamily="18" charset="0"/>
                <a:sym typeface="Times New Roman"/>
              </a:rPr>
              <a:t>1.Quality Control:</a:t>
            </a:r>
            <a:r>
              <a:rPr lang="en-US" sz="1200" dirty="0">
                <a:latin typeface="Times New Roman" panose="02020603050405020304" pitchFamily="18" charset="0"/>
                <a:cs typeface="Times New Roman" panose="02020603050405020304" pitchFamily="18" charset="0"/>
                <a:sym typeface="Times New Roman"/>
              </a:rPr>
              <a:t> The first step involves assessing the outstanding of the information to perceive and deal with any errors, inconsistencies, or missing values.</a:t>
            </a:r>
          </a:p>
          <a:p>
            <a:pPr marL="0" lvl="0" indent="0" algn="just" defTabSz="914400">
              <a:spcBef>
                <a:spcPts val="0"/>
              </a:spcBef>
              <a:spcAft>
                <a:spcPts val="600"/>
              </a:spcAft>
              <a:buNone/>
            </a:pPr>
            <a:r>
              <a:rPr lang="en-US" sz="1200" b="1" dirty="0">
                <a:latin typeface="Times New Roman" panose="02020603050405020304" pitchFamily="18" charset="0"/>
                <a:cs typeface="Times New Roman" panose="02020603050405020304" pitchFamily="18" charset="0"/>
                <a:sym typeface="Times New Roman"/>
              </a:rPr>
              <a:t>2. Data Integration: </a:t>
            </a:r>
            <a:r>
              <a:rPr lang="en-US" sz="1200" dirty="0">
                <a:latin typeface="Times New Roman" panose="02020603050405020304" pitchFamily="18" charset="0"/>
                <a:cs typeface="Times New Roman" panose="02020603050405020304" pitchFamily="18" charset="0"/>
                <a:sym typeface="Times New Roman"/>
              </a:rPr>
              <a:t>Once the information from wonderful resources are amassed, they'll be incorporated right </a:t>
            </a:r>
            <a:r>
              <a:rPr lang="en-US" sz="1200" dirty="0" err="1">
                <a:latin typeface="Times New Roman" panose="02020603050405020304" pitchFamily="18" charset="0"/>
                <a:cs typeface="Times New Roman" panose="02020603050405020304" pitchFamily="18" charset="0"/>
                <a:sym typeface="Times New Roman"/>
              </a:rPr>
              <a:t>right</a:t>
            </a:r>
            <a:r>
              <a:rPr lang="en-US" sz="1200" dirty="0">
                <a:latin typeface="Times New Roman" panose="02020603050405020304" pitchFamily="18" charset="0"/>
                <a:cs typeface="Times New Roman" panose="02020603050405020304" pitchFamily="18" charset="0"/>
                <a:sym typeface="Times New Roman"/>
              </a:rPr>
              <a:t> into a unified dataset for assessment.</a:t>
            </a:r>
          </a:p>
          <a:p>
            <a:pPr marL="0" lvl="0" indent="0" algn="just" defTabSz="914400">
              <a:spcBef>
                <a:spcPts val="0"/>
              </a:spcBef>
              <a:spcAft>
                <a:spcPts val="600"/>
              </a:spcAft>
              <a:buNone/>
            </a:pPr>
            <a:r>
              <a:rPr lang="en-US" sz="1200" b="1" dirty="0">
                <a:latin typeface="Times New Roman" panose="02020603050405020304" pitchFamily="18" charset="0"/>
                <a:cs typeface="Times New Roman" panose="02020603050405020304" pitchFamily="18" charset="0"/>
                <a:sym typeface="Times New Roman"/>
              </a:rPr>
              <a:t>3. Data Transformation: </a:t>
            </a:r>
            <a:r>
              <a:rPr lang="en-US" sz="1200" dirty="0">
                <a:latin typeface="Times New Roman" panose="02020603050405020304" pitchFamily="18" charset="0"/>
                <a:cs typeface="Times New Roman" panose="02020603050405020304" pitchFamily="18" charset="0"/>
                <a:sym typeface="Times New Roman"/>
              </a:rPr>
              <a:t>Data transformation techniques may be accomplished to normalize the information, accurate skewness, or rework variables to meet the assumptions of statistical analysis techniques.</a:t>
            </a:r>
          </a:p>
          <a:p>
            <a:pPr marL="0" lvl="0" indent="0" algn="just" defTabSz="914400">
              <a:spcBef>
                <a:spcPts val="0"/>
              </a:spcBef>
              <a:spcAft>
                <a:spcPts val="600"/>
              </a:spcAft>
              <a:buNone/>
            </a:pPr>
            <a:r>
              <a:rPr lang="en-US" sz="1200" b="1" dirty="0">
                <a:latin typeface="Times New Roman" panose="02020603050405020304" pitchFamily="18" charset="0"/>
                <a:cs typeface="Times New Roman" panose="02020603050405020304" pitchFamily="18" charset="0"/>
                <a:sym typeface="Times New Roman"/>
              </a:rPr>
              <a:t>4.Spatial and Temporal Aggregation:</a:t>
            </a:r>
            <a:r>
              <a:rPr lang="en-US" sz="1200" dirty="0">
                <a:latin typeface="Times New Roman" panose="02020603050405020304" pitchFamily="18" charset="0"/>
                <a:cs typeface="Times New Roman" panose="02020603050405020304" pitchFamily="18" charset="0"/>
                <a:sym typeface="Times New Roman"/>
              </a:rPr>
              <a:t> Spatial and temporal aggregation can be executed to combination records at special spatial scales (</a:t>
            </a:r>
            <a:r>
              <a:rPr lang="en-US" sz="1200" dirty="0" err="1">
                <a:latin typeface="Times New Roman" panose="02020603050405020304" pitchFamily="18" charset="0"/>
                <a:cs typeface="Times New Roman" panose="02020603050405020304" pitchFamily="18" charset="0"/>
                <a:sym typeface="Times New Roman"/>
              </a:rPr>
              <a:t>eg.</a:t>
            </a:r>
            <a:r>
              <a:rPr lang="en-US" sz="1200" dirty="0">
                <a:latin typeface="Times New Roman" panose="02020603050405020304" pitchFamily="18" charset="0"/>
                <a:cs typeface="Times New Roman" panose="02020603050405020304" pitchFamily="18" charset="0"/>
                <a:sym typeface="Times New Roman"/>
              </a:rPr>
              <a:t>, county-degree, state-degree) or temporal resolutions to facilitate analysis and visualization.</a:t>
            </a:r>
          </a:p>
          <a:p>
            <a:pPr marL="0" lvl="0" indent="-228600" algn="just" defTabSz="914400">
              <a:spcBef>
                <a:spcPts val="0"/>
              </a:spcBef>
              <a:spcAft>
                <a:spcPts val="6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sym typeface="Times New Roman"/>
            </a:endParaRPr>
          </a:p>
        </p:txBody>
      </p:sp>
    </p:spTree>
  </p:cSld>
  <p:clrMapOvr>
    <a:masterClrMapping/>
  </p:clrMapOvr>
  <p:transition spd="slow" advTm="699">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ACE81-3434-A7D9-EDBE-90CEE4F92B68}"/>
              </a:ext>
            </a:extLst>
          </p:cNvPr>
          <p:cNvSpPr>
            <a:spLocks noGrp="1"/>
          </p:cNvSpPr>
          <p:nvPr>
            <p:ph type="title"/>
          </p:nvPr>
        </p:nvSpPr>
        <p:spPr>
          <a:xfrm>
            <a:off x="274762" y="321667"/>
            <a:ext cx="2125548" cy="1576388"/>
          </a:xfrm>
        </p:spPr>
        <p:txBody>
          <a:bodyPr vert="horz" lIns="91440" tIns="45720" rIns="91440" bIns="45720" rtlCol="0" anchor="ctr">
            <a:normAutofit/>
          </a:bodyPr>
          <a:lstStyle/>
          <a:p>
            <a:pPr defTabSz="914400">
              <a:spcBef>
                <a:spcPct val="0"/>
              </a:spcBef>
            </a:pPr>
            <a:r>
              <a:rPr lang="en-US" sz="2400" b="1" kern="1200" dirty="0">
                <a:solidFill>
                  <a:schemeClr val="tx1"/>
                </a:solidFill>
                <a:latin typeface="Times New Roman" panose="02020603050405020304" pitchFamily="18" charset="0"/>
                <a:cs typeface="Times New Roman" panose="02020603050405020304" pitchFamily="18" charset="0"/>
              </a:rPr>
              <a:t>Visualization of AQI Values</a:t>
            </a:r>
          </a:p>
        </p:txBody>
      </p:sp>
      <p:sp>
        <p:nvSpPr>
          <p:cNvPr id="14" name="Rectangle 13">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1129"/>
            <a:ext cx="96012" cy="490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83929" y="1089485"/>
            <a:ext cx="109728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E14FB15-8665-063E-589D-4A2F96774180}"/>
              </a:ext>
            </a:extLst>
          </p:cNvPr>
          <p:cNvPicPr>
            <a:picLocks noChangeAspect="1"/>
          </p:cNvPicPr>
          <p:nvPr/>
        </p:nvPicPr>
        <p:blipFill rotWithShape="1">
          <a:blip r:embed="rId2"/>
          <a:srcRect r="5590" b="-1"/>
          <a:stretch/>
        </p:blipFill>
        <p:spPr>
          <a:xfrm>
            <a:off x="20" y="2219722"/>
            <a:ext cx="4800580" cy="2923778"/>
          </a:xfrm>
          <a:prstGeom prst="rect">
            <a:avLst/>
          </a:prstGeom>
        </p:spPr>
      </p:pic>
      <p:pic>
        <p:nvPicPr>
          <p:cNvPr id="7" name="Picture 6">
            <a:extLst>
              <a:ext uri="{FF2B5EF4-FFF2-40B4-BE49-F238E27FC236}">
                <a16:creationId xmlns:a16="http://schemas.microsoft.com/office/drawing/2014/main" id="{202AB76D-B839-6655-9C95-78A466B1BE70}"/>
              </a:ext>
            </a:extLst>
          </p:cNvPr>
          <p:cNvPicPr>
            <a:picLocks noChangeAspect="1"/>
          </p:cNvPicPr>
          <p:nvPr/>
        </p:nvPicPr>
        <p:blipFill rotWithShape="1">
          <a:blip r:embed="rId3"/>
          <a:srcRect r="31198" b="3"/>
          <a:stretch/>
        </p:blipFill>
        <p:spPr>
          <a:xfrm>
            <a:off x="4611863" y="203210"/>
            <a:ext cx="4200526" cy="5143490"/>
          </a:xfrm>
          <a:prstGeom prst="rect">
            <a:avLst/>
          </a:prstGeom>
        </p:spPr>
      </p:pic>
    </p:spTree>
    <p:extLst>
      <p:ext uri="{BB962C8B-B14F-4D97-AF65-F5344CB8AC3E}">
        <p14:creationId xmlns:p14="http://schemas.microsoft.com/office/powerpoint/2010/main" val="1088219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937</TotalTime>
  <Words>2166</Words>
  <Application>Microsoft Office PowerPoint</Application>
  <PresentationFormat>On-screen Show (16:9)</PresentationFormat>
  <Paragraphs>104</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Aptos Display</vt:lpstr>
      <vt:lpstr>Arial</vt:lpstr>
      <vt:lpstr>Calibri</vt:lpstr>
      <vt:lpstr>Aptos</vt:lpstr>
      <vt:lpstr>Office Theme</vt:lpstr>
      <vt:lpstr>Spatial Patterns, Correlations, and Predictive Modelling of Air Pollutants Across the United States </vt:lpstr>
      <vt:lpstr>Agenda</vt:lpstr>
      <vt:lpstr>Introduction:</vt:lpstr>
      <vt:lpstr>Research Objectives:</vt:lpstr>
      <vt:lpstr>Importance of studying Air pollution:</vt:lpstr>
      <vt:lpstr>Data Collection and Preprocessing:</vt:lpstr>
      <vt:lpstr>Data Collection and Preprocessing:</vt:lpstr>
      <vt:lpstr>Data Cleaning and Preprocessing Steps:</vt:lpstr>
      <vt:lpstr>Visualization of AQI Values</vt:lpstr>
      <vt:lpstr>Spatial Patterns of Air Pollutants:</vt:lpstr>
      <vt:lpstr>  Correlation Analysis:</vt:lpstr>
      <vt:lpstr> Correlation with Demographic, Industrial, and Environmental Factors:</vt:lpstr>
      <vt:lpstr>Evaluation:</vt:lpstr>
      <vt:lpstr>Evaluation:</vt:lpstr>
      <vt:lpstr>Predictive Modeling:</vt:lpstr>
      <vt:lpstr> </vt:lpstr>
      <vt:lpstr>Results:</vt:lpstr>
      <vt:lpstr>Limitations of the Study:</vt:lpstr>
      <vt:lpstr>Conclusion:</vt:lpstr>
      <vt:lpstr>References:</vt:lpstr>
      <vt:lpstr>PowerPoint Presentation</vt:lpstr>
      <vt:lpstr>  Link to Video Presentation: https://1drv.ms/v/s!Agce5ZmJbDbMj2Mf2dCIbmKg1TI6?e=jpzpkH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Patterns, Correlations, and Predictive Modelling of Air Pollutants Across the United States </dc:title>
  <cp:lastModifiedBy>korupoju shivani</cp:lastModifiedBy>
  <cp:revision>4</cp:revision>
  <dcterms:modified xsi:type="dcterms:W3CDTF">2024-05-01T21:38:00Z</dcterms:modified>
</cp:coreProperties>
</file>