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1010-36D5-DC53-70AE-0FE493E5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0B5F-C475-2256-438C-A941077D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A84F-4B3E-EAF1-DD2C-70C1D1CE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1B2D-FB79-8392-7945-7AB5ECE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1B0B-F88A-C665-4FC9-0A3BCF73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DE05-F887-FA2F-EFCB-2C6692C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570A-6858-1410-CC0C-3E0BBC15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5645-ED44-E68C-85AB-FB7D5674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45C8-C049-E3F2-B0D0-E38B3E1C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EACE-A58A-1A49-5994-FD03259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CA9D-4172-61F7-5FBF-EBE380927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A0E6-2EB3-89F0-9FE3-E2A46F3F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77C4-49B8-F9FB-74FA-5382FDDE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D198-FD8D-C6A2-0130-F035D7DA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F3C7-2020-7893-292F-04F20AD5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442A-F594-65D2-D41F-9A4264F9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28C-AE09-EDC0-7DC3-017CE503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64F5-CCCE-AD77-8EEE-0773143A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66D3-990F-ADCB-6D57-DEF8E27A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28B6-2436-66C1-3DEC-72DDCCB3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0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1188-5C84-0458-6B36-C3C25D2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6D01-E342-1822-0CD3-272FB221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73E9-8B97-4003-172C-96B34665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8512-8789-4AA5-A905-C67DC19A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487D-BCC7-059A-F573-DFDDAFEC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2F37-6D04-54DE-94B3-245F8541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6A68-D2D2-325D-7C57-3EA459C6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4C39B-FB3D-BA03-1ED8-23378AE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9AEA6-B59C-A3E2-46BE-7F676C3F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9AD7-4434-9530-66EB-E419BC3F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D160D-F61D-CE3F-CE16-449266A2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F483-7347-6845-96F8-8F2A6A98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2C8F-71C9-33DB-E8A4-ACD90532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7C627-023A-F263-E59E-ECDA431E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5FC15-4BE5-AF6B-4841-8E4374B7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A8C73-955C-7383-CEE0-278B564B2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DF0B7-49CA-8157-4EF0-95396BA9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E6814-90DD-F97C-4F9A-7E6C7AD5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255FB-3F2B-F426-2D93-1D6B8BC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0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14C-88B1-123D-3CEF-FD724643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9BEEB-2571-B42C-5D04-88D1876E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AD01-87E9-2CED-59BF-5179CBD3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343C-2C5F-17F3-F021-B8F2B834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C2FD8-1AAB-D7BE-5667-333A9741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CE974-1916-E593-749E-B399BC03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3724D-70B9-C266-64EF-2C4E710B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6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954-2268-29D2-B06D-D891B7C6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19BD-B833-31D3-0C09-7D823439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335F5-CE99-4B78-17BC-C44E3CFB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E7BC6-EA2C-4F8C-D7D7-4A74EC94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8869-5DB6-F9BC-E134-7EDDD8E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3919-F43B-474F-CBF5-90F27490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004D-0C2C-ED87-8B56-9C4F531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96A1-DD77-A43B-E213-0B66F3581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C27D-C518-6200-FFE1-E696D110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5702-E2FD-C81C-17A8-C1E815E6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9D991-A26B-7B22-5DE8-F338E8F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D26D-C982-7E55-011B-FFF0823B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27A8-C9E2-E647-66BF-760E4B38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9B16-1439-439C-9111-BE4A7329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B963-0646-499E-CFDB-15228556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D116-17F9-42FF-A20A-380A9B48B53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5233-B43D-D189-DA3F-D07A6E301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3A6F-008E-1A6B-824F-30A3E7257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9825-8B47-43FD-B2E3-9D62CFFF7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C92F2-C97B-D33F-2292-EA46D2B8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82" y="176982"/>
            <a:ext cx="10186218" cy="66810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BBD88-7377-55BA-E780-B359D47E9921}"/>
              </a:ext>
            </a:extLst>
          </p:cNvPr>
          <p:cNvCxnSpPr/>
          <p:nvPr/>
        </p:nvCxnSpPr>
        <p:spPr>
          <a:xfrm>
            <a:off x="0" y="264487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E7CDD9-3597-14BF-E2CD-AA1641E3EBC2}"/>
              </a:ext>
            </a:extLst>
          </p:cNvPr>
          <p:cNvSpPr txBox="1"/>
          <p:nvPr/>
        </p:nvSpPr>
        <p:spPr>
          <a:xfrm>
            <a:off x="589934" y="1087764"/>
            <a:ext cx="154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   CHILD</a:t>
            </a:r>
          </a:p>
          <a:p>
            <a:r>
              <a:rPr lang="en-IN" sz="2400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C94F5-F6A8-6B47-5198-619BD6B9B21B}"/>
              </a:ext>
            </a:extLst>
          </p:cNvPr>
          <p:cNvSpPr txBox="1"/>
          <p:nvPr/>
        </p:nvSpPr>
        <p:spPr>
          <a:xfrm>
            <a:off x="530942" y="4356749"/>
            <a:ext cx="175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ADMIN </a:t>
            </a:r>
          </a:p>
          <a:p>
            <a:r>
              <a:rPr lang="en-IN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0594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Sujana Gupta Kodipyaka</dc:creator>
  <cp:lastModifiedBy>Sujana Gupta Kodipyaka</cp:lastModifiedBy>
  <cp:revision>1</cp:revision>
  <dcterms:created xsi:type="dcterms:W3CDTF">2024-08-20T07:27:42Z</dcterms:created>
  <dcterms:modified xsi:type="dcterms:W3CDTF">2024-08-20T07:29:34Z</dcterms:modified>
</cp:coreProperties>
</file>