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3.xml" ContentType="application/inkml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472273-0F09-48EA-9687-3143A01BD7E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32F747-B408-4FC4-AE98-75B763769044}">
      <dgm:prSet/>
      <dgm:spPr/>
      <dgm:t>
        <a:bodyPr/>
        <a:lstStyle/>
        <a:p>
          <a:r>
            <a:rPr lang="en-US" b="0" i="0"/>
            <a:t>Introduction</a:t>
          </a:r>
          <a:endParaRPr lang="en-US"/>
        </a:p>
      </dgm:t>
    </dgm:pt>
    <dgm:pt modelId="{64AC2668-978A-4EEB-9C7A-F71D2772E4BC}" type="parTrans" cxnId="{ADAA28EF-DF47-4F4F-BCD3-7B07AB4C0726}">
      <dgm:prSet/>
      <dgm:spPr/>
      <dgm:t>
        <a:bodyPr/>
        <a:lstStyle/>
        <a:p>
          <a:endParaRPr lang="en-US"/>
        </a:p>
      </dgm:t>
    </dgm:pt>
    <dgm:pt modelId="{E3C9B77E-514A-4812-A6D5-129404090613}" type="sibTrans" cxnId="{ADAA28EF-DF47-4F4F-BCD3-7B07AB4C0726}">
      <dgm:prSet/>
      <dgm:spPr/>
      <dgm:t>
        <a:bodyPr/>
        <a:lstStyle/>
        <a:p>
          <a:endParaRPr lang="en-US"/>
        </a:p>
      </dgm:t>
    </dgm:pt>
    <dgm:pt modelId="{8B4CDA22-AD01-46AA-BF5F-9F0AB13BB678}">
      <dgm:prSet/>
      <dgm:spPr/>
      <dgm:t>
        <a:bodyPr/>
        <a:lstStyle/>
        <a:p>
          <a:r>
            <a:rPr lang="en-US" b="0" i="0" dirty="0"/>
            <a:t>Problem Statement</a:t>
          </a:r>
          <a:endParaRPr lang="en-US" dirty="0"/>
        </a:p>
      </dgm:t>
    </dgm:pt>
    <dgm:pt modelId="{6D4A28A3-76D9-4C07-AEDA-22B53A59DEC0}" type="parTrans" cxnId="{0BC473A3-0747-4880-A3D8-0BF13316D98C}">
      <dgm:prSet/>
      <dgm:spPr/>
      <dgm:t>
        <a:bodyPr/>
        <a:lstStyle/>
        <a:p>
          <a:endParaRPr lang="en-US"/>
        </a:p>
      </dgm:t>
    </dgm:pt>
    <dgm:pt modelId="{29377893-9D3F-4D56-A935-9C87BC45C076}" type="sibTrans" cxnId="{0BC473A3-0747-4880-A3D8-0BF13316D98C}">
      <dgm:prSet/>
      <dgm:spPr/>
      <dgm:t>
        <a:bodyPr/>
        <a:lstStyle/>
        <a:p>
          <a:endParaRPr lang="en-US"/>
        </a:p>
      </dgm:t>
    </dgm:pt>
    <dgm:pt modelId="{BBFD26E8-1FF5-4495-85C5-E97B14F2B0F2}">
      <dgm:prSet/>
      <dgm:spPr/>
      <dgm:t>
        <a:bodyPr/>
        <a:lstStyle/>
        <a:p>
          <a:r>
            <a:rPr lang="en-US" b="0" i="0"/>
            <a:t>Proposed Solution</a:t>
          </a:r>
          <a:endParaRPr lang="en-US"/>
        </a:p>
      </dgm:t>
    </dgm:pt>
    <dgm:pt modelId="{7A1344C7-C416-41BC-BCBE-0BDE7591E56E}" type="parTrans" cxnId="{F6A8DC5F-8E4B-4531-8BAB-FEBFFD85DFEC}">
      <dgm:prSet/>
      <dgm:spPr/>
      <dgm:t>
        <a:bodyPr/>
        <a:lstStyle/>
        <a:p>
          <a:endParaRPr lang="en-US"/>
        </a:p>
      </dgm:t>
    </dgm:pt>
    <dgm:pt modelId="{E2269366-96E7-424C-BBEF-0C03297FB922}" type="sibTrans" cxnId="{F6A8DC5F-8E4B-4531-8BAB-FEBFFD85DFEC}">
      <dgm:prSet/>
      <dgm:spPr/>
      <dgm:t>
        <a:bodyPr/>
        <a:lstStyle/>
        <a:p>
          <a:endParaRPr lang="en-US"/>
        </a:p>
      </dgm:t>
    </dgm:pt>
    <dgm:pt modelId="{675E8B44-BFD9-4F12-9930-8ACB74C2E5BD}">
      <dgm:prSet/>
      <dgm:spPr/>
      <dgm:t>
        <a:bodyPr/>
        <a:lstStyle/>
        <a:p>
          <a:r>
            <a:rPr lang="en-US" b="0" i="0"/>
            <a:t>Functional Requirements</a:t>
          </a:r>
          <a:endParaRPr lang="en-US"/>
        </a:p>
      </dgm:t>
    </dgm:pt>
    <dgm:pt modelId="{EBE6FE3A-91DA-404D-814D-DE5E9CF2129A}" type="parTrans" cxnId="{0B348FBE-63CD-4AF2-9138-79EBAB0E3111}">
      <dgm:prSet/>
      <dgm:spPr/>
      <dgm:t>
        <a:bodyPr/>
        <a:lstStyle/>
        <a:p>
          <a:endParaRPr lang="en-US"/>
        </a:p>
      </dgm:t>
    </dgm:pt>
    <dgm:pt modelId="{5D6B0B3D-5D46-4410-BE6F-5AE22817E530}" type="sibTrans" cxnId="{0B348FBE-63CD-4AF2-9138-79EBAB0E3111}">
      <dgm:prSet/>
      <dgm:spPr/>
      <dgm:t>
        <a:bodyPr/>
        <a:lstStyle/>
        <a:p>
          <a:endParaRPr lang="en-US"/>
        </a:p>
      </dgm:t>
    </dgm:pt>
    <dgm:pt modelId="{93994779-F32C-4A3B-A688-E45E352A36E9}">
      <dgm:prSet/>
      <dgm:spPr/>
      <dgm:t>
        <a:bodyPr/>
        <a:lstStyle/>
        <a:p>
          <a:r>
            <a:rPr lang="en-US" b="0" i="0"/>
            <a:t>Non-Functional Requirements</a:t>
          </a:r>
          <a:endParaRPr lang="en-US"/>
        </a:p>
      </dgm:t>
    </dgm:pt>
    <dgm:pt modelId="{591C4048-EFBE-4A94-A19F-FAFDF7CC7E48}" type="parTrans" cxnId="{DD15BCE4-ABD0-42A6-97C3-99D110EF8954}">
      <dgm:prSet/>
      <dgm:spPr/>
      <dgm:t>
        <a:bodyPr/>
        <a:lstStyle/>
        <a:p>
          <a:endParaRPr lang="en-US"/>
        </a:p>
      </dgm:t>
    </dgm:pt>
    <dgm:pt modelId="{C081AAF3-E69B-4AF1-A896-79F8351B7858}" type="sibTrans" cxnId="{DD15BCE4-ABD0-42A6-97C3-99D110EF8954}">
      <dgm:prSet/>
      <dgm:spPr/>
      <dgm:t>
        <a:bodyPr/>
        <a:lstStyle/>
        <a:p>
          <a:endParaRPr lang="en-US"/>
        </a:p>
      </dgm:t>
    </dgm:pt>
    <dgm:pt modelId="{32035E18-E40B-46FA-B1D3-EF1B9E9E8212}">
      <dgm:prSet/>
      <dgm:spPr/>
      <dgm:t>
        <a:bodyPr/>
        <a:lstStyle/>
        <a:p>
          <a:r>
            <a:rPr lang="en-US" b="0" i="0"/>
            <a:t>Demo (If Any)</a:t>
          </a:r>
          <a:endParaRPr lang="en-US"/>
        </a:p>
      </dgm:t>
    </dgm:pt>
    <dgm:pt modelId="{6C9DCB5D-92CF-4D88-8BD3-754F9CCC18B1}" type="parTrans" cxnId="{1A78BD9F-0244-4C06-ABF6-6EAAC0D1583B}">
      <dgm:prSet/>
      <dgm:spPr/>
      <dgm:t>
        <a:bodyPr/>
        <a:lstStyle/>
        <a:p>
          <a:endParaRPr lang="en-US"/>
        </a:p>
      </dgm:t>
    </dgm:pt>
    <dgm:pt modelId="{34829446-FAB2-4039-AF88-25EB172B8637}" type="sibTrans" cxnId="{1A78BD9F-0244-4C06-ABF6-6EAAC0D1583B}">
      <dgm:prSet/>
      <dgm:spPr/>
      <dgm:t>
        <a:bodyPr/>
        <a:lstStyle/>
        <a:p>
          <a:endParaRPr lang="en-US"/>
        </a:p>
      </dgm:t>
    </dgm:pt>
    <dgm:pt modelId="{0B81BD02-DF84-4CC4-839B-023009BBBDD0}">
      <dgm:prSet/>
      <dgm:spPr/>
      <dgm:t>
        <a:bodyPr/>
        <a:lstStyle/>
        <a:p>
          <a:r>
            <a:rPr lang="en-US" b="0" i="0"/>
            <a:t>What Have Been Accomplished?</a:t>
          </a:r>
          <a:endParaRPr lang="en-US"/>
        </a:p>
      </dgm:t>
    </dgm:pt>
    <dgm:pt modelId="{5436D4F2-BD23-49E1-99A1-21401E864FC4}" type="parTrans" cxnId="{279BAA08-0C85-4BF5-A7A9-10E9FDAFB027}">
      <dgm:prSet/>
      <dgm:spPr/>
      <dgm:t>
        <a:bodyPr/>
        <a:lstStyle/>
        <a:p>
          <a:endParaRPr lang="en-US"/>
        </a:p>
      </dgm:t>
    </dgm:pt>
    <dgm:pt modelId="{6B53B604-39A2-4FC6-BADD-34ED61B784F1}" type="sibTrans" cxnId="{279BAA08-0C85-4BF5-A7A9-10E9FDAFB027}">
      <dgm:prSet/>
      <dgm:spPr/>
      <dgm:t>
        <a:bodyPr/>
        <a:lstStyle/>
        <a:p>
          <a:endParaRPr lang="en-US"/>
        </a:p>
      </dgm:t>
    </dgm:pt>
    <dgm:pt modelId="{01B18B85-5DC9-48C9-AAD6-F483405DEA6E}">
      <dgm:prSet/>
      <dgm:spPr/>
      <dgm:t>
        <a:bodyPr/>
        <a:lstStyle/>
        <a:p>
          <a:r>
            <a:rPr lang="en-US" b="0" i="0"/>
            <a:t>Lessons Learned</a:t>
          </a:r>
          <a:endParaRPr lang="en-US"/>
        </a:p>
      </dgm:t>
    </dgm:pt>
    <dgm:pt modelId="{342936A7-3423-41D2-9519-40A1BEBBB997}" type="parTrans" cxnId="{9E98DDBF-64FF-4231-98C1-A0EE473000BA}">
      <dgm:prSet/>
      <dgm:spPr/>
      <dgm:t>
        <a:bodyPr/>
        <a:lstStyle/>
        <a:p>
          <a:endParaRPr lang="en-US"/>
        </a:p>
      </dgm:t>
    </dgm:pt>
    <dgm:pt modelId="{6996048B-ABD3-4944-8FA3-1F472EE8AD0D}" type="sibTrans" cxnId="{9E98DDBF-64FF-4231-98C1-A0EE473000BA}">
      <dgm:prSet/>
      <dgm:spPr/>
      <dgm:t>
        <a:bodyPr/>
        <a:lstStyle/>
        <a:p>
          <a:endParaRPr lang="en-US"/>
        </a:p>
      </dgm:t>
    </dgm:pt>
    <dgm:pt modelId="{C4BCAB38-89D9-42EC-BC5D-C05855CCF5C5}" type="pres">
      <dgm:prSet presAssocID="{A1472273-0F09-48EA-9687-3143A01BD7E8}" presName="vert0" presStyleCnt="0">
        <dgm:presLayoutVars>
          <dgm:dir/>
          <dgm:animOne val="branch"/>
          <dgm:animLvl val="lvl"/>
        </dgm:presLayoutVars>
      </dgm:prSet>
      <dgm:spPr/>
    </dgm:pt>
    <dgm:pt modelId="{16C37FDD-EAA6-4A33-B162-EB2906EC6443}" type="pres">
      <dgm:prSet presAssocID="{A332F747-B408-4FC4-AE98-75B763769044}" presName="thickLine" presStyleLbl="alignNode1" presStyleIdx="0" presStyleCnt="8"/>
      <dgm:spPr/>
    </dgm:pt>
    <dgm:pt modelId="{E9617945-983F-4E23-9D4A-039002CDA0C2}" type="pres">
      <dgm:prSet presAssocID="{A332F747-B408-4FC4-AE98-75B763769044}" presName="horz1" presStyleCnt="0"/>
      <dgm:spPr/>
    </dgm:pt>
    <dgm:pt modelId="{6D4C14BE-1FF7-4661-BB96-BE63491A21BC}" type="pres">
      <dgm:prSet presAssocID="{A332F747-B408-4FC4-AE98-75B763769044}" presName="tx1" presStyleLbl="revTx" presStyleIdx="0" presStyleCnt="8"/>
      <dgm:spPr/>
    </dgm:pt>
    <dgm:pt modelId="{FA4826C0-AD77-4F3C-848F-785EB5D5D724}" type="pres">
      <dgm:prSet presAssocID="{A332F747-B408-4FC4-AE98-75B763769044}" presName="vert1" presStyleCnt="0"/>
      <dgm:spPr/>
    </dgm:pt>
    <dgm:pt modelId="{FFA7B6B2-1549-4CF2-B2D3-B0F45EA7D413}" type="pres">
      <dgm:prSet presAssocID="{8B4CDA22-AD01-46AA-BF5F-9F0AB13BB678}" presName="thickLine" presStyleLbl="alignNode1" presStyleIdx="1" presStyleCnt="8"/>
      <dgm:spPr/>
    </dgm:pt>
    <dgm:pt modelId="{CA5260A8-D0EE-46F6-B4C5-41F5F95A72E9}" type="pres">
      <dgm:prSet presAssocID="{8B4CDA22-AD01-46AA-BF5F-9F0AB13BB678}" presName="horz1" presStyleCnt="0"/>
      <dgm:spPr/>
    </dgm:pt>
    <dgm:pt modelId="{BE155655-7296-4BF8-BD27-F7516D3F3871}" type="pres">
      <dgm:prSet presAssocID="{8B4CDA22-AD01-46AA-BF5F-9F0AB13BB678}" presName="tx1" presStyleLbl="revTx" presStyleIdx="1" presStyleCnt="8"/>
      <dgm:spPr/>
    </dgm:pt>
    <dgm:pt modelId="{DA33578D-EBC6-4305-B551-C0EF22E79278}" type="pres">
      <dgm:prSet presAssocID="{8B4CDA22-AD01-46AA-BF5F-9F0AB13BB678}" presName="vert1" presStyleCnt="0"/>
      <dgm:spPr/>
    </dgm:pt>
    <dgm:pt modelId="{6723FD64-5325-4F2A-8287-4F814A0B8187}" type="pres">
      <dgm:prSet presAssocID="{BBFD26E8-1FF5-4495-85C5-E97B14F2B0F2}" presName="thickLine" presStyleLbl="alignNode1" presStyleIdx="2" presStyleCnt="8"/>
      <dgm:spPr/>
    </dgm:pt>
    <dgm:pt modelId="{A3041AF0-E334-43A0-BA70-7756EF1715C1}" type="pres">
      <dgm:prSet presAssocID="{BBFD26E8-1FF5-4495-85C5-E97B14F2B0F2}" presName="horz1" presStyleCnt="0"/>
      <dgm:spPr/>
    </dgm:pt>
    <dgm:pt modelId="{9A3EE0ED-CDD1-4581-B4E4-C2706898FC22}" type="pres">
      <dgm:prSet presAssocID="{BBFD26E8-1FF5-4495-85C5-E97B14F2B0F2}" presName="tx1" presStyleLbl="revTx" presStyleIdx="2" presStyleCnt="8"/>
      <dgm:spPr/>
    </dgm:pt>
    <dgm:pt modelId="{0DC4881F-3AB1-454E-939A-E274C1CEF0F5}" type="pres">
      <dgm:prSet presAssocID="{BBFD26E8-1FF5-4495-85C5-E97B14F2B0F2}" presName="vert1" presStyleCnt="0"/>
      <dgm:spPr/>
    </dgm:pt>
    <dgm:pt modelId="{4729F285-A3FF-488F-8855-BF4DCA6B2198}" type="pres">
      <dgm:prSet presAssocID="{675E8B44-BFD9-4F12-9930-8ACB74C2E5BD}" presName="thickLine" presStyleLbl="alignNode1" presStyleIdx="3" presStyleCnt="8"/>
      <dgm:spPr/>
    </dgm:pt>
    <dgm:pt modelId="{F0B642DF-661E-47E5-AEF8-D9192AF04A9F}" type="pres">
      <dgm:prSet presAssocID="{675E8B44-BFD9-4F12-9930-8ACB74C2E5BD}" presName="horz1" presStyleCnt="0"/>
      <dgm:spPr/>
    </dgm:pt>
    <dgm:pt modelId="{149DAE27-9B9B-4769-8E63-D5EB99C23D95}" type="pres">
      <dgm:prSet presAssocID="{675E8B44-BFD9-4F12-9930-8ACB74C2E5BD}" presName="tx1" presStyleLbl="revTx" presStyleIdx="3" presStyleCnt="8"/>
      <dgm:spPr/>
    </dgm:pt>
    <dgm:pt modelId="{3B1E7474-898F-4C5A-9D7F-01501A7CA020}" type="pres">
      <dgm:prSet presAssocID="{675E8B44-BFD9-4F12-9930-8ACB74C2E5BD}" presName="vert1" presStyleCnt="0"/>
      <dgm:spPr/>
    </dgm:pt>
    <dgm:pt modelId="{877A90B8-848A-4F99-BE16-85CF1FEA3C73}" type="pres">
      <dgm:prSet presAssocID="{93994779-F32C-4A3B-A688-E45E352A36E9}" presName="thickLine" presStyleLbl="alignNode1" presStyleIdx="4" presStyleCnt="8"/>
      <dgm:spPr/>
    </dgm:pt>
    <dgm:pt modelId="{2B6E7AAC-D652-43E9-837C-2FE28A77BD59}" type="pres">
      <dgm:prSet presAssocID="{93994779-F32C-4A3B-A688-E45E352A36E9}" presName="horz1" presStyleCnt="0"/>
      <dgm:spPr/>
    </dgm:pt>
    <dgm:pt modelId="{D1ADDA9D-CCFA-42C4-8087-752C520753CE}" type="pres">
      <dgm:prSet presAssocID="{93994779-F32C-4A3B-A688-E45E352A36E9}" presName="tx1" presStyleLbl="revTx" presStyleIdx="4" presStyleCnt="8"/>
      <dgm:spPr/>
    </dgm:pt>
    <dgm:pt modelId="{273F2BDE-AAD2-4DD6-86DD-0F225A4B6731}" type="pres">
      <dgm:prSet presAssocID="{93994779-F32C-4A3B-A688-E45E352A36E9}" presName="vert1" presStyleCnt="0"/>
      <dgm:spPr/>
    </dgm:pt>
    <dgm:pt modelId="{58F618BB-FA09-471B-BC2D-BE07D4345EE9}" type="pres">
      <dgm:prSet presAssocID="{32035E18-E40B-46FA-B1D3-EF1B9E9E8212}" presName="thickLine" presStyleLbl="alignNode1" presStyleIdx="5" presStyleCnt="8"/>
      <dgm:spPr/>
    </dgm:pt>
    <dgm:pt modelId="{2149C5D1-350F-45D2-B98D-3427475F890F}" type="pres">
      <dgm:prSet presAssocID="{32035E18-E40B-46FA-B1D3-EF1B9E9E8212}" presName="horz1" presStyleCnt="0"/>
      <dgm:spPr/>
    </dgm:pt>
    <dgm:pt modelId="{CADDA8FC-1EC3-4171-8B51-79E7FB2B9EFD}" type="pres">
      <dgm:prSet presAssocID="{32035E18-E40B-46FA-B1D3-EF1B9E9E8212}" presName="tx1" presStyleLbl="revTx" presStyleIdx="5" presStyleCnt="8"/>
      <dgm:spPr/>
    </dgm:pt>
    <dgm:pt modelId="{81090BDD-738D-4128-9B27-2D42978E0A0E}" type="pres">
      <dgm:prSet presAssocID="{32035E18-E40B-46FA-B1D3-EF1B9E9E8212}" presName="vert1" presStyleCnt="0"/>
      <dgm:spPr/>
    </dgm:pt>
    <dgm:pt modelId="{F98187FB-E65B-4B15-951D-5641F3A9A4CF}" type="pres">
      <dgm:prSet presAssocID="{0B81BD02-DF84-4CC4-839B-023009BBBDD0}" presName="thickLine" presStyleLbl="alignNode1" presStyleIdx="6" presStyleCnt="8"/>
      <dgm:spPr/>
    </dgm:pt>
    <dgm:pt modelId="{06E2C4AD-1D5D-4C1B-AD93-14E79E96382F}" type="pres">
      <dgm:prSet presAssocID="{0B81BD02-DF84-4CC4-839B-023009BBBDD0}" presName="horz1" presStyleCnt="0"/>
      <dgm:spPr/>
    </dgm:pt>
    <dgm:pt modelId="{E00D83CF-DBEA-43C1-8C8F-2585CF7DE3D3}" type="pres">
      <dgm:prSet presAssocID="{0B81BD02-DF84-4CC4-839B-023009BBBDD0}" presName="tx1" presStyleLbl="revTx" presStyleIdx="6" presStyleCnt="8"/>
      <dgm:spPr/>
    </dgm:pt>
    <dgm:pt modelId="{7FE0B791-CFFD-4098-83E9-C8160CD86F9D}" type="pres">
      <dgm:prSet presAssocID="{0B81BD02-DF84-4CC4-839B-023009BBBDD0}" presName="vert1" presStyleCnt="0"/>
      <dgm:spPr/>
    </dgm:pt>
    <dgm:pt modelId="{2A75D897-F793-4805-87BD-1D1DFBC0DC83}" type="pres">
      <dgm:prSet presAssocID="{01B18B85-5DC9-48C9-AAD6-F483405DEA6E}" presName="thickLine" presStyleLbl="alignNode1" presStyleIdx="7" presStyleCnt="8"/>
      <dgm:spPr/>
    </dgm:pt>
    <dgm:pt modelId="{E4A28F87-35A8-47A6-8808-FC7626AC1E9B}" type="pres">
      <dgm:prSet presAssocID="{01B18B85-5DC9-48C9-AAD6-F483405DEA6E}" presName="horz1" presStyleCnt="0"/>
      <dgm:spPr/>
    </dgm:pt>
    <dgm:pt modelId="{558E6BEF-C521-498F-B709-84EA1D396584}" type="pres">
      <dgm:prSet presAssocID="{01B18B85-5DC9-48C9-AAD6-F483405DEA6E}" presName="tx1" presStyleLbl="revTx" presStyleIdx="7" presStyleCnt="8"/>
      <dgm:spPr/>
    </dgm:pt>
    <dgm:pt modelId="{C0CDF9C5-C633-4A77-9A7A-101BFFD07586}" type="pres">
      <dgm:prSet presAssocID="{01B18B85-5DC9-48C9-AAD6-F483405DEA6E}" presName="vert1" presStyleCnt="0"/>
      <dgm:spPr/>
    </dgm:pt>
  </dgm:ptLst>
  <dgm:cxnLst>
    <dgm:cxn modelId="{7B261304-5C03-4B0C-824E-C116E848A9EE}" type="presOf" srcId="{BBFD26E8-1FF5-4495-85C5-E97B14F2B0F2}" destId="{9A3EE0ED-CDD1-4581-B4E4-C2706898FC22}" srcOrd="0" destOrd="0" presId="urn:microsoft.com/office/officeart/2008/layout/LinedList"/>
    <dgm:cxn modelId="{96051705-ECB9-4B21-835F-2F1298B9000A}" type="presOf" srcId="{A1472273-0F09-48EA-9687-3143A01BD7E8}" destId="{C4BCAB38-89D9-42EC-BC5D-C05855CCF5C5}" srcOrd="0" destOrd="0" presId="urn:microsoft.com/office/officeart/2008/layout/LinedList"/>
    <dgm:cxn modelId="{279BAA08-0C85-4BF5-A7A9-10E9FDAFB027}" srcId="{A1472273-0F09-48EA-9687-3143A01BD7E8}" destId="{0B81BD02-DF84-4CC4-839B-023009BBBDD0}" srcOrd="6" destOrd="0" parTransId="{5436D4F2-BD23-49E1-99A1-21401E864FC4}" sibTransId="{6B53B604-39A2-4FC6-BADD-34ED61B784F1}"/>
    <dgm:cxn modelId="{D3ED3619-5808-426F-AC7E-EC0679B85C21}" type="presOf" srcId="{0B81BD02-DF84-4CC4-839B-023009BBBDD0}" destId="{E00D83CF-DBEA-43C1-8C8F-2585CF7DE3D3}" srcOrd="0" destOrd="0" presId="urn:microsoft.com/office/officeart/2008/layout/LinedList"/>
    <dgm:cxn modelId="{BEDA271C-D66B-4087-8DD6-C252F530DE6D}" type="presOf" srcId="{8B4CDA22-AD01-46AA-BF5F-9F0AB13BB678}" destId="{BE155655-7296-4BF8-BD27-F7516D3F3871}" srcOrd="0" destOrd="0" presId="urn:microsoft.com/office/officeart/2008/layout/LinedList"/>
    <dgm:cxn modelId="{F6A8DC5F-8E4B-4531-8BAB-FEBFFD85DFEC}" srcId="{A1472273-0F09-48EA-9687-3143A01BD7E8}" destId="{BBFD26E8-1FF5-4495-85C5-E97B14F2B0F2}" srcOrd="2" destOrd="0" parTransId="{7A1344C7-C416-41BC-BCBE-0BDE7591E56E}" sibTransId="{E2269366-96E7-424C-BBEF-0C03297FB922}"/>
    <dgm:cxn modelId="{FB4BA277-4381-4E5D-845F-B58016344434}" type="presOf" srcId="{675E8B44-BFD9-4F12-9930-8ACB74C2E5BD}" destId="{149DAE27-9B9B-4769-8E63-D5EB99C23D95}" srcOrd="0" destOrd="0" presId="urn:microsoft.com/office/officeart/2008/layout/LinedList"/>
    <dgm:cxn modelId="{1A78BD9F-0244-4C06-ABF6-6EAAC0D1583B}" srcId="{A1472273-0F09-48EA-9687-3143A01BD7E8}" destId="{32035E18-E40B-46FA-B1D3-EF1B9E9E8212}" srcOrd="5" destOrd="0" parTransId="{6C9DCB5D-92CF-4D88-8BD3-754F9CCC18B1}" sibTransId="{34829446-FAB2-4039-AF88-25EB172B8637}"/>
    <dgm:cxn modelId="{0BC473A3-0747-4880-A3D8-0BF13316D98C}" srcId="{A1472273-0F09-48EA-9687-3143A01BD7E8}" destId="{8B4CDA22-AD01-46AA-BF5F-9F0AB13BB678}" srcOrd="1" destOrd="0" parTransId="{6D4A28A3-76D9-4C07-AEDA-22B53A59DEC0}" sibTransId="{29377893-9D3F-4D56-A935-9C87BC45C076}"/>
    <dgm:cxn modelId="{B58913BD-0BDA-4633-9A60-12E63622F99D}" type="presOf" srcId="{A332F747-B408-4FC4-AE98-75B763769044}" destId="{6D4C14BE-1FF7-4661-BB96-BE63491A21BC}" srcOrd="0" destOrd="0" presId="urn:microsoft.com/office/officeart/2008/layout/LinedList"/>
    <dgm:cxn modelId="{0B348FBE-63CD-4AF2-9138-79EBAB0E3111}" srcId="{A1472273-0F09-48EA-9687-3143A01BD7E8}" destId="{675E8B44-BFD9-4F12-9930-8ACB74C2E5BD}" srcOrd="3" destOrd="0" parTransId="{EBE6FE3A-91DA-404D-814D-DE5E9CF2129A}" sibTransId="{5D6B0B3D-5D46-4410-BE6F-5AE22817E530}"/>
    <dgm:cxn modelId="{9E98DDBF-64FF-4231-98C1-A0EE473000BA}" srcId="{A1472273-0F09-48EA-9687-3143A01BD7E8}" destId="{01B18B85-5DC9-48C9-AAD6-F483405DEA6E}" srcOrd="7" destOrd="0" parTransId="{342936A7-3423-41D2-9519-40A1BEBBB997}" sibTransId="{6996048B-ABD3-4944-8FA3-1F472EE8AD0D}"/>
    <dgm:cxn modelId="{171704D1-2438-47EB-BC55-10E0DF74A724}" type="presOf" srcId="{32035E18-E40B-46FA-B1D3-EF1B9E9E8212}" destId="{CADDA8FC-1EC3-4171-8B51-79E7FB2B9EFD}" srcOrd="0" destOrd="0" presId="urn:microsoft.com/office/officeart/2008/layout/LinedList"/>
    <dgm:cxn modelId="{58BB36DF-3C8B-4841-A3A8-81FC49ACF3C4}" type="presOf" srcId="{01B18B85-5DC9-48C9-AAD6-F483405DEA6E}" destId="{558E6BEF-C521-498F-B709-84EA1D396584}" srcOrd="0" destOrd="0" presId="urn:microsoft.com/office/officeart/2008/layout/LinedList"/>
    <dgm:cxn modelId="{DD15BCE4-ABD0-42A6-97C3-99D110EF8954}" srcId="{A1472273-0F09-48EA-9687-3143A01BD7E8}" destId="{93994779-F32C-4A3B-A688-E45E352A36E9}" srcOrd="4" destOrd="0" parTransId="{591C4048-EFBE-4A94-A19F-FAFDF7CC7E48}" sibTransId="{C081AAF3-E69B-4AF1-A896-79F8351B7858}"/>
    <dgm:cxn modelId="{ADAA28EF-DF47-4F4F-BCD3-7B07AB4C0726}" srcId="{A1472273-0F09-48EA-9687-3143A01BD7E8}" destId="{A332F747-B408-4FC4-AE98-75B763769044}" srcOrd="0" destOrd="0" parTransId="{64AC2668-978A-4EEB-9C7A-F71D2772E4BC}" sibTransId="{E3C9B77E-514A-4812-A6D5-129404090613}"/>
    <dgm:cxn modelId="{56FE0EF9-DD22-431D-90BB-40ACEC89FC5E}" type="presOf" srcId="{93994779-F32C-4A3B-A688-E45E352A36E9}" destId="{D1ADDA9D-CCFA-42C4-8087-752C520753CE}" srcOrd="0" destOrd="0" presId="urn:microsoft.com/office/officeart/2008/layout/LinedList"/>
    <dgm:cxn modelId="{FE23DC00-4057-4F64-9553-DF42ADDBB8E6}" type="presParOf" srcId="{C4BCAB38-89D9-42EC-BC5D-C05855CCF5C5}" destId="{16C37FDD-EAA6-4A33-B162-EB2906EC6443}" srcOrd="0" destOrd="0" presId="urn:microsoft.com/office/officeart/2008/layout/LinedList"/>
    <dgm:cxn modelId="{3AF1F857-1E21-42A5-9099-C490B5144963}" type="presParOf" srcId="{C4BCAB38-89D9-42EC-BC5D-C05855CCF5C5}" destId="{E9617945-983F-4E23-9D4A-039002CDA0C2}" srcOrd="1" destOrd="0" presId="urn:microsoft.com/office/officeart/2008/layout/LinedList"/>
    <dgm:cxn modelId="{E93011C2-109A-46E9-ABFC-99A060C12874}" type="presParOf" srcId="{E9617945-983F-4E23-9D4A-039002CDA0C2}" destId="{6D4C14BE-1FF7-4661-BB96-BE63491A21BC}" srcOrd="0" destOrd="0" presId="urn:microsoft.com/office/officeart/2008/layout/LinedList"/>
    <dgm:cxn modelId="{DAC1FF2C-702F-475D-B015-04958BDBF724}" type="presParOf" srcId="{E9617945-983F-4E23-9D4A-039002CDA0C2}" destId="{FA4826C0-AD77-4F3C-848F-785EB5D5D724}" srcOrd="1" destOrd="0" presId="urn:microsoft.com/office/officeart/2008/layout/LinedList"/>
    <dgm:cxn modelId="{39586A4F-1D12-4261-8C22-40DB17F5D5AF}" type="presParOf" srcId="{C4BCAB38-89D9-42EC-BC5D-C05855CCF5C5}" destId="{FFA7B6B2-1549-4CF2-B2D3-B0F45EA7D413}" srcOrd="2" destOrd="0" presId="urn:microsoft.com/office/officeart/2008/layout/LinedList"/>
    <dgm:cxn modelId="{44D38F89-E786-47DF-857A-DD42F6ABF812}" type="presParOf" srcId="{C4BCAB38-89D9-42EC-BC5D-C05855CCF5C5}" destId="{CA5260A8-D0EE-46F6-B4C5-41F5F95A72E9}" srcOrd="3" destOrd="0" presId="urn:microsoft.com/office/officeart/2008/layout/LinedList"/>
    <dgm:cxn modelId="{7C3C91FE-8FC4-4758-BB77-7539C55E624C}" type="presParOf" srcId="{CA5260A8-D0EE-46F6-B4C5-41F5F95A72E9}" destId="{BE155655-7296-4BF8-BD27-F7516D3F3871}" srcOrd="0" destOrd="0" presId="urn:microsoft.com/office/officeart/2008/layout/LinedList"/>
    <dgm:cxn modelId="{803FCC79-A57A-4028-AE12-91490346B896}" type="presParOf" srcId="{CA5260A8-D0EE-46F6-B4C5-41F5F95A72E9}" destId="{DA33578D-EBC6-4305-B551-C0EF22E79278}" srcOrd="1" destOrd="0" presId="urn:microsoft.com/office/officeart/2008/layout/LinedList"/>
    <dgm:cxn modelId="{11F8314D-5F33-4827-9353-DF63D919DD9A}" type="presParOf" srcId="{C4BCAB38-89D9-42EC-BC5D-C05855CCF5C5}" destId="{6723FD64-5325-4F2A-8287-4F814A0B8187}" srcOrd="4" destOrd="0" presId="urn:microsoft.com/office/officeart/2008/layout/LinedList"/>
    <dgm:cxn modelId="{CD24CB8F-45AE-4FA4-ADAE-F18A9606ECAD}" type="presParOf" srcId="{C4BCAB38-89D9-42EC-BC5D-C05855CCF5C5}" destId="{A3041AF0-E334-43A0-BA70-7756EF1715C1}" srcOrd="5" destOrd="0" presId="urn:microsoft.com/office/officeart/2008/layout/LinedList"/>
    <dgm:cxn modelId="{9BD64F66-9BA2-4D46-B53F-7E2E02205FE2}" type="presParOf" srcId="{A3041AF0-E334-43A0-BA70-7756EF1715C1}" destId="{9A3EE0ED-CDD1-4581-B4E4-C2706898FC22}" srcOrd="0" destOrd="0" presId="urn:microsoft.com/office/officeart/2008/layout/LinedList"/>
    <dgm:cxn modelId="{AC3ED132-F0FD-44C4-AB76-68A3DF692A4E}" type="presParOf" srcId="{A3041AF0-E334-43A0-BA70-7756EF1715C1}" destId="{0DC4881F-3AB1-454E-939A-E274C1CEF0F5}" srcOrd="1" destOrd="0" presId="urn:microsoft.com/office/officeart/2008/layout/LinedList"/>
    <dgm:cxn modelId="{5E2BCDF7-F8D0-4976-B73D-3FC15C2F85D2}" type="presParOf" srcId="{C4BCAB38-89D9-42EC-BC5D-C05855CCF5C5}" destId="{4729F285-A3FF-488F-8855-BF4DCA6B2198}" srcOrd="6" destOrd="0" presId="urn:microsoft.com/office/officeart/2008/layout/LinedList"/>
    <dgm:cxn modelId="{A13BA059-CE56-46DE-9377-8F4A11561C2F}" type="presParOf" srcId="{C4BCAB38-89D9-42EC-BC5D-C05855CCF5C5}" destId="{F0B642DF-661E-47E5-AEF8-D9192AF04A9F}" srcOrd="7" destOrd="0" presId="urn:microsoft.com/office/officeart/2008/layout/LinedList"/>
    <dgm:cxn modelId="{58C818CF-7E78-4798-975B-5AE073BB88C2}" type="presParOf" srcId="{F0B642DF-661E-47E5-AEF8-D9192AF04A9F}" destId="{149DAE27-9B9B-4769-8E63-D5EB99C23D95}" srcOrd="0" destOrd="0" presId="urn:microsoft.com/office/officeart/2008/layout/LinedList"/>
    <dgm:cxn modelId="{613FBA6C-D503-4140-AFFB-A129854988E8}" type="presParOf" srcId="{F0B642DF-661E-47E5-AEF8-D9192AF04A9F}" destId="{3B1E7474-898F-4C5A-9D7F-01501A7CA020}" srcOrd="1" destOrd="0" presId="urn:microsoft.com/office/officeart/2008/layout/LinedList"/>
    <dgm:cxn modelId="{150C909C-79C2-4873-91CE-CC53CC64FD42}" type="presParOf" srcId="{C4BCAB38-89D9-42EC-BC5D-C05855CCF5C5}" destId="{877A90B8-848A-4F99-BE16-85CF1FEA3C73}" srcOrd="8" destOrd="0" presId="urn:microsoft.com/office/officeart/2008/layout/LinedList"/>
    <dgm:cxn modelId="{5A36CCC4-E2D1-4F57-AB9C-3A1715989F39}" type="presParOf" srcId="{C4BCAB38-89D9-42EC-BC5D-C05855CCF5C5}" destId="{2B6E7AAC-D652-43E9-837C-2FE28A77BD59}" srcOrd="9" destOrd="0" presId="urn:microsoft.com/office/officeart/2008/layout/LinedList"/>
    <dgm:cxn modelId="{EF884822-1A91-4AD5-A54E-4A974F448393}" type="presParOf" srcId="{2B6E7AAC-D652-43E9-837C-2FE28A77BD59}" destId="{D1ADDA9D-CCFA-42C4-8087-752C520753CE}" srcOrd="0" destOrd="0" presId="urn:microsoft.com/office/officeart/2008/layout/LinedList"/>
    <dgm:cxn modelId="{C3020321-295F-4EFD-858C-2088BB0F12B4}" type="presParOf" srcId="{2B6E7AAC-D652-43E9-837C-2FE28A77BD59}" destId="{273F2BDE-AAD2-4DD6-86DD-0F225A4B6731}" srcOrd="1" destOrd="0" presId="urn:microsoft.com/office/officeart/2008/layout/LinedList"/>
    <dgm:cxn modelId="{4484D22A-9328-4D95-8D02-679922784966}" type="presParOf" srcId="{C4BCAB38-89D9-42EC-BC5D-C05855CCF5C5}" destId="{58F618BB-FA09-471B-BC2D-BE07D4345EE9}" srcOrd="10" destOrd="0" presId="urn:microsoft.com/office/officeart/2008/layout/LinedList"/>
    <dgm:cxn modelId="{8B10FDCA-0BA3-41F9-B2FE-EED4942D2659}" type="presParOf" srcId="{C4BCAB38-89D9-42EC-BC5D-C05855CCF5C5}" destId="{2149C5D1-350F-45D2-B98D-3427475F890F}" srcOrd="11" destOrd="0" presId="urn:microsoft.com/office/officeart/2008/layout/LinedList"/>
    <dgm:cxn modelId="{8FE7D88C-EDE4-40F7-89F0-D8DD9D9D0E61}" type="presParOf" srcId="{2149C5D1-350F-45D2-B98D-3427475F890F}" destId="{CADDA8FC-1EC3-4171-8B51-79E7FB2B9EFD}" srcOrd="0" destOrd="0" presId="urn:microsoft.com/office/officeart/2008/layout/LinedList"/>
    <dgm:cxn modelId="{6AB1A130-05DA-4AC7-A305-093697C1AADD}" type="presParOf" srcId="{2149C5D1-350F-45D2-B98D-3427475F890F}" destId="{81090BDD-738D-4128-9B27-2D42978E0A0E}" srcOrd="1" destOrd="0" presId="urn:microsoft.com/office/officeart/2008/layout/LinedList"/>
    <dgm:cxn modelId="{EE135129-BFE1-4C2A-BDD8-7F80D815AA59}" type="presParOf" srcId="{C4BCAB38-89D9-42EC-BC5D-C05855CCF5C5}" destId="{F98187FB-E65B-4B15-951D-5641F3A9A4CF}" srcOrd="12" destOrd="0" presId="urn:microsoft.com/office/officeart/2008/layout/LinedList"/>
    <dgm:cxn modelId="{A766AE2D-7B4A-40C5-96CB-3538E0A9C69C}" type="presParOf" srcId="{C4BCAB38-89D9-42EC-BC5D-C05855CCF5C5}" destId="{06E2C4AD-1D5D-4C1B-AD93-14E79E96382F}" srcOrd="13" destOrd="0" presId="urn:microsoft.com/office/officeart/2008/layout/LinedList"/>
    <dgm:cxn modelId="{3393AB9D-B6E5-407F-BDF9-8657BA9F0F53}" type="presParOf" srcId="{06E2C4AD-1D5D-4C1B-AD93-14E79E96382F}" destId="{E00D83CF-DBEA-43C1-8C8F-2585CF7DE3D3}" srcOrd="0" destOrd="0" presId="urn:microsoft.com/office/officeart/2008/layout/LinedList"/>
    <dgm:cxn modelId="{DEEA1F7E-4992-48CD-941B-CAB2E2DB4016}" type="presParOf" srcId="{06E2C4AD-1D5D-4C1B-AD93-14E79E96382F}" destId="{7FE0B791-CFFD-4098-83E9-C8160CD86F9D}" srcOrd="1" destOrd="0" presId="urn:microsoft.com/office/officeart/2008/layout/LinedList"/>
    <dgm:cxn modelId="{5C18C757-6D9B-4551-97DA-E82885CB2304}" type="presParOf" srcId="{C4BCAB38-89D9-42EC-BC5D-C05855CCF5C5}" destId="{2A75D897-F793-4805-87BD-1D1DFBC0DC83}" srcOrd="14" destOrd="0" presId="urn:microsoft.com/office/officeart/2008/layout/LinedList"/>
    <dgm:cxn modelId="{5D6F0998-59BD-487F-B780-D9B0DB5698BC}" type="presParOf" srcId="{C4BCAB38-89D9-42EC-BC5D-C05855CCF5C5}" destId="{E4A28F87-35A8-47A6-8808-FC7626AC1E9B}" srcOrd="15" destOrd="0" presId="urn:microsoft.com/office/officeart/2008/layout/LinedList"/>
    <dgm:cxn modelId="{4148F1A4-818B-4F85-8A38-E0AF8E38CB31}" type="presParOf" srcId="{E4A28F87-35A8-47A6-8808-FC7626AC1E9B}" destId="{558E6BEF-C521-498F-B709-84EA1D396584}" srcOrd="0" destOrd="0" presId="urn:microsoft.com/office/officeart/2008/layout/LinedList"/>
    <dgm:cxn modelId="{BAB2BBF2-A468-412A-8201-A71D7AAAF256}" type="presParOf" srcId="{E4A28F87-35A8-47A6-8808-FC7626AC1E9B}" destId="{C0CDF9C5-C633-4A77-9A7A-101BFFD075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F7FC59-FF3B-4E29-A531-7642A0C16CC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C7B1A9-355D-476B-80B1-08F33E861D1B}">
      <dgm:prSet/>
      <dgm:spPr/>
      <dgm:t>
        <a:bodyPr/>
        <a:lstStyle/>
        <a:p>
          <a:r>
            <a:rPr lang="en-US" b="0" i="0" dirty="0"/>
            <a:t>Music Mix aims to enhance user experience on  music streaming.</a:t>
          </a:r>
          <a:endParaRPr lang="en-US" dirty="0"/>
        </a:p>
      </dgm:t>
    </dgm:pt>
    <dgm:pt modelId="{7F3F60BF-1169-4B01-9D31-8A38A2A1707A}" type="parTrans" cxnId="{C07FE717-4EFE-4E23-AF35-AA841AB70B5E}">
      <dgm:prSet/>
      <dgm:spPr/>
      <dgm:t>
        <a:bodyPr/>
        <a:lstStyle/>
        <a:p>
          <a:endParaRPr lang="en-US"/>
        </a:p>
      </dgm:t>
    </dgm:pt>
    <dgm:pt modelId="{9EB72B96-293B-4A79-B6FC-33AF892F465F}" type="sibTrans" cxnId="{C07FE717-4EFE-4E23-AF35-AA841AB70B5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63D0A73-C26A-447F-B06E-0EB9063207E0}">
      <dgm:prSet/>
      <dgm:spPr/>
      <dgm:t>
        <a:bodyPr/>
        <a:lstStyle/>
        <a:p>
          <a:r>
            <a:rPr lang="en-US" b="0" i="0"/>
            <a:t>Identified key features missing in platforms like Gaana.</a:t>
          </a:r>
          <a:endParaRPr lang="en-US"/>
        </a:p>
      </dgm:t>
    </dgm:pt>
    <dgm:pt modelId="{BDF0BE3A-6152-476B-9E2D-0E02136EA89F}" type="parTrans" cxnId="{39C1E3E8-854F-4525-8B09-F4AD35D0F7EA}">
      <dgm:prSet/>
      <dgm:spPr/>
      <dgm:t>
        <a:bodyPr/>
        <a:lstStyle/>
        <a:p>
          <a:endParaRPr lang="en-US"/>
        </a:p>
      </dgm:t>
    </dgm:pt>
    <dgm:pt modelId="{48CAAEDE-3835-4723-96AC-ACC04DE9E5FF}" type="sibTrans" cxnId="{39C1E3E8-854F-4525-8B09-F4AD35D0F7E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14E7D09-0620-4A72-908C-D16BCA66B27E}">
      <dgm:prSet/>
      <dgm:spPr/>
      <dgm:t>
        <a:bodyPr/>
        <a:lstStyle/>
        <a:p>
          <a:r>
            <a:rPr lang="en-US" b="0" i="0"/>
            <a:t>Goal: Address gaps, create a more user-friendly experience.</a:t>
          </a:r>
          <a:endParaRPr lang="en-US"/>
        </a:p>
      </dgm:t>
    </dgm:pt>
    <dgm:pt modelId="{B0DAF7AA-F9F7-486C-BE7C-65B9353C377D}" type="parTrans" cxnId="{EF5D463F-7D5E-41F6-9CF6-CF8D63DC3442}">
      <dgm:prSet/>
      <dgm:spPr/>
      <dgm:t>
        <a:bodyPr/>
        <a:lstStyle/>
        <a:p>
          <a:endParaRPr lang="en-US"/>
        </a:p>
      </dgm:t>
    </dgm:pt>
    <dgm:pt modelId="{F29508D2-D92D-40F6-8614-01A10224DAA3}" type="sibTrans" cxnId="{EF5D463F-7D5E-41F6-9CF6-CF8D63DC344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0D110FE-BE04-4047-A7CE-BD9BD350908F}" type="pres">
      <dgm:prSet presAssocID="{87F7FC59-FF3B-4E29-A531-7642A0C16CCB}" presName="Name0" presStyleCnt="0">
        <dgm:presLayoutVars>
          <dgm:animLvl val="lvl"/>
          <dgm:resizeHandles val="exact"/>
        </dgm:presLayoutVars>
      </dgm:prSet>
      <dgm:spPr/>
    </dgm:pt>
    <dgm:pt modelId="{D6A80AC7-C214-4D27-B9E2-BAE85D1CAAFF}" type="pres">
      <dgm:prSet presAssocID="{B1C7B1A9-355D-476B-80B1-08F33E861D1B}" presName="compositeNode" presStyleCnt="0">
        <dgm:presLayoutVars>
          <dgm:bulletEnabled val="1"/>
        </dgm:presLayoutVars>
      </dgm:prSet>
      <dgm:spPr/>
    </dgm:pt>
    <dgm:pt modelId="{134CC386-DC67-4E9A-901A-BE445DD8D6DA}" type="pres">
      <dgm:prSet presAssocID="{B1C7B1A9-355D-476B-80B1-08F33E861D1B}" presName="bgRect" presStyleLbl="bgAccFollowNode1" presStyleIdx="0" presStyleCnt="3"/>
      <dgm:spPr/>
    </dgm:pt>
    <dgm:pt modelId="{2E272EDC-8CBD-47FE-8D64-664CB87F6E60}" type="pres">
      <dgm:prSet presAssocID="{9EB72B96-293B-4A79-B6FC-33AF892F465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F720D8B-2554-4058-8E49-36AF69B2037E}" type="pres">
      <dgm:prSet presAssocID="{B1C7B1A9-355D-476B-80B1-08F33E861D1B}" presName="bottomLine" presStyleLbl="alignNode1" presStyleIdx="1" presStyleCnt="6">
        <dgm:presLayoutVars/>
      </dgm:prSet>
      <dgm:spPr/>
    </dgm:pt>
    <dgm:pt modelId="{CE26A7A1-E621-48BC-AA0E-E4F3C363AE4E}" type="pres">
      <dgm:prSet presAssocID="{B1C7B1A9-355D-476B-80B1-08F33E861D1B}" presName="nodeText" presStyleLbl="bgAccFollowNode1" presStyleIdx="0" presStyleCnt="3">
        <dgm:presLayoutVars>
          <dgm:bulletEnabled val="1"/>
        </dgm:presLayoutVars>
      </dgm:prSet>
      <dgm:spPr/>
    </dgm:pt>
    <dgm:pt modelId="{EC47880A-367A-4A64-951C-295D33DFA655}" type="pres">
      <dgm:prSet presAssocID="{9EB72B96-293B-4A79-B6FC-33AF892F465F}" presName="sibTrans" presStyleCnt="0"/>
      <dgm:spPr/>
    </dgm:pt>
    <dgm:pt modelId="{D697650A-806F-4982-A3A4-F1D6D438CAC7}" type="pres">
      <dgm:prSet presAssocID="{963D0A73-C26A-447F-B06E-0EB9063207E0}" presName="compositeNode" presStyleCnt="0">
        <dgm:presLayoutVars>
          <dgm:bulletEnabled val="1"/>
        </dgm:presLayoutVars>
      </dgm:prSet>
      <dgm:spPr/>
    </dgm:pt>
    <dgm:pt modelId="{F8A8E89E-5CE3-49C1-8D79-36251428311E}" type="pres">
      <dgm:prSet presAssocID="{963D0A73-C26A-447F-B06E-0EB9063207E0}" presName="bgRect" presStyleLbl="bgAccFollowNode1" presStyleIdx="1" presStyleCnt="3"/>
      <dgm:spPr/>
    </dgm:pt>
    <dgm:pt modelId="{A97001FC-B00A-4543-B4D0-85DBC2CABA2D}" type="pres">
      <dgm:prSet presAssocID="{48CAAEDE-3835-4723-96AC-ACC04DE9E5F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D380EFA-AB50-4F88-B850-7939A821BA0F}" type="pres">
      <dgm:prSet presAssocID="{963D0A73-C26A-447F-B06E-0EB9063207E0}" presName="bottomLine" presStyleLbl="alignNode1" presStyleIdx="3" presStyleCnt="6">
        <dgm:presLayoutVars/>
      </dgm:prSet>
      <dgm:spPr/>
    </dgm:pt>
    <dgm:pt modelId="{52580CC5-401A-4F9C-A81F-C7F33E33FDBC}" type="pres">
      <dgm:prSet presAssocID="{963D0A73-C26A-447F-B06E-0EB9063207E0}" presName="nodeText" presStyleLbl="bgAccFollowNode1" presStyleIdx="1" presStyleCnt="3">
        <dgm:presLayoutVars>
          <dgm:bulletEnabled val="1"/>
        </dgm:presLayoutVars>
      </dgm:prSet>
      <dgm:spPr/>
    </dgm:pt>
    <dgm:pt modelId="{93E9C35D-B0BD-4E6A-BE4B-D482118B1564}" type="pres">
      <dgm:prSet presAssocID="{48CAAEDE-3835-4723-96AC-ACC04DE9E5FF}" presName="sibTrans" presStyleCnt="0"/>
      <dgm:spPr/>
    </dgm:pt>
    <dgm:pt modelId="{F8660C01-8C98-47CA-A9ED-20A8A3F12F29}" type="pres">
      <dgm:prSet presAssocID="{114E7D09-0620-4A72-908C-D16BCA66B27E}" presName="compositeNode" presStyleCnt="0">
        <dgm:presLayoutVars>
          <dgm:bulletEnabled val="1"/>
        </dgm:presLayoutVars>
      </dgm:prSet>
      <dgm:spPr/>
    </dgm:pt>
    <dgm:pt modelId="{2AA5A2F5-202D-413D-B676-2043FDD23F91}" type="pres">
      <dgm:prSet presAssocID="{114E7D09-0620-4A72-908C-D16BCA66B27E}" presName="bgRect" presStyleLbl="bgAccFollowNode1" presStyleIdx="2" presStyleCnt="3"/>
      <dgm:spPr/>
    </dgm:pt>
    <dgm:pt modelId="{B5CE2716-8087-409D-9ABA-D7F3FEDE4846}" type="pres">
      <dgm:prSet presAssocID="{F29508D2-D92D-40F6-8614-01A10224DAA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A793110-6BA1-4323-B88D-240BB04F78CC}" type="pres">
      <dgm:prSet presAssocID="{114E7D09-0620-4A72-908C-D16BCA66B27E}" presName="bottomLine" presStyleLbl="alignNode1" presStyleIdx="5" presStyleCnt="6">
        <dgm:presLayoutVars/>
      </dgm:prSet>
      <dgm:spPr/>
    </dgm:pt>
    <dgm:pt modelId="{00054315-2DBA-4738-920E-6660CC76A276}" type="pres">
      <dgm:prSet presAssocID="{114E7D09-0620-4A72-908C-D16BCA66B27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C1C5016-BF90-4C6A-AD26-1576399786EC}" type="presOf" srcId="{B1C7B1A9-355D-476B-80B1-08F33E861D1B}" destId="{134CC386-DC67-4E9A-901A-BE445DD8D6DA}" srcOrd="0" destOrd="0" presId="urn:microsoft.com/office/officeart/2016/7/layout/BasicLinearProcessNumbered"/>
    <dgm:cxn modelId="{C07FE717-4EFE-4E23-AF35-AA841AB70B5E}" srcId="{87F7FC59-FF3B-4E29-A531-7642A0C16CCB}" destId="{B1C7B1A9-355D-476B-80B1-08F33E861D1B}" srcOrd="0" destOrd="0" parTransId="{7F3F60BF-1169-4B01-9D31-8A38A2A1707A}" sibTransId="{9EB72B96-293B-4A79-B6FC-33AF892F465F}"/>
    <dgm:cxn modelId="{EF5D463F-7D5E-41F6-9CF6-CF8D63DC3442}" srcId="{87F7FC59-FF3B-4E29-A531-7642A0C16CCB}" destId="{114E7D09-0620-4A72-908C-D16BCA66B27E}" srcOrd="2" destOrd="0" parTransId="{B0DAF7AA-F9F7-486C-BE7C-65B9353C377D}" sibTransId="{F29508D2-D92D-40F6-8614-01A10224DAA3}"/>
    <dgm:cxn modelId="{31604574-A8C8-416B-8B67-67965F894D0E}" type="presOf" srcId="{963D0A73-C26A-447F-B06E-0EB9063207E0}" destId="{F8A8E89E-5CE3-49C1-8D79-36251428311E}" srcOrd="0" destOrd="0" presId="urn:microsoft.com/office/officeart/2016/7/layout/BasicLinearProcessNumbered"/>
    <dgm:cxn modelId="{CF72225A-A481-4E98-A643-0620507DD30C}" type="presOf" srcId="{B1C7B1A9-355D-476B-80B1-08F33E861D1B}" destId="{CE26A7A1-E621-48BC-AA0E-E4F3C363AE4E}" srcOrd="1" destOrd="0" presId="urn:microsoft.com/office/officeart/2016/7/layout/BasicLinearProcessNumbered"/>
    <dgm:cxn modelId="{D4F5D25A-0D84-4214-BBA0-284F81FE7429}" type="presOf" srcId="{87F7FC59-FF3B-4E29-A531-7642A0C16CCB}" destId="{90D110FE-BE04-4047-A7CE-BD9BD350908F}" srcOrd="0" destOrd="0" presId="urn:microsoft.com/office/officeart/2016/7/layout/BasicLinearProcessNumbered"/>
    <dgm:cxn modelId="{17FB8A7C-A183-4FD9-B9D2-14D75F8462D4}" type="presOf" srcId="{48CAAEDE-3835-4723-96AC-ACC04DE9E5FF}" destId="{A97001FC-B00A-4543-B4D0-85DBC2CABA2D}" srcOrd="0" destOrd="0" presId="urn:microsoft.com/office/officeart/2016/7/layout/BasicLinearProcessNumbered"/>
    <dgm:cxn modelId="{E9624388-335A-4A4C-B410-24595B6BEDB5}" type="presOf" srcId="{963D0A73-C26A-447F-B06E-0EB9063207E0}" destId="{52580CC5-401A-4F9C-A81F-C7F33E33FDBC}" srcOrd="1" destOrd="0" presId="urn:microsoft.com/office/officeart/2016/7/layout/BasicLinearProcessNumbered"/>
    <dgm:cxn modelId="{31883291-E3AE-4AF4-8837-5D4CF65E204F}" type="presOf" srcId="{114E7D09-0620-4A72-908C-D16BCA66B27E}" destId="{00054315-2DBA-4738-920E-6660CC76A276}" srcOrd="1" destOrd="0" presId="urn:microsoft.com/office/officeart/2016/7/layout/BasicLinearProcessNumbered"/>
    <dgm:cxn modelId="{4A2F7F9C-77A5-4E2D-973E-8EBEAAD6BDF2}" type="presOf" srcId="{114E7D09-0620-4A72-908C-D16BCA66B27E}" destId="{2AA5A2F5-202D-413D-B676-2043FDD23F91}" srcOrd="0" destOrd="0" presId="urn:microsoft.com/office/officeart/2016/7/layout/BasicLinearProcessNumbered"/>
    <dgm:cxn modelId="{045943A0-F2DC-4648-BDE5-AF24A46B0E2B}" type="presOf" srcId="{F29508D2-D92D-40F6-8614-01A10224DAA3}" destId="{B5CE2716-8087-409D-9ABA-D7F3FEDE4846}" srcOrd="0" destOrd="0" presId="urn:microsoft.com/office/officeart/2016/7/layout/BasicLinearProcessNumbered"/>
    <dgm:cxn modelId="{6E2220D0-9D8F-4E41-AA76-14B62EDB8540}" type="presOf" srcId="{9EB72B96-293B-4A79-B6FC-33AF892F465F}" destId="{2E272EDC-8CBD-47FE-8D64-664CB87F6E60}" srcOrd="0" destOrd="0" presId="urn:microsoft.com/office/officeart/2016/7/layout/BasicLinearProcessNumbered"/>
    <dgm:cxn modelId="{39C1E3E8-854F-4525-8B09-F4AD35D0F7EA}" srcId="{87F7FC59-FF3B-4E29-A531-7642A0C16CCB}" destId="{963D0A73-C26A-447F-B06E-0EB9063207E0}" srcOrd="1" destOrd="0" parTransId="{BDF0BE3A-6152-476B-9E2D-0E02136EA89F}" sibTransId="{48CAAEDE-3835-4723-96AC-ACC04DE9E5FF}"/>
    <dgm:cxn modelId="{C3C72FDC-8E42-4EF4-8853-59C7D02EFA17}" type="presParOf" srcId="{90D110FE-BE04-4047-A7CE-BD9BD350908F}" destId="{D6A80AC7-C214-4D27-B9E2-BAE85D1CAAFF}" srcOrd="0" destOrd="0" presId="urn:microsoft.com/office/officeart/2016/7/layout/BasicLinearProcessNumbered"/>
    <dgm:cxn modelId="{82249409-4D7A-4738-A172-71B9FB7AB41C}" type="presParOf" srcId="{D6A80AC7-C214-4D27-B9E2-BAE85D1CAAFF}" destId="{134CC386-DC67-4E9A-901A-BE445DD8D6DA}" srcOrd="0" destOrd="0" presId="urn:microsoft.com/office/officeart/2016/7/layout/BasicLinearProcessNumbered"/>
    <dgm:cxn modelId="{DF951869-7135-4FD9-8CAD-C9585507A2B0}" type="presParOf" srcId="{D6A80AC7-C214-4D27-B9E2-BAE85D1CAAFF}" destId="{2E272EDC-8CBD-47FE-8D64-664CB87F6E60}" srcOrd="1" destOrd="0" presId="urn:microsoft.com/office/officeart/2016/7/layout/BasicLinearProcessNumbered"/>
    <dgm:cxn modelId="{A15CACD6-795A-44A6-B21A-90693B7744BF}" type="presParOf" srcId="{D6A80AC7-C214-4D27-B9E2-BAE85D1CAAFF}" destId="{8F720D8B-2554-4058-8E49-36AF69B2037E}" srcOrd="2" destOrd="0" presId="urn:microsoft.com/office/officeart/2016/7/layout/BasicLinearProcessNumbered"/>
    <dgm:cxn modelId="{F9E557B1-6157-4AA3-9445-4BA1D33DF74A}" type="presParOf" srcId="{D6A80AC7-C214-4D27-B9E2-BAE85D1CAAFF}" destId="{CE26A7A1-E621-48BC-AA0E-E4F3C363AE4E}" srcOrd="3" destOrd="0" presId="urn:microsoft.com/office/officeart/2016/7/layout/BasicLinearProcessNumbered"/>
    <dgm:cxn modelId="{3BCEFA31-DECE-4B9A-BB5C-7DBB612B7083}" type="presParOf" srcId="{90D110FE-BE04-4047-A7CE-BD9BD350908F}" destId="{EC47880A-367A-4A64-951C-295D33DFA655}" srcOrd="1" destOrd="0" presId="urn:microsoft.com/office/officeart/2016/7/layout/BasicLinearProcessNumbered"/>
    <dgm:cxn modelId="{5572D537-10A2-4197-9876-0AD3CEF61FB5}" type="presParOf" srcId="{90D110FE-BE04-4047-A7CE-BD9BD350908F}" destId="{D697650A-806F-4982-A3A4-F1D6D438CAC7}" srcOrd="2" destOrd="0" presId="urn:microsoft.com/office/officeart/2016/7/layout/BasicLinearProcessNumbered"/>
    <dgm:cxn modelId="{0B93D6D2-1599-4ADB-96AE-9C5212BB4A9A}" type="presParOf" srcId="{D697650A-806F-4982-A3A4-F1D6D438CAC7}" destId="{F8A8E89E-5CE3-49C1-8D79-36251428311E}" srcOrd="0" destOrd="0" presId="urn:microsoft.com/office/officeart/2016/7/layout/BasicLinearProcessNumbered"/>
    <dgm:cxn modelId="{77DBFB17-F02D-4EC3-A1CF-0C29EE12A086}" type="presParOf" srcId="{D697650A-806F-4982-A3A4-F1D6D438CAC7}" destId="{A97001FC-B00A-4543-B4D0-85DBC2CABA2D}" srcOrd="1" destOrd="0" presId="urn:microsoft.com/office/officeart/2016/7/layout/BasicLinearProcessNumbered"/>
    <dgm:cxn modelId="{DA32CC26-B714-4230-89C8-9841A8745A2D}" type="presParOf" srcId="{D697650A-806F-4982-A3A4-F1D6D438CAC7}" destId="{9D380EFA-AB50-4F88-B850-7939A821BA0F}" srcOrd="2" destOrd="0" presId="urn:microsoft.com/office/officeart/2016/7/layout/BasicLinearProcessNumbered"/>
    <dgm:cxn modelId="{D634E254-FBD6-42B8-9EF7-E0AE19AC2C62}" type="presParOf" srcId="{D697650A-806F-4982-A3A4-F1D6D438CAC7}" destId="{52580CC5-401A-4F9C-A81F-C7F33E33FDBC}" srcOrd="3" destOrd="0" presId="urn:microsoft.com/office/officeart/2016/7/layout/BasicLinearProcessNumbered"/>
    <dgm:cxn modelId="{2DAACB4D-11DD-406B-85D8-8315F375BABC}" type="presParOf" srcId="{90D110FE-BE04-4047-A7CE-BD9BD350908F}" destId="{93E9C35D-B0BD-4E6A-BE4B-D482118B1564}" srcOrd="3" destOrd="0" presId="urn:microsoft.com/office/officeart/2016/7/layout/BasicLinearProcessNumbered"/>
    <dgm:cxn modelId="{F7A72A82-F58E-41CE-BD76-66E9261308BE}" type="presParOf" srcId="{90D110FE-BE04-4047-A7CE-BD9BD350908F}" destId="{F8660C01-8C98-47CA-A9ED-20A8A3F12F29}" srcOrd="4" destOrd="0" presId="urn:microsoft.com/office/officeart/2016/7/layout/BasicLinearProcessNumbered"/>
    <dgm:cxn modelId="{BE94FA75-4367-456D-8C23-1B7FD06B9FA0}" type="presParOf" srcId="{F8660C01-8C98-47CA-A9ED-20A8A3F12F29}" destId="{2AA5A2F5-202D-413D-B676-2043FDD23F91}" srcOrd="0" destOrd="0" presId="urn:microsoft.com/office/officeart/2016/7/layout/BasicLinearProcessNumbered"/>
    <dgm:cxn modelId="{A2E38C72-0468-45A9-AF47-50D97FEC6F06}" type="presParOf" srcId="{F8660C01-8C98-47CA-A9ED-20A8A3F12F29}" destId="{B5CE2716-8087-409D-9ABA-D7F3FEDE4846}" srcOrd="1" destOrd="0" presId="urn:microsoft.com/office/officeart/2016/7/layout/BasicLinearProcessNumbered"/>
    <dgm:cxn modelId="{7BA260A4-C572-4B01-B36F-662ABF379F07}" type="presParOf" srcId="{F8660C01-8C98-47CA-A9ED-20A8A3F12F29}" destId="{5A793110-6BA1-4323-B88D-240BB04F78CC}" srcOrd="2" destOrd="0" presId="urn:microsoft.com/office/officeart/2016/7/layout/BasicLinearProcessNumbered"/>
    <dgm:cxn modelId="{CE65E87F-4AE9-424D-9C06-205C1B0002BA}" type="presParOf" srcId="{F8660C01-8C98-47CA-A9ED-20A8A3F12F29}" destId="{00054315-2DBA-4738-920E-6660CC76A27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9E0F5F-6E89-4ABF-A546-272C0D683BD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532750-3E3B-4981-BD59-9ADDF5590F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Current platforms lack essential features hindering user satisfaction.</a:t>
          </a:r>
          <a:endParaRPr lang="en-US" dirty="0"/>
        </a:p>
      </dgm:t>
    </dgm:pt>
    <dgm:pt modelId="{63001EA6-B0F8-43B1-B498-F9BEF2E3D6CB}" type="parTrans" cxnId="{4219E46E-6C06-4301-80CA-7FFD1B1A4B20}">
      <dgm:prSet/>
      <dgm:spPr/>
      <dgm:t>
        <a:bodyPr/>
        <a:lstStyle/>
        <a:p>
          <a:endParaRPr lang="en-US"/>
        </a:p>
      </dgm:t>
    </dgm:pt>
    <dgm:pt modelId="{9E91B266-1930-4427-99FD-9120BA034EA1}" type="sibTrans" cxnId="{4219E46E-6C06-4301-80CA-7FFD1B1A4B20}">
      <dgm:prSet/>
      <dgm:spPr/>
      <dgm:t>
        <a:bodyPr/>
        <a:lstStyle/>
        <a:p>
          <a:endParaRPr lang="en-US"/>
        </a:p>
      </dgm:t>
    </dgm:pt>
    <dgm:pt modelId="{A0B6B134-550B-48FA-B814-7487A56E0A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Identified Issues:</a:t>
          </a:r>
          <a:endParaRPr lang="en-US"/>
        </a:p>
      </dgm:t>
    </dgm:pt>
    <dgm:pt modelId="{AC7E2365-8686-4450-AB7F-5178A7972601}" type="parTrans" cxnId="{B1BB9999-CD58-424B-AB37-F3521C9D60B8}">
      <dgm:prSet/>
      <dgm:spPr/>
      <dgm:t>
        <a:bodyPr/>
        <a:lstStyle/>
        <a:p>
          <a:endParaRPr lang="en-US"/>
        </a:p>
      </dgm:t>
    </dgm:pt>
    <dgm:pt modelId="{95D82A75-C33F-475C-95CE-487787BF9612}" type="sibTrans" cxnId="{B1BB9999-CD58-424B-AB37-F3521C9D60B8}">
      <dgm:prSet/>
      <dgm:spPr/>
      <dgm:t>
        <a:bodyPr/>
        <a:lstStyle/>
        <a:p>
          <a:endParaRPr lang="en-US"/>
        </a:p>
      </dgm:t>
    </dgm:pt>
    <dgm:pt modelId="{1FBEEF0E-A0E9-43B1-8533-F16CB6847F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Can't Search by Lyrics</a:t>
          </a:r>
          <a:endParaRPr lang="en-US"/>
        </a:p>
      </dgm:t>
    </dgm:pt>
    <dgm:pt modelId="{C5F4B345-7734-4834-BB64-28B89DB5C15C}" type="parTrans" cxnId="{E4FDC247-8931-4DB9-A31A-BF59702A6920}">
      <dgm:prSet/>
      <dgm:spPr/>
      <dgm:t>
        <a:bodyPr/>
        <a:lstStyle/>
        <a:p>
          <a:endParaRPr lang="en-US"/>
        </a:p>
      </dgm:t>
    </dgm:pt>
    <dgm:pt modelId="{9ABFD588-C6BD-4A15-A8BC-99353FBA1308}" type="sibTrans" cxnId="{E4FDC247-8931-4DB9-A31A-BF59702A6920}">
      <dgm:prSet/>
      <dgm:spPr/>
      <dgm:t>
        <a:bodyPr/>
        <a:lstStyle/>
        <a:p>
          <a:endParaRPr lang="en-US"/>
        </a:p>
      </dgm:t>
    </dgm:pt>
    <dgm:pt modelId="{D6F14F3B-B0F5-484C-A1CC-B5DB104E14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No Song Recognition by Audio</a:t>
          </a:r>
          <a:endParaRPr lang="en-US" dirty="0"/>
        </a:p>
      </dgm:t>
    </dgm:pt>
    <dgm:pt modelId="{BBF3FC34-A002-40FE-B599-3D086727B775}" type="parTrans" cxnId="{4C860A89-834C-45E9-A025-9B7EFDAB4D19}">
      <dgm:prSet/>
      <dgm:spPr/>
      <dgm:t>
        <a:bodyPr/>
        <a:lstStyle/>
        <a:p>
          <a:endParaRPr lang="en-US"/>
        </a:p>
      </dgm:t>
    </dgm:pt>
    <dgm:pt modelId="{63E260A5-DCCB-4F70-B1AB-10A1FDAA561D}" type="sibTrans" cxnId="{4C860A89-834C-45E9-A025-9B7EFDAB4D19}">
      <dgm:prSet/>
      <dgm:spPr/>
      <dgm:t>
        <a:bodyPr/>
        <a:lstStyle/>
        <a:p>
          <a:endParaRPr lang="en-US"/>
        </a:p>
      </dgm:t>
    </dgm:pt>
    <dgm:pt modelId="{14F4F798-206E-456E-A812-A1794BD286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Limited Recommended Songs</a:t>
          </a:r>
          <a:endParaRPr lang="en-US" dirty="0"/>
        </a:p>
      </dgm:t>
    </dgm:pt>
    <dgm:pt modelId="{3DC3D3B3-40BF-49BA-9EAD-929C7B12DF29}" type="parTrans" cxnId="{6F39843E-6A7C-4229-9D23-D0D66742DFEE}">
      <dgm:prSet/>
      <dgm:spPr/>
      <dgm:t>
        <a:bodyPr/>
        <a:lstStyle/>
        <a:p>
          <a:endParaRPr lang="en-US"/>
        </a:p>
      </dgm:t>
    </dgm:pt>
    <dgm:pt modelId="{CF69CF18-7B4D-4CBC-9CF7-ED145F2A7470}" type="sibTrans" cxnId="{6F39843E-6A7C-4229-9D23-D0D66742DFEE}">
      <dgm:prSet/>
      <dgm:spPr/>
      <dgm:t>
        <a:bodyPr/>
        <a:lstStyle/>
        <a:p>
          <a:endParaRPr lang="en-US"/>
        </a:p>
      </dgm:t>
    </dgm:pt>
    <dgm:pt modelId="{01BD8B9E-B543-4FC2-82D1-E23CA0B716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Impact on User Experience:</a:t>
          </a:r>
          <a:endParaRPr lang="en-US"/>
        </a:p>
      </dgm:t>
    </dgm:pt>
    <dgm:pt modelId="{75BE05D7-A129-4E75-8BEA-E9C7CB9D5CD9}" type="parTrans" cxnId="{66EFDAA8-693F-4CFD-AB65-BAA73E92EE9B}">
      <dgm:prSet/>
      <dgm:spPr/>
      <dgm:t>
        <a:bodyPr/>
        <a:lstStyle/>
        <a:p>
          <a:endParaRPr lang="en-US"/>
        </a:p>
      </dgm:t>
    </dgm:pt>
    <dgm:pt modelId="{96F4F420-CA4C-41F8-9195-C22F2772644B}" type="sibTrans" cxnId="{66EFDAA8-693F-4CFD-AB65-BAA73E92EE9B}">
      <dgm:prSet/>
      <dgm:spPr/>
      <dgm:t>
        <a:bodyPr/>
        <a:lstStyle/>
        <a:p>
          <a:endParaRPr lang="en-US"/>
        </a:p>
      </dgm:t>
    </dgm:pt>
    <dgm:pt modelId="{26CEB467-67C4-43C1-AD58-9EB86B2EC8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Harder to Discover New Music</a:t>
          </a:r>
          <a:endParaRPr lang="en-US"/>
        </a:p>
      </dgm:t>
    </dgm:pt>
    <dgm:pt modelId="{1F4F805E-CD40-4F72-88A5-EF0421ED7F15}" type="parTrans" cxnId="{2C6E9716-35E1-456E-8670-BDB9810572B0}">
      <dgm:prSet/>
      <dgm:spPr/>
      <dgm:t>
        <a:bodyPr/>
        <a:lstStyle/>
        <a:p>
          <a:endParaRPr lang="en-US"/>
        </a:p>
      </dgm:t>
    </dgm:pt>
    <dgm:pt modelId="{0CB83F64-4D91-46E3-8A6C-C85256D695DC}" type="sibTrans" cxnId="{2C6E9716-35E1-456E-8670-BDB9810572B0}">
      <dgm:prSet/>
      <dgm:spPr/>
      <dgm:t>
        <a:bodyPr/>
        <a:lstStyle/>
        <a:p>
          <a:endParaRPr lang="en-US"/>
        </a:p>
      </dgm:t>
    </dgm:pt>
    <dgm:pt modelId="{519AE012-F7EE-4D4D-9866-70EA0CB0C6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Less Interactive Experience</a:t>
          </a:r>
          <a:endParaRPr lang="en-US"/>
        </a:p>
      </dgm:t>
    </dgm:pt>
    <dgm:pt modelId="{B4CF3E3B-0D24-40D1-83C7-F84B7354024B}" type="parTrans" cxnId="{E47AF383-8E67-4E32-BC49-73288327BC91}">
      <dgm:prSet/>
      <dgm:spPr/>
      <dgm:t>
        <a:bodyPr/>
        <a:lstStyle/>
        <a:p>
          <a:endParaRPr lang="en-US"/>
        </a:p>
      </dgm:t>
    </dgm:pt>
    <dgm:pt modelId="{38080DF1-A54B-4F66-892E-0F3E906D48D2}" type="sibTrans" cxnId="{E47AF383-8E67-4E32-BC49-73288327BC91}">
      <dgm:prSet/>
      <dgm:spPr/>
      <dgm:t>
        <a:bodyPr/>
        <a:lstStyle/>
        <a:p>
          <a:endParaRPr lang="en-US"/>
        </a:p>
      </dgm:t>
    </dgm:pt>
    <dgm:pt modelId="{8C4CE171-0ECA-4E8E-BAD9-15F31348D9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Missed Opportunities for Personalization</a:t>
          </a:r>
          <a:endParaRPr lang="en-US"/>
        </a:p>
      </dgm:t>
    </dgm:pt>
    <dgm:pt modelId="{6339EE5A-FDEE-409F-83A6-B6A8133CAAF1}" type="parTrans" cxnId="{D55D3A5D-2C8A-455C-873A-D87748C6830F}">
      <dgm:prSet/>
      <dgm:spPr/>
      <dgm:t>
        <a:bodyPr/>
        <a:lstStyle/>
        <a:p>
          <a:endParaRPr lang="en-US"/>
        </a:p>
      </dgm:t>
    </dgm:pt>
    <dgm:pt modelId="{50CAE3D8-6AD1-4C66-8B27-61E222B7D6F8}" type="sibTrans" cxnId="{D55D3A5D-2C8A-455C-873A-D87748C6830F}">
      <dgm:prSet/>
      <dgm:spPr/>
      <dgm:t>
        <a:bodyPr/>
        <a:lstStyle/>
        <a:p>
          <a:endParaRPr lang="en-US"/>
        </a:p>
      </dgm:t>
    </dgm:pt>
    <dgm:pt modelId="{5D2DB280-EEE0-4B97-8713-34F3D0795A21}" type="pres">
      <dgm:prSet presAssocID="{E29E0F5F-6E89-4ABF-A546-272C0D683BD3}" presName="root" presStyleCnt="0">
        <dgm:presLayoutVars>
          <dgm:dir/>
          <dgm:resizeHandles val="exact"/>
        </dgm:presLayoutVars>
      </dgm:prSet>
      <dgm:spPr/>
    </dgm:pt>
    <dgm:pt modelId="{2C40F90D-C4F0-43D8-B47F-2AD550EF8EA4}" type="pres">
      <dgm:prSet presAssocID="{13532750-3E3B-4981-BD59-9ADDF5590F13}" presName="compNode" presStyleCnt="0"/>
      <dgm:spPr/>
    </dgm:pt>
    <dgm:pt modelId="{AC31AD99-479F-432F-9370-792C5EC864D7}" type="pres">
      <dgm:prSet presAssocID="{13532750-3E3B-4981-BD59-9ADDF5590F13}" presName="bgRect" presStyleLbl="bgShp" presStyleIdx="0" presStyleCnt="3"/>
      <dgm:spPr/>
    </dgm:pt>
    <dgm:pt modelId="{6C305070-66A7-4F30-A223-78E40FD164A7}" type="pres">
      <dgm:prSet presAssocID="{13532750-3E3B-4981-BD59-9ADDF5590F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6C41F83-0560-4EE9-B124-52EDB2FFC755}" type="pres">
      <dgm:prSet presAssocID="{13532750-3E3B-4981-BD59-9ADDF5590F13}" presName="spaceRect" presStyleCnt="0"/>
      <dgm:spPr/>
    </dgm:pt>
    <dgm:pt modelId="{5FB003A9-934F-4BF0-A592-18968712B2ED}" type="pres">
      <dgm:prSet presAssocID="{13532750-3E3B-4981-BD59-9ADDF5590F13}" presName="parTx" presStyleLbl="revTx" presStyleIdx="0" presStyleCnt="5">
        <dgm:presLayoutVars>
          <dgm:chMax val="0"/>
          <dgm:chPref val="0"/>
        </dgm:presLayoutVars>
      </dgm:prSet>
      <dgm:spPr/>
    </dgm:pt>
    <dgm:pt modelId="{8B2748A8-F82C-4150-B36F-8D3CE83A95AA}" type="pres">
      <dgm:prSet presAssocID="{9E91B266-1930-4427-99FD-9120BA034EA1}" presName="sibTrans" presStyleCnt="0"/>
      <dgm:spPr/>
    </dgm:pt>
    <dgm:pt modelId="{00DF2BE6-0BD8-4794-88A2-D7955494CE20}" type="pres">
      <dgm:prSet presAssocID="{A0B6B134-550B-48FA-B814-7487A56E0A98}" presName="compNode" presStyleCnt="0"/>
      <dgm:spPr/>
    </dgm:pt>
    <dgm:pt modelId="{8E22FE02-90FC-43D6-897F-FC24BD1E903E}" type="pres">
      <dgm:prSet presAssocID="{A0B6B134-550B-48FA-B814-7487A56E0A98}" presName="bgRect" presStyleLbl="bgShp" presStyleIdx="1" presStyleCnt="3"/>
      <dgm:spPr/>
    </dgm:pt>
    <dgm:pt modelId="{1E6B6C18-3453-4C4E-897C-B1EBB9F77753}" type="pres">
      <dgm:prSet presAssocID="{A0B6B134-550B-48FA-B814-7487A56E0A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456D7A06-335A-47C1-ACCD-39A6CE095BFA}" type="pres">
      <dgm:prSet presAssocID="{A0B6B134-550B-48FA-B814-7487A56E0A98}" presName="spaceRect" presStyleCnt="0"/>
      <dgm:spPr/>
    </dgm:pt>
    <dgm:pt modelId="{D32BF1D7-DCE7-4AC6-AF04-8C94DBB672E6}" type="pres">
      <dgm:prSet presAssocID="{A0B6B134-550B-48FA-B814-7487A56E0A98}" presName="parTx" presStyleLbl="revTx" presStyleIdx="1" presStyleCnt="5">
        <dgm:presLayoutVars>
          <dgm:chMax val="0"/>
          <dgm:chPref val="0"/>
        </dgm:presLayoutVars>
      </dgm:prSet>
      <dgm:spPr/>
    </dgm:pt>
    <dgm:pt modelId="{8B71147B-DF5A-44AB-83D6-AB4AC47501F9}" type="pres">
      <dgm:prSet presAssocID="{A0B6B134-550B-48FA-B814-7487A56E0A98}" presName="desTx" presStyleLbl="revTx" presStyleIdx="2" presStyleCnt="5">
        <dgm:presLayoutVars/>
      </dgm:prSet>
      <dgm:spPr/>
    </dgm:pt>
    <dgm:pt modelId="{A67A3174-273C-4520-98D6-CA583C53849C}" type="pres">
      <dgm:prSet presAssocID="{95D82A75-C33F-475C-95CE-487787BF9612}" presName="sibTrans" presStyleCnt="0"/>
      <dgm:spPr/>
    </dgm:pt>
    <dgm:pt modelId="{C707C42F-FAB3-4A1F-A6D7-0F6C87792E3E}" type="pres">
      <dgm:prSet presAssocID="{01BD8B9E-B543-4FC2-82D1-E23CA0B716B9}" presName="compNode" presStyleCnt="0"/>
      <dgm:spPr/>
    </dgm:pt>
    <dgm:pt modelId="{2DE68884-4E15-4EE1-90E0-3C2A0D946CA9}" type="pres">
      <dgm:prSet presAssocID="{01BD8B9E-B543-4FC2-82D1-E23CA0B716B9}" presName="bgRect" presStyleLbl="bgShp" presStyleIdx="2" presStyleCnt="3"/>
      <dgm:spPr/>
    </dgm:pt>
    <dgm:pt modelId="{4779E316-5124-4859-85E4-7D115E373B62}" type="pres">
      <dgm:prSet presAssocID="{01BD8B9E-B543-4FC2-82D1-E23CA0B716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7566D9AA-EB33-4A45-B206-3E0234320EC5}" type="pres">
      <dgm:prSet presAssocID="{01BD8B9E-B543-4FC2-82D1-E23CA0B716B9}" presName="spaceRect" presStyleCnt="0"/>
      <dgm:spPr/>
    </dgm:pt>
    <dgm:pt modelId="{025B1CFF-FF72-4797-A4A6-E3646601D566}" type="pres">
      <dgm:prSet presAssocID="{01BD8B9E-B543-4FC2-82D1-E23CA0B716B9}" presName="parTx" presStyleLbl="revTx" presStyleIdx="3" presStyleCnt="5">
        <dgm:presLayoutVars>
          <dgm:chMax val="0"/>
          <dgm:chPref val="0"/>
        </dgm:presLayoutVars>
      </dgm:prSet>
      <dgm:spPr/>
    </dgm:pt>
    <dgm:pt modelId="{8935ED17-A50A-4156-994E-A3980A116294}" type="pres">
      <dgm:prSet presAssocID="{01BD8B9E-B543-4FC2-82D1-E23CA0B716B9}" presName="desTx" presStyleLbl="revTx" presStyleIdx="4" presStyleCnt="5">
        <dgm:presLayoutVars/>
      </dgm:prSet>
      <dgm:spPr/>
    </dgm:pt>
  </dgm:ptLst>
  <dgm:cxnLst>
    <dgm:cxn modelId="{C0A8AE06-752F-451B-9AF4-44BC5990C9A1}" type="presOf" srcId="{1FBEEF0E-A0E9-43B1-8533-F16CB6847FB4}" destId="{8B71147B-DF5A-44AB-83D6-AB4AC47501F9}" srcOrd="0" destOrd="0" presId="urn:microsoft.com/office/officeart/2018/2/layout/IconVerticalSolidList"/>
    <dgm:cxn modelId="{2C6E9716-35E1-456E-8670-BDB9810572B0}" srcId="{01BD8B9E-B543-4FC2-82D1-E23CA0B716B9}" destId="{26CEB467-67C4-43C1-AD58-9EB86B2EC866}" srcOrd="0" destOrd="0" parTransId="{1F4F805E-CD40-4F72-88A5-EF0421ED7F15}" sibTransId="{0CB83F64-4D91-46E3-8A6C-C85256D695DC}"/>
    <dgm:cxn modelId="{6F39843E-6A7C-4229-9D23-D0D66742DFEE}" srcId="{A0B6B134-550B-48FA-B814-7487A56E0A98}" destId="{14F4F798-206E-456E-A812-A1794BD2860C}" srcOrd="2" destOrd="0" parTransId="{3DC3D3B3-40BF-49BA-9EAD-929C7B12DF29}" sibTransId="{CF69CF18-7B4D-4CBC-9CF7-ED145F2A7470}"/>
    <dgm:cxn modelId="{D55D3A5D-2C8A-455C-873A-D87748C6830F}" srcId="{01BD8B9E-B543-4FC2-82D1-E23CA0B716B9}" destId="{8C4CE171-0ECA-4E8E-BAD9-15F31348D943}" srcOrd="2" destOrd="0" parTransId="{6339EE5A-FDEE-409F-83A6-B6A8133CAAF1}" sibTransId="{50CAE3D8-6AD1-4C66-8B27-61E222B7D6F8}"/>
    <dgm:cxn modelId="{E4FDC247-8931-4DB9-A31A-BF59702A6920}" srcId="{A0B6B134-550B-48FA-B814-7487A56E0A98}" destId="{1FBEEF0E-A0E9-43B1-8533-F16CB6847FB4}" srcOrd="0" destOrd="0" parTransId="{C5F4B345-7734-4834-BB64-28B89DB5C15C}" sibTransId="{9ABFD588-C6BD-4A15-A8BC-99353FBA1308}"/>
    <dgm:cxn modelId="{96F3814B-B97C-4D2B-98E1-CD79216600C2}" type="presOf" srcId="{E29E0F5F-6E89-4ABF-A546-272C0D683BD3}" destId="{5D2DB280-EEE0-4B97-8713-34F3D0795A21}" srcOrd="0" destOrd="0" presId="urn:microsoft.com/office/officeart/2018/2/layout/IconVerticalSolidList"/>
    <dgm:cxn modelId="{4219E46E-6C06-4301-80CA-7FFD1B1A4B20}" srcId="{E29E0F5F-6E89-4ABF-A546-272C0D683BD3}" destId="{13532750-3E3B-4981-BD59-9ADDF5590F13}" srcOrd="0" destOrd="0" parTransId="{63001EA6-B0F8-43B1-B498-F9BEF2E3D6CB}" sibTransId="{9E91B266-1930-4427-99FD-9120BA034EA1}"/>
    <dgm:cxn modelId="{E47AF383-8E67-4E32-BC49-73288327BC91}" srcId="{01BD8B9E-B543-4FC2-82D1-E23CA0B716B9}" destId="{519AE012-F7EE-4D4D-9866-70EA0CB0C675}" srcOrd="1" destOrd="0" parTransId="{B4CF3E3B-0D24-40D1-83C7-F84B7354024B}" sibTransId="{38080DF1-A54B-4F66-892E-0F3E906D48D2}"/>
    <dgm:cxn modelId="{82660388-CCB9-4D82-A49B-696E467F5E84}" type="presOf" srcId="{01BD8B9E-B543-4FC2-82D1-E23CA0B716B9}" destId="{025B1CFF-FF72-4797-A4A6-E3646601D566}" srcOrd="0" destOrd="0" presId="urn:microsoft.com/office/officeart/2018/2/layout/IconVerticalSolidList"/>
    <dgm:cxn modelId="{4C860A89-834C-45E9-A025-9B7EFDAB4D19}" srcId="{A0B6B134-550B-48FA-B814-7487A56E0A98}" destId="{D6F14F3B-B0F5-484C-A1CC-B5DB104E14F8}" srcOrd="1" destOrd="0" parTransId="{BBF3FC34-A002-40FE-B599-3D086727B775}" sibTransId="{63E260A5-DCCB-4F70-B1AB-10A1FDAA561D}"/>
    <dgm:cxn modelId="{58C8948C-B9C8-4187-A0C0-94C37EE306E7}" type="presOf" srcId="{A0B6B134-550B-48FA-B814-7487A56E0A98}" destId="{D32BF1D7-DCE7-4AC6-AF04-8C94DBB672E6}" srcOrd="0" destOrd="0" presId="urn:microsoft.com/office/officeart/2018/2/layout/IconVerticalSolidList"/>
    <dgm:cxn modelId="{B1BB9999-CD58-424B-AB37-F3521C9D60B8}" srcId="{E29E0F5F-6E89-4ABF-A546-272C0D683BD3}" destId="{A0B6B134-550B-48FA-B814-7487A56E0A98}" srcOrd="1" destOrd="0" parTransId="{AC7E2365-8686-4450-AB7F-5178A7972601}" sibTransId="{95D82A75-C33F-475C-95CE-487787BF9612}"/>
    <dgm:cxn modelId="{144B24A3-A538-493F-92D2-5871441C3C0F}" type="presOf" srcId="{8C4CE171-0ECA-4E8E-BAD9-15F31348D943}" destId="{8935ED17-A50A-4156-994E-A3980A116294}" srcOrd="0" destOrd="2" presId="urn:microsoft.com/office/officeart/2018/2/layout/IconVerticalSolidList"/>
    <dgm:cxn modelId="{66EFDAA8-693F-4CFD-AB65-BAA73E92EE9B}" srcId="{E29E0F5F-6E89-4ABF-A546-272C0D683BD3}" destId="{01BD8B9E-B543-4FC2-82D1-E23CA0B716B9}" srcOrd="2" destOrd="0" parTransId="{75BE05D7-A129-4E75-8BEA-E9C7CB9D5CD9}" sibTransId="{96F4F420-CA4C-41F8-9195-C22F2772644B}"/>
    <dgm:cxn modelId="{67476AB0-59F4-4062-92CC-A849DA92BA5D}" type="presOf" srcId="{13532750-3E3B-4981-BD59-9ADDF5590F13}" destId="{5FB003A9-934F-4BF0-A592-18968712B2ED}" srcOrd="0" destOrd="0" presId="urn:microsoft.com/office/officeart/2018/2/layout/IconVerticalSolidList"/>
    <dgm:cxn modelId="{0F33EDC2-3092-42E1-A97E-1D887A2039EF}" type="presOf" srcId="{519AE012-F7EE-4D4D-9866-70EA0CB0C675}" destId="{8935ED17-A50A-4156-994E-A3980A116294}" srcOrd="0" destOrd="1" presId="urn:microsoft.com/office/officeart/2018/2/layout/IconVerticalSolidList"/>
    <dgm:cxn modelId="{28D766C3-6572-4D4C-802C-EB477773C039}" type="presOf" srcId="{14F4F798-206E-456E-A812-A1794BD2860C}" destId="{8B71147B-DF5A-44AB-83D6-AB4AC47501F9}" srcOrd="0" destOrd="2" presId="urn:microsoft.com/office/officeart/2018/2/layout/IconVerticalSolidList"/>
    <dgm:cxn modelId="{8C4FF7EA-EF75-425B-A34E-3EE0066027F1}" type="presOf" srcId="{26CEB467-67C4-43C1-AD58-9EB86B2EC866}" destId="{8935ED17-A50A-4156-994E-A3980A116294}" srcOrd="0" destOrd="0" presId="urn:microsoft.com/office/officeart/2018/2/layout/IconVerticalSolidList"/>
    <dgm:cxn modelId="{B76CAFEC-BCA0-4CC4-84E8-392EE4B9FC64}" type="presOf" srcId="{D6F14F3B-B0F5-484C-A1CC-B5DB104E14F8}" destId="{8B71147B-DF5A-44AB-83D6-AB4AC47501F9}" srcOrd="0" destOrd="1" presId="urn:microsoft.com/office/officeart/2018/2/layout/IconVerticalSolidList"/>
    <dgm:cxn modelId="{54C3D607-EC9F-4C49-98EF-A07CC4DF9111}" type="presParOf" srcId="{5D2DB280-EEE0-4B97-8713-34F3D0795A21}" destId="{2C40F90D-C4F0-43D8-B47F-2AD550EF8EA4}" srcOrd="0" destOrd="0" presId="urn:microsoft.com/office/officeart/2018/2/layout/IconVerticalSolidList"/>
    <dgm:cxn modelId="{A3E2F16D-149F-4581-AECB-5FD2749BF1C6}" type="presParOf" srcId="{2C40F90D-C4F0-43D8-B47F-2AD550EF8EA4}" destId="{AC31AD99-479F-432F-9370-792C5EC864D7}" srcOrd="0" destOrd="0" presId="urn:microsoft.com/office/officeart/2018/2/layout/IconVerticalSolidList"/>
    <dgm:cxn modelId="{E4B2D44B-E702-4BCF-8BCE-1B1A40E930FF}" type="presParOf" srcId="{2C40F90D-C4F0-43D8-B47F-2AD550EF8EA4}" destId="{6C305070-66A7-4F30-A223-78E40FD164A7}" srcOrd="1" destOrd="0" presId="urn:microsoft.com/office/officeart/2018/2/layout/IconVerticalSolidList"/>
    <dgm:cxn modelId="{BF7EEE61-CA87-4E43-A58B-6DAF3D201AF5}" type="presParOf" srcId="{2C40F90D-C4F0-43D8-B47F-2AD550EF8EA4}" destId="{46C41F83-0560-4EE9-B124-52EDB2FFC755}" srcOrd="2" destOrd="0" presId="urn:microsoft.com/office/officeart/2018/2/layout/IconVerticalSolidList"/>
    <dgm:cxn modelId="{D32DC415-B62E-4852-BF5F-B95114EDB48E}" type="presParOf" srcId="{2C40F90D-C4F0-43D8-B47F-2AD550EF8EA4}" destId="{5FB003A9-934F-4BF0-A592-18968712B2ED}" srcOrd="3" destOrd="0" presId="urn:microsoft.com/office/officeart/2018/2/layout/IconVerticalSolidList"/>
    <dgm:cxn modelId="{3BB88AB8-3FE9-446E-B1F9-60E10E61C5EA}" type="presParOf" srcId="{5D2DB280-EEE0-4B97-8713-34F3D0795A21}" destId="{8B2748A8-F82C-4150-B36F-8D3CE83A95AA}" srcOrd="1" destOrd="0" presId="urn:microsoft.com/office/officeart/2018/2/layout/IconVerticalSolidList"/>
    <dgm:cxn modelId="{B3888F68-D82E-40A5-9C72-889AB961F489}" type="presParOf" srcId="{5D2DB280-EEE0-4B97-8713-34F3D0795A21}" destId="{00DF2BE6-0BD8-4794-88A2-D7955494CE20}" srcOrd="2" destOrd="0" presId="urn:microsoft.com/office/officeart/2018/2/layout/IconVerticalSolidList"/>
    <dgm:cxn modelId="{896C090F-05DE-4363-B182-08A9454781A2}" type="presParOf" srcId="{00DF2BE6-0BD8-4794-88A2-D7955494CE20}" destId="{8E22FE02-90FC-43D6-897F-FC24BD1E903E}" srcOrd="0" destOrd="0" presId="urn:microsoft.com/office/officeart/2018/2/layout/IconVerticalSolidList"/>
    <dgm:cxn modelId="{17ECBD0B-5C17-4251-B54B-481A75E7DCEC}" type="presParOf" srcId="{00DF2BE6-0BD8-4794-88A2-D7955494CE20}" destId="{1E6B6C18-3453-4C4E-897C-B1EBB9F77753}" srcOrd="1" destOrd="0" presId="urn:microsoft.com/office/officeart/2018/2/layout/IconVerticalSolidList"/>
    <dgm:cxn modelId="{C310658F-D4BB-41F5-A71F-DAEF3763E795}" type="presParOf" srcId="{00DF2BE6-0BD8-4794-88A2-D7955494CE20}" destId="{456D7A06-335A-47C1-ACCD-39A6CE095BFA}" srcOrd="2" destOrd="0" presId="urn:microsoft.com/office/officeart/2018/2/layout/IconVerticalSolidList"/>
    <dgm:cxn modelId="{B8D87556-B6B3-44B0-A8F2-19A2666C5043}" type="presParOf" srcId="{00DF2BE6-0BD8-4794-88A2-D7955494CE20}" destId="{D32BF1D7-DCE7-4AC6-AF04-8C94DBB672E6}" srcOrd="3" destOrd="0" presId="urn:microsoft.com/office/officeart/2018/2/layout/IconVerticalSolidList"/>
    <dgm:cxn modelId="{061965D7-68A3-4B7F-B7C5-86182DAA36B7}" type="presParOf" srcId="{00DF2BE6-0BD8-4794-88A2-D7955494CE20}" destId="{8B71147B-DF5A-44AB-83D6-AB4AC47501F9}" srcOrd="4" destOrd="0" presId="urn:microsoft.com/office/officeart/2018/2/layout/IconVerticalSolidList"/>
    <dgm:cxn modelId="{EC3CA1FE-011D-4507-A517-1D4294248389}" type="presParOf" srcId="{5D2DB280-EEE0-4B97-8713-34F3D0795A21}" destId="{A67A3174-273C-4520-98D6-CA583C53849C}" srcOrd="3" destOrd="0" presId="urn:microsoft.com/office/officeart/2018/2/layout/IconVerticalSolidList"/>
    <dgm:cxn modelId="{8B82D6EA-849E-4695-B3CC-9ACA44EC4864}" type="presParOf" srcId="{5D2DB280-EEE0-4B97-8713-34F3D0795A21}" destId="{C707C42F-FAB3-4A1F-A6D7-0F6C87792E3E}" srcOrd="4" destOrd="0" presId="urn:microsoft.com/office/officeart/2018/2/layout/IconVerticalSolidList"/>
    <dgm:cxn modelId="{2BA56142-D547-4FFC-AF60-91B933007284}" type="presParOf" srcId="{C707C42F-FAB3-4A1F-A6D7-0F6C87792E3E}" destId="{2DE68884-4E15-4EE1-90E0-3C2A0D946CA9}" srcOrd="0" destOrd="0" presId="urn:microsoft.com/office/officeart/2018/2/layout/IconVerticalSolidList"/>
    <dgm:cxn modelId="{B0EC6CF6-71B2-473D-9511-FFE0850CF976}" type="presParOf" srcId="{C707C42F-FAB3-4A1F-A6D7-0F6C87792E3E}" destId="{4779E316-5124-4859-85E4-7D115E373B62}" srcOrd="1" destOrd="0" presId="urn:microsoft.com/office/officeart/2018/2/layout/IconVerticalSolidList"/>
    <dgm:cxn modelId="{6758DB3A-116A-4217-B27C-39094DB3EA86}" type="presParOf" srcId="{C707C42F-FAB3-4A1F-A6D7-0F6C87792E3E}" destId="{7566D9AA-EB33-4A45-B206-3E0234320EC5}" srcOrd="2" destOrd="0" presId="urn:microsoft.com/office/officeart/2018/2/layout/IconVerticalSolidList"/>
    <dgm:cxn modelId="{1245B1C0-6610-48CC-BB75-0339E28DAA25}" type="presParOf" srcId="{C707C42F-FAB3-4A1F-A6D7-0F6C87792E3E}" destId="{025B1CFF-FF72-4797-A4A6-E3646601D566}" srcOrd="3" destOrd="0" presId="urn:microsoft.com/office/officeart/2018/2/layout/IconVerticalSolidList"/>
    <dgm:cxn modelId="{E395FEF2-E3EF-4E19-8A03-BD8B97DAE012}" type="presParOf" srcId="{C707C42F-FAB3-4A1F-A6D7-0F6C87792E3E}" destId="{8935ED17-A50A-4156-994E-A3980A11629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6231CF-C6D7-482E-9C60-BACF3FB94A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87DEBEB-F35A-407A-BC4E-D6638BCAB3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Address identified issues to revolutionize music streaming experience.</a:t>
          </a:r>
          <a:endParaRPr lang="en-US"/>
        </a:p>
      </dgm:t>
    </dgm:pt>
    <dgm:pt modelId="{F432926A-DECE-45D5-9515-4A43C3A5A285}" type="parTrans" cxnId="{544C937B-9108-490E-A4D4-3C151B3FE1FB}">
      <dgm:prSet/>
      <dgm:spPr/>
      <dgm:t>
        <a:bodyPr/>
        <a:lstStyle/>
        <a:p>
          <a:endParaRPr lang="en-US"/>
        </a:p>
      </dgm:t>
    </dgm:pt>
    <dgm:pt modelId="{36584EB8-9769-4C00-A8D5-DA2577886DE1}" type="sibTrans" cxnId="{544C937B-9108-490E-A4D4-3C151B3FE1FB}">
      <dgm:prSet/>
      <dgm:spPr/>
      <dgm:t>
        <a:bodyPr/>
        <a:lstStyle/>
        <a:p>
          <a:endParaRPr lang="en-US"/>
        </a:p>
      </dgm:t>
    </dgm:pt>
    <dgm:pt modelId="{8F23DCD7-1117-4255-B2AE-FA1D756EC5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Features to implement:</a:t>
          </a:r>
          <a:endParaRPr lang="en-US"/>
        </a:p>
      </dgm:t>
    </dgm:pt>
    <dgm:pt modelId="{5AB4F450-F727-4ABB-AF93-6D0B59AA6B7D}" type="parTrans" cxnId="{27854F9A-DC9D-42AD-9170-C38C34582ACB}">
      <dgm:prSet/>
      <dgm:spPr/>
      <dgm:t>
        <a:bodyPr/>
        <a:lstStyle/>
        <a:p>
          <a:endParaRPr lang="en-US"/>
        </a:p>
      </dgm:t>
    </dgm:pt>
    <dgm:pt modelId="{C62637C8-50D2-4668-BECC-BE90E6EA18CB}" type="sibTrans" cxnId="{27854F9A-DC9D-42AD-9170-C38C34582ACB}">
      <dgm:prSet/>
      <dgm:spPr/>
      <dgm:t>
        <a:bodyPr/>
        <a:lstStyle/>
        <a:p>
          <a:endParaRPr lang="en-US"/>
        </a:p>
      </dgm:t>
    </dgm:pt>
    <dgm:pt modelId="{E1D8CCFA-4356-433B-BD9F-41FADFEEE4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Search by Lyrics</a:t>
          </a:r>
        </a:p>
        <a:p>
          <a:pPr>
            <a:lnSpc>
              <a:spcPct val="100000"/>
            </a:lnSpc>
          </a:pPr>
          <a:r>
            <a:rPr lang="en-US" b="0" i="0" dirty="0"/>
            <a:t>Personalized songs , Download Songs</a:t>
          </a:r>
          <a:endParaRPr lang="en-US" dirty="0"/>
        </a:p>
      </dgm:t>
    </dgm:pt>
    <dgm:pt modelId="{A9CECD5A-8165-40E2-8F21-83ABEA787919}" type="parTrans" cxnId="{6E71461B-83D2-4577-BD3F-94562F55FC04}">
      <dgm:prSet/>
      <dgm:spPr/>
      <dgm:t>
        <a:bodyPr/>
        <a:lstStyle/>
        <a:p>
          <a:endParaRPr lang="en-US"/>
        </a:p>
      </dgm:t>
    </dgm:pt>
    <dgm:pt modelId="{EB4D2A11-C70C-4C29-9DFC-D30D77EE2F46}" type="sibTrans" cxnId="{6E71461B-83D2-4577-BD3F-94562F55FC04}">
      <dgm:prSet/>
      <dgm:spPr/>
      <dgm:t>
        <a:bodyPr/>
        <a:lstStyle/>
        <a:p>
          <a:endParaRPr lang="en-US"/>
        </a:p>
      </dgm:t>
    </dgm:pt>
    <dgm:pt modelId="{E640B914-0761-4D12-B077-D31C9270E9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Improved Recommendation System</a:t>
          </a:r>
          <a:endParaRPr lang="en-US" dirty="0"/>
        </a:p>
      </dgm:t>
    </dgm:pt>
    <dgm:pt modelId="{7BD271F2-404E-4A17-8B06-D9368982654C}" type="parTrans" cxnId="{53814698-6A91-45BB-93D4-507F2BABA1F6}">
      <dgm:prSet/>
      <dgm:spPr/>
      <dgm:t>
        <a:bodyPr/>
        <a:lstStyle/>
        <a:p>
          <a:endParaRPr lang="en-US"/>
        </a:p>
      </dgm:t>
    </dgm:pt>
    <dgm:pt modelId="{A9BB6D46-D124-4399-A696-A341CE721852}" type="sibTrans" cxnId="{53814698-6A91-45BB-93D4-507F2BABA1F6}">
      <dgm:prSet/>
      <dgm:spPr/>
      <dgm:t>
        <a:bodyPr/>
        <a:lstStyle/>
        <a:p>
          <a:endParaRPr lang="en-US"/>
        </a:p>
      </dgm:t>
    </dgm:pt>
    <dgm:pt modelId="{AB6D2893-EB86-4595-B29C-C2D10E5E7B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Conclusion: Aim to make music discovery more engaging, intuitive, and personalized.</a:t>
          </a:r>
          <a:endParaRPr lang="en-US"/>
        </a:p>
      </dgm:t>
    </dgm:pt>
    <dgm:pt modelId="{BC182C99-5AEA-4E03-B3A0-47CEF19F9EEF}" type="parTrans" cxnId="{28A78648-20B5-4AE3-9AF9-C120854579A5}">
      <dgm:prSet/>
      <dgm:spPr/>
      <dgm:t>
        <a:bodyPr/>
        <a:lstStyle/>
        <a:p>
          <a:endParaRPr lang="en-US"/>
        </a:p>
      </dgm:t>
    </dgm:pt>
    <dgm:pt modelId="{B28EA856-1F48-4C5D-A5A6-864365517DA4}" type="sibTrans" cxnId="{28A78648-20B5-4AE3-9AF9-C120854579A5}">
      <dgm:prSet/>
      <dgm:spPr/>
      <dgm:t>
        <a:bodyPr/>
        <a:lstStyle/>
        <a:p>
          <a:endParaRPr lang="en-US"/>
        </a:p>
      </dgm:t>
    </dgm:pt>
    <dgm:pt modelId="{9CEE7C2D-D43E-4321-80BC-7857139719E3}" type="pres">
      <dgm:prSet presAssocID="{026231CF-C6D7-482E-9C60-BACF3FB94A14}" presName="root" presStyleCnt="0">
        <dgm:presLayoutVars>
          <dgm:dir/>
          <dgm:resizeHandles val="exact"/>
        </dgm:presLayoutVars>
      </dgm:prSet>
      <dgm:spPr/>
    </dgm:pt>
    <dgm:pt modelId="{7FD2B432-FE26-4551-BC29-8146997321AE}" type="pres">
      <dgm:prSet presAssocID="{F87DEBEB-F35A-407A-BC4E-D6638BCAB378}" presName="compNode" presStyleCnt="0"/>
      <dgm:spPr/>
    </dgm:pt>
    <dgm:pt modelId="{C3E4445E-1BD5-478A-9EEA-FEA8C7D2D406}" type="pres">
      <dgm:prSet presAssocID="{F87DEBEB-F35A-407A-BC4E-D6638BCAB378}" presName="bgRect" presStyleLbl="bgShp" presStyleIdx="0" presStyleCnt="3"/>
      <dgm:spPr/>
    </dgm:pt>
    <dgm:pt modelId="{D426A666-2ED5-4989-9D4E-E0999A08CDE1}" type="pres">
      <dgm:prSet presAssocID="{F87DEBEB-F35A-407A-BC4E-D6638BCAB3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F0AB0AA3-B59B-4327-A7D7-5CA40C9179B7}" type="pres">
      <dgm:prSet presAssocID="{F87DEBEB-F35A-407A-BC4E-D6638BCAB378}" presName="spaceRect" presStyleCnt="0"/>
      <dgm:spPr/>
    </dgm:pt>
    <dgm:pt modelId="{A1A3624F-17AD-4B28-8D82-A5F8F858EC7B}" type="pres">
      <dgm:prSet presAssocID="{F87DEBEB-F35A-407A-BC4E-D6638BCAB378}" presName="parTx" presStyleLbl="revTx" presStyleIdx="0" presStyleCnt="4">
        <dgm:presLayoutVars>
          <dgm:chMax val="0"/>
          <dgm:chPref val="0"/>
        </dgm:presLayoutVars>
      </dgm:prSet>
      <dgm:spPr/>
    </dgm:pt>
    <dgm:pt modelId="{A8B8EC67-49AE-4438-8E26-A13DC018F99A}" type="pres">
      <dgm:prSet presAssocID="{36584EB8-9769-4C00-A8D5-DA2577886DE1}" presName="sibTrans" presStyleCnt="0"/>
      <dgm:spPr/>
    </dgm:pt>
    <dgm:pt modelId="{65A51A61-7100-4712-9022-370631CE30E7}" type="pres">
      <dgm:prSet presAssocID="{8F23DCD7-1117-4255-B2AE-FA1D756EC5E3}" presName="compNode" presStyleCnt="0"/>
      <dgm:spPr/>
    </dgm:pt>
    <dgm:pt modelId="{AA2FF1EB-3035-476B-A0EC-B6618AF4884C}" type="pres">
      <dgm:prSet presAssocID="{8F23DCD7-1117-4255-B2AE-FA1D756EC5E3}" presName="bgRect" presStyleLbl="bgShp" presStyleIdx="1" presStyleCnt="3"/>
      <dgm:spPr/>
    </dgm:pt>
    <dgm:pt modelId="{69798B62-BEA5-48F3-AB6A-802CD92197C2}" type="pres">
      <dgm:prSet presAssocID="{8F23DCD7-1117-4255-B2AE-FA1D756EC5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9878942A-7573-48AD-874B-09EB30DB239A}" type="pres">
      <dgm:prSet presAssocID="{8F23DCD7-1117-4255-B2AE-FA1D756EC5E3}" presName="spaceRect" presStyleCnt="0"/>
      <dgm:spPr/>
    </dgm:pt>
    <dgm:pt modelId="{E265C1DA-BC4D-4C58-B489-7A6E97045405}" type="pres">
      <dgm:prSet presAssocID="{8F23DCD7-1117-4255-B2AE-FA1D756EC5E3}" presName="parTx" presStyleLbl="revTx" presStyleIdx="1" presStyleCnt="4">
        <dgm:presLayoutVars>
          <dgm:chMax val="0"/>
          <dgm:chPref val="0"/>
        </dgm:presLayoutVars>
      </dgm:prSet>
      <dgm:spPr/>
    </dgm:pt>
    <dgm:pt modelId="{58EF6290-1B67-4521-B040-3C5350C56C8B}" type="pres">
      <dgm:prSet presAssocID="{8F23DCD7-1117-4255-B2AE-FA1D756EC5E3}" presName="desTx" presStyleLbl="revTx" presStyleIdx="2" presStyleCnt="4">
        <dgm:presLayoutVars/>
      </dgm:prSet>
      <dgm:spPr/>
    </dgm:pt>
    <dgm:pt modelId="{BE7183D1-E984-4E67-AB0F-9E6573FAA0E6}" type="pres">
      <dgm:prSet presAssocID="{C62637C8-50D2-4668-BECC-BE90E6EA18CB}" presName="sibTrans" presStyleCnt="0"/>
      <dgm:spPr/>
    </dgm:pt>
    <dgm:pt modelId="{1764C37D-8D7A-433B-B9EA-7F307B2E6E7E}" type="pres">
      <dgm:prSet presAssocID="{AB6D2893-EB86-4595-B29C-C2D10E5E7BBC}" presName="compNode" presStyleCnt="0"/>
      <dgm:spPr/>
    </dgm:pt>
    <dgm:pt modelId="{89ECDAE1-3AD3-474D-AFC8-4E7FCA3A57B9}" type="pres">
      <dgm:prSet presAssocID="{AB6D2893-EB86-4595-B29C-C2D10E5E7BBC}" presName="bgRect" presStyleLbl="bgShp" presStyleIdx="2" presStyleCnt="3"/>
      <dgm:spPr/>
    </dgm:pt>
    <dgm:pt modelId="{2DD310DA-40EA-46D7-B0A8-0FA30FE08FCC}" type="pres">
      <dgm:prSet presAssocID="{AB6D2893-EB86-4595-B29C-C2D10E5E7B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7B231987-D13A-4F82-BD92-EF771ADE73DA}" type="pres">
      <dgm:prSet presAssocID="{AB6D2893-EB86-4595-B29C-C2D10E5E7BBC}" presName="spaceRect" presStyleCnt="0"/>
      <dgm:spPr/>
    </dgm:pt>
    <dgm:pt modelId="{149B2358-B4D4-499D-B57C-F9EFBC602218}" type="pres">
      <dgm:prSet presAssocID="{AB6D2893-EB86-4595-B29C-C2D10E5E7B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E71461B-83D2-4577-BD3F-94562F55FC04}" srcId="{8F23DCD7-1117-4255-B2AE-FA1D756EC5E3}" destId="{E1D8CCFA-4356-433B-BD9F-41FADFEEE432}" srcOrd="0" destOrd="0" parTransId="{A9CECD5A-8165-40E2-8F21-83ABEA787919}" sibTransId="{EB4D2A11-C70C-4C29-9DFC-D30D77EE2F46}"/>
    <dgm:cxn modelId="{28A78648-20B5-4AE3-9AF9-C120854579A5}" srcId="{026231CF-C6D7-482E-9C60-BACF3FB94A14}" destId="{AB6D2893-EB86-4595-B29C-C2D10E5E7BBC}" srcOrd="2" destOrd="0" parTransId="{BC182C99-5AEA-4E03-B3A0-47CEF19F9EEF}" sibTransId="{B28EA856-1F48-4C5D-A5A6-864365517DA4}"/>
    <dgm:cxn modelId="{F8138870-14DE-4381-874C-85A5300C54A9}" type="presOf" srcId="{F87DEBEB-F35A-407A-BC4E-D6638BCAB378}" destId="{A1A3624F-17AD-4B28-8D82-A5F8F858EC7B}" srcOrd="0" destOrd="0" presId="urn:microsoft.com/office/officeart/2018/2/layout/IconVerticalSolidList"/>
    <dgm:cxn modelId="{544C937B-9108-490E-A4D4-3C151B3FE1FB}" srcId="{026231CF-C6D7-482E-9C60-BACF3FB94A14}" destId="{F87DEBEB-F35A-407A-BC4E-D6638BCAB378}" srcOrd="0" destOrd="0" parTransId="{F432926A-DECE-45D5-9515-4A43C3A5A285}" sibTransId="{36584EB8-9769-4C00-A8D5-DA2577886DE1}"/>
    <dgm:cxn modelId="{53814698-6A91-45BB-93D4-507F2BABA1F6}" srcId="{8F23DCD7-1117-4255-B2AE-FA1D756EC5E3}" destId="{E640B914-0761-4D12-B077-D31C9270E96E}" srcOrd="1" destOrd="0" parTransId="{7BD271F2-404E-4A17-8B06-D9368982654C}" sibTransId="{A9BB6D46-D124-4399-A696-A341CE721852}"/>
    <dgm:cxn modelId="{27854F9A-DC9D-42AD-9170-C38C34582ACB}" srcId="{026231CF-C6D7-482E-9C60-BACF3FB94A14}" destId="{8F23DCD7-1117-4255-B2AE-FA1D756EC5E3}" srcOrd="1" destOrd="0" parTransId="{5AB4F450-F727-4ABB-AF93-6D0B59AA6B7D}" sibTransId="{C62637C8-50D2-4668-BECC-BE90E6EA18CB}"/>
    <dgm:cxn modelId="{10296AC5-6A7D-4BAB-B907-A5265ED0043D}" type="presOf" srcId="{AB6D2893-EB86-4595-B29C-C2D10E5E7BBC}" destId="{149B2358-B4D4-499D-B57C-F9EFBC602218}" srcOrd="0" destOrd="0" presId="urn:microsoft.com/office/officeart/2018/2/layout/IconVerticalSolidList"/>
    <dgm:cxn modelId="{78B34FC9-21A5-48F7-98A1-EEB38C0A0293}" type="presOf" srcId="{026231CF-C6D7-482E-9C60-BACF3FB94A14}" destId="{9CEE7C2D-D43E-4321-80BC-7857139719E3}" srcOrd="0" destOrd="0" presId="urn:microsoft.com/office/officeart/2018/2/layout/IconVerticalSolidList"/>
    <dgm:cxn modelId="{01D982CF-8461-46FE-A562-2BA31438561D}" type="presOf" srcId="{8F23DCD7-1117-4255-B2AE-FA1D756EC5E3}" destId="{E265C1DA-BC4D-4C58-B489-7A6E97045405}" srcOrd="0" destOrd="0" presId="urn:microsoft.com/office/officeart/2018/2/layout/IconVerticalSolidList"/>
    <dgm:cxn modelId="{029CADE5-28BC-4A93-A63F-262D6A03C2A0}" type="presOf" srcId="{E640B914-0761-4D12-B077-D31C9270E96E}" destId="{58EF6290-1B67-4521-B040-3C5350C56C8B}" srcOrd="0" destOrd="1" presId="urn:microsoft.com/office/officeart/2018/2/layout/IconVerticalSolidList"/>
    <dgm:cxn modelId="{A1DA1FF1-77C4-47AF-B8DB-3D14302D6715}" type="presOf" srcId="{E1D8CCFA-4356-433B-BD9F-41FADFEEE432}" destId="{58EF6290-1B67-4521-B040-3C5350C56C8B}" srcOrd="0" destOrd="0" presId="urn:microsoft.com/office/officeart/2018/2/layout/IconVerticalSolidList"/>
    <dgm:cxn modelId="{B84F2D41-C5DC-4A2B-9F01-BE48B20AF613}" type="presParOf" srcId="{9CEE7C2D-D43E-4321-80BC-7857139719E3}" destId="{7FD2B432-FE26-4551-BC29-8146997321AE}" srcOrd="0" destOrd="0" presId="urn:microsoft.com/office/officeart/2018/2/layout/IconVerticalSolidList"/>
    <dgm:cxn modelId="{84A5659D-47AE-4825-BA49-4651670C7A78}" type="presParOf" srcId="{7FD2B432-FE26-4551-BC29-8146997321AE}" destId="{C3E4445E-1BD5-478A-9EEA-FEA8C7D2D406}" srcOrd="0" destOrd="0" presId="urn:microsoft.com/office/officeart/2018/2/layout/IconVerticalSolidList"/>
    <dgm:cxn modelId="{93299B82-8E5D-401E-87B4-9C5A246CB2F8}" type="presParOf" srcId="{7FD2B432-FE26-4551-BC29-8146997321AE}" destId="{D426A666-2ED5-4989-9D4E-E0999A08CDE1}" srcOrd="1" destOrd="0" presId="urn:microsoft.com/office/officeart/2018/2/layout/IconVerticalSolidList"/>
    <dgm:cxn modelId="{5CBBE416-EFC4-401D-8E9C-BF327A02153D}" type="presParOf" srcId="{7FD2B432-FE26-4551-BC29-8146997321AE}" destId="{F0AB0AA3-B59B-4327-A7D7-5CA40C9179B7}" srcOrd="2" destOrd="0" presId="urn:microsoft.com/office/officeart/2018/2/layout/IconVerticalSolidList"/>
    <dgm:cxn modelId="{A82287B8-85CA-4C78-9411-A9257C2D131E}" type="presParOf" srcId="{7FD2B432-FE26-4551-BC29-8146997321AE}" destId="{A1A3624F-17AD-4B28-8D82-A5F8F858EC7B}" srcOrd="3" destOrd="0" presId="urn:microsoft.com/office/officeart/2018/2/layout/IconVerticalSolidList"/>
    <dgm:cxn modelId="{011B2A52-A51F-4EE5-BE77-4A2C84E4BED3}" type="presParOf" srcId="{9CEE7C2D-D43E-4321-80BC-7857139719E3}" destId="{A8B8EC67-49AE-4438-8E26-A13DC018F99A}" srcOrd="1" destOrd="0" presId="urn:microsoft.com/office/officeart/2018/2/layout/IconVerticalSolidList"/>
    <dgm:cxn modelId="{84A3619E-30CC-40AF-802B-4A2D73774355}" type="presParOf" srcId="{9CEE7C2D-D43E-4321-80BC-7857139719E3}" destId="{65A51A61-7100-4712-9022-370631CE30E7}" srcOrd="2" destOrd="0" presId="urn:microsoft.com/office/officeart/2018/2/layout/IconVerticalSolidList"/>
    <dgm:cxn modelId="{E5779E68-509A-4AA5-93C3-CD90A9B1F6D5}" type="presParOf" srcId="{65A51A61-7100-4712-9022-370631CE30E7}" destId="{AA2FF1EB-3035-476B-A0EC-B6618AF4884C}" srcOrd="0" destOrd="0" presId="urn:microsoft.com/office/officeart/2018/2/layout/IconVerticalSolidList"/>
    <dgm:cxn modelId="{D4EBD41D-3DAB-45E8-A146-2710EBE1EF1F}" type="presParOf" srcId="{65A51A61-7100-4712-9022-370631CE30E7}" destId="{69798B62-BEA5-48F3-AB6A-802CD92197C2}" srcOrd="1" destOrd="0" presId="urn:microsoft.com/office/officeart/2018/2/layout/IconVerticalSolidList"/>
    <dgm:cxn modelId="{9E6D0F5A-5B4A-481F-84BE-7F66E4083687}" type="presParOf" srcId="{65A51A61-7100-4712-9022-370631CE30E7}" destId="{9878942A-7573-48AD-874B-09EB30DB239A}" srcOrd="2" destOrd="0" presId="urn:microsoft.com/office/officeart/2018/2/layout/IconVerticalSolidList"/>
    <dgm:cxn modelId="{7A61D6BF-5FCE-4DEF-8EAC-BA8C9C92C54C}" type="presParOf" srcId="{65A51A61-7100-4712-9022-370631CE30E7}" destId="{E265C1DA-BC4D-4C58-B489-7A6E97045405}" srcOrd="3" destOrd="0" presId="urn:microsoft.com/office/officeart/2018/2/layout/IconVerticalSolidList"/>
    <dgm:cxn modelId="{C427D9FD-DBA5-4440-B613-B17BDC087E58}" type="presParOf" srcId="{65A51A61-7100-4712-9022-370631CE30E7}" destId="{58EF6290-1B67-4521-B040-3C5350C56C8B}" srcOrd="4" destOrd="0" presId="urn:microsoft.com/office/officeart/2018/2/layout/IconVerticalSolidList"/>
    <dgm:cxn modelId="{9277BBDC-5EB0-4201-A952-B6770C18E9A7}" type="presParOf" srcId="{9CEE7C2D-D43E-4321-80BC-7857139719E3}" destId="{BE7183D1-E984-4E67-AB0F-9E6573FAA0E6}" srcOrd="3" destOrd="0" presId="urn:microsoft.com/office/officeart/2018/2/layout/IconVerticalSolidList"/>
    <dgm:cxn modelId="{48E7D94A-86D5-4D70-B08E-60326ABCB668}" type="presParOf" srcId="{9CEE7C2D-D43E-4321-80BC-7857139719E3}" destId="{1764C37D-8D7A-433B-B9EA-7F307B2E6E7E}" srcOrd="4" destOrd="0" presId="urn:microsoft.com/office/officeart/2018/2/layout/IconVerticalSolidList"/>
    <dgm:cxn modelId="{0E8A9784-CC4A-40BD-A401-A7427D70086F}" type="presParOf" srcId="{1764C37D-8D7A-433B-B9EA-7F307B2E6E7E}" destId="{89ECDAE1-3AD3-474D-AFC8-4E7FCA3A57B9}" srcOrd="0" destOrd="0" presId="urn:microsoft.com/office/officeart/2018/2/layout/IconVerticalSolidList"/>
    <dgm:cxn modelId="{5A604E8C-77DA-4038-8F48-F3C2556B8CC3}" type="presParOf" srcId="{1764C37D-8D7A-433B-B9EA-7F307B2E6E7E}" destId="{2DD310DA-40EA-46D7-B0A8-0FA30FE08FCC}" srcOrd="1" destOrd="0" presId="urn:microsoft.com/office/officeart/2018/2/layout/IconVerticalSolidList"/>
    <dgm:cxn modelId="{359E9B78-7B1F-42E4-AD3E-A66121D05B27}" type="presParOf" srcId="{1764C37D-8D7A-433B-B9EA-7F307B2E6E7E}" destId="{7B231987-D13A-4F82-BD92-EF771ADE73DA}" srcOrd="2" destOrd="0" presId="urn:microsoft.com/office/officeart/2018/2/layout/IconVerticalSolidList"/>
    <dgm:cxn modelId="{0A3A8F1A-B958-4AC6-9A76-6A9BD22FD0FB}" type="presParOf" srcId="{1764C37D-8D7A-433B-B9EA-7F307B2E6E7E}" destId="{149B2358-B4D4-499D-B57C-F9EFBC6022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400992-C777-407C-B15E-48B8325C2E7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02364B4-B87D-43C8-B033-CDD4DE05538F}">
      <dgm:prSet/>
      <dgm:spPr/>
      <dgm:t>
        <a:bodyPr/>
        <a:lstStyle/>
        <a:p>
          <a:r>
            <a:rPr lang="en-US" b="0" i="0"/>
            <a:t>User Authentication and Registration</a:t>
          </a:r>
          <a:endParaRPr lang="en-US"/>
        </a:p>
      </dgm:t>
    </dgm:pt>
    <dgm:pt modelId="{7E0CB04A-875B-418C-A1E6-64417D22A2C5}" type="parTrans" cxnId="{85C0CCF8-371A-4C40-B453-17CFEFF1954D}">
      <dgm:prSet/>
      <dgm:spPr/>
      <dgm:t>
        <a:bodyPr/>
        <a:lstStyle/>
        <a:p>
          <a:endParaRPr lang="en-US"/>
        </a:p>
      </dgm:t>
    </dgm:pt>
    <dgm:pt modelId="{6971A9A9-54D8-49A4-AEEC-A5AC39074247}" type="sibTrans" cxnId="{85C0CCF8-371A-4C40-B453-17CFEFF1954D}">
      <dgm:prSet/>
      <dgm:spPr/>
      <dgm:t>
        <a:bodyPr/>
        <a:lstStyle/>
        <a:p>
          <a:endParaRPr lang="en-US"/>
        </a:p>
      </dgm:t>
    </dgm:pt>
    <dgm:pt modelId="{AE0F2E4E-7486-4101-967A-2FD1E7D0182C}">
      <dgm:prSet/>
      <dgm:spPr/>
      <dgm:t>
        <a:bodyPr/>
        <a:lstStyle/>
        <a:p>
          <a:r>
            <a:rPr lang="en-US" b="0" i="0"/>
            <a:t>Password Reset</a:t>
          </a:r>
          <a:endParaRPr lang="en-US"/>
        </a:p>
      </dgm:t>
    </dgm:pt>
    <dgm:pt modelId="{5620377F-35B9-4C28-986B-DC2547842BAD}" type="parTrans" cxnId="{6913FAB8-22A7-41A2-A3B0-FD1B99DFE7D4}">
      <dgm:prSet/>
      <dgm:spPr/>
      <dgm:t>
        <a:bodyPr/>
        <a:lstStyle/>
        <a:p>
          <a:endParaRPr lang="en-US"/>
        </a:p>
      </dgm:t>
    </dgm:pt>
    <dgm:pt modelId="{2E814873-CD2F-495A-8533-5B3D20E002AD}" type="sibTrans" cxnId="{6913FAB8-22A7-41A2-A3B0-FD1B99DFE7D4}">
      <dgm:prSet/>
      <dgm:spPr/>
      <dgm:t>
        <a:bodyPr/>
        <a:lstStyle/>
        <a:p>
          <a:endParaRPr lang="en-US"/>
        </a:p>
      </dgm:t>
    </dgm:pt>
    <dgm:pt modelId="{2CDCD495-24D4-48C5-A609-AFB9FB54412F}">
      <dgm:prSet/>
      <dgm:spPr/>
      <dgm:t>
        <a:bodyPr/>
        <a:lstStyle/>
        <a:p>
          <a:r>
            <a:rPr lang="en-US" b="0" i="0"/>
            <a:t>User Profile Management</a:t>
          </a:r>
          <a:endParaRPr lang="en-US"/>
        </a:p>
      </dgm:t>
    </dgm:pt>
    <dgm:pt modelId="{B2B11172-8105-44D7-A698-D3A6FB9AA9EF}" type="parTrans" cxnId="{FA2C284F-8D16-4A1D-8B07-ADFCE3D3DF84}">
      <dgm:prSet/>
      <dgm:spPr/>
      <dgm:t>
        <a:bodyPr/>
        <a:lstStyle/>
        <a:p>
          <a:endParaRPr lang="en-US"/>
        </a:p>
      </dgm:t>
    </dgm:pt>
    <dgm:pt modelId="{BD9A666F-B171-4DC6-BA08-79E908BED18F}" type="sibTrans" cxnId="{FA2C284F-8D16-4A1D-8B07-ADFCE3D3DF84}">
      <dgm:prSet/>
      <dgm:spPr/>
      <dgm:t>
        <a:bodyPr/>
        <a:lstStyle/>
        <a:p>
          <a:endParaRPr lang="en-US"/>
        </a:p>
      </dgm:t>
    </dgm:pt>
    <dgm:pt modelId="{3AE5AA4D-0B03-45DC-AC79-BCAD14B32F17}">
      <dgm:prSet/>
      <dgm:spPr/>
      <dgm:t>
        <a:bodyPr/>
        <a:lstStyle/>
        <a:p>
          <a:r>
            <a:rPr lang="en-US" b="0" i="0"/>
            <a:t>Music Discovery and Playback</a:t>
          </a:r>
          <a:endParaRPr lang="en-US"/>
        </a:p>
      </dgm:t>
    </dgm:pt>
    <dgm:pt modelId="{043D4DFF-461F-431B-A028-A93D14763D58}" type="parTrans" cxnId="{CADA5BBD-8803-4703-A0A1-02D0B41D00FE}">
      <dgm:prSet/>
      <dgm:spPr/>
      <dgm:t>
        <a:bodyPr/>
        <a:lstStyle/>
        <a:p>
          <a:endParaRPr lang="en-US"/>
        </a:p>
      </dgm:t>
    </dgm:pt>
    <dgm:pt modelId="{1A3E57CC-3094-4D49-B791-A7FA3C4F31B6}" type="sibTrans" cxnId="{CADA5BBD-8803-4703-A0A1-02D0B41D00FE}">
      <dgm:prSet/>
      <dgm:spPr/>
      <dgm:t>
        <a:bodyPr/>
        <a:lstStyle/>
        <a:p>
          <a:endParaRPr lang="en-US"/>
        </a:p>
      </dgm:t>
    </dgm:pt>
    <dgm:pt modelId="{DED3B71F-C575-4750-9E8D-9BB88D62E746}">
      <dgm:prSet/>
      <dgm:spPr/>
      <dgm:t>
        <a:bodyPr/>
        <a:lstStyle/>
        <a:p>
          <a:r>
            <a:rPr lang="en-US" b="0" i="0"/>
            <a:t>Playlist Creation and Management</a:t>
          </a:r>
          <a:endParaRPr lang="en-US"/>
        </a:p>
      </dgm:t>
    </dgm:pt>
    <dgm:pt modelId="{F2B17FAD-2E50-4150-AA65-CF92D0D327E4}" type="parTrans" cxnId="{EAD50879-E4D5-43BA-A2D5-256C18E578C6}">
      <dgm:prSet/>
      <dgm:spPr/>
      <dgm:t>
        <a:bodyPr/>
        <a:lstStyle/>
        <a:p>
          <a:endParaRPr lang="en-US"/>
        </a:p>
      </dgm:t>
    </dgm:pt>
    <dgm:pt modelId="{7E0E3E80-AA56-458B-8445-D9C6E54B14F3}" type="sibTrans" cxnId="{EAD50879-E4D5-43BA-A2D5-256C18E578C6}">
      <dgm:prSet/>
      <dgm:spPr/>
      <dgm:t>
        <a:bodyPr/>
        <a:lstStyle/>
        <a:p>
          <a:endParaRPr lang="en-US"/>
        </a:p>
      </dgm:t>
    </dgm:pt>
    <dgm:pt modelId="{21FC5A38-DE66-4966-A24E-04D2916696DB}">
      <dgm:prSet/>
      <dgm:spPr/>
      <dgm:t>
        <a:bodyPr/>
        <a:lstStyle/>
        <a:p>
          <a:r>
            <a:rPr lang="en-US" b="0" i="0"/>
            <a:t>Social Interaction</a:t>
          </a:r>
          <a:endParaRPr lang="en-US"/>
        </a:p>
      </dgm:t>
    </dgm:pt>
    <dgm:pt modelId="{EFC1DECB-1169-4BCF-87E0-BFB74D8609EB}" type="parTrans" cxnId="{C1E94449-5E57-4621-BA25-B8018C4B64AD}">
      <dgm:prSet/>
      <dgm:spPr/>
      <dgm:t>
        <a:bodyPr/>
        <a:lstStyle/>
        <a:p>
          <a:endParaRPr lang="en-US"/>
        </a:p>
      </dgm:t>
    </dgm:pt>
    <dgm:pt modelId="{13B3FFC3-9C88-419C-8A90-E528C341FDEF}" type="sibTrans" cxnId="{C1E94449-5E57-4621-BA25-B8018C4B64AD}">
      <dgm:prSet/>
      <dgm:spPr/>
      <dgm:t>
        <a:bodyPr/>
        <a:lstStyle/>
        <a:p>
          <a:endParaRPr lang="en-US"/>
        </a:p>
      </dgm:t>
    </dgm:pt>
    <dgm:pt modelId="{A38828A3-CAC1-4A26-9500-6220AC2C7E09}">
      <dgm:prSet/>
      <dgm:spPr/>
      <dgm:t>
        <a:bodyPr/>
        <a:lstStyle/>
        <a:p>
          <a:r>
            <a:rPr lang="en-US" b="0" i="0"/>
            <a:t>Personalized Recommendations</a:t>
          </a:r>
          <a:endParaRPr lang="en-US"/>
        </a:p>
      </dgm:t>
    </dgm:pt>
    <dgm:pt modelId="{014424AB-2D67-4795-BDA0-A33D319C75D3}" type="parTrans" cxnId="{4371551B-80B1-4AC7-B6A2-83ADDC5C3CD1}">
      <dgm:prSet/>
      <dgm:spPr/>
      <dgm:t>
        <a:bodyPr/>
        <a:lstStyle/>
        <a:p>
          <a:endParaRPr lang="en-US"/>
        </a:p>
      </dgm:t>
    </dgm:pt>
    <dgm:pt modelId="{82CD6FA2-CF08-4978-AC97-4839068613F9}" type="sibTrans" cxnId="{4371551B-80B1-4AC7-B6A2-83ADDC5C3CD1}">
      <dgm:prSet/>
      <dgm:spPr/>
      <dgm:t>
        <a:bodyPr/>
        <a:lstStyle/>
        <a:p>
          <a:endParaRPr lang="en-US"/>
        </a:p>
      </dgm:t>
    </dgm:pt>
    <dgm:pt modelId="{6F805015-C650-4993-BF44-AEC7E6B1BCD7}">
      <dgm:prSet/>
      <dgm:spPr/>
      <dgm:t>
        <a:bodyPr/>
        <a:lstStyle/>
        <a:p>
          <a:r>
            <a:rPr lang="en-US" b="0" i="0"/>
            <a:t>Offline Playback</a:t>
          </a:r>
          <a:endParaRPr lang="en-US"/>
        </a:p>
      </dgm:t>
    </dgm:pt>
    <dgm:pt modelId="{EF3BA33D-3E2D-4840-9FA3-3A488AD08375}" type="parTrans" cxnId="{F9294581-A667-49C8-A156-E249E2739A90}">
      <dgm:prSet/>
      <dgm:spPr/>
      <dgm:t>
        <a:bodyPr/>
        <a:lstStyle/>
        <a:p>
          <a:endParaRPr lang="en-US"/>
        </a:p>
      </dgm:t>
    </dgm:pt>
    <dgm:pt modelId="{E36B7759-279E-43A7-ADDE-8B9647BFC0D5}" type="sibTrans" cxnId="{F9294581-A667-49C8-A156-E249E2739A90}">
      <dgm:prSet/>
      <dgm:spPr/>
      <dgm:t>
        <a:bodyPr/>
        <a:lstStyle/>
        <a:p>
          <a:endParaRPr lang="en-US"/>
        </a:p>
      </dgm:t>
    </dgm:pt>
    <dgm:pt modelId="{63C5E94C-499A-47F7-A31B-B2C342FC0553}">
      <dgm:prSet/>
      <dgm:spPr/>
      <dgm:t>
        <a:bodyPr/>
        <a:lstStyle/>
        <a:p>
          <a:r>
            <a:rPr lang="en-US" b="0" i="0"/>
            <a:t>User Management</a:t>
          </a:r>
          <a:endParaRPr lang="en-US"/>
        </a:p>
      </dgm:t>
    </dgm:pt>
    <dgm:pt modelId="{B0B8FCE6-80BC-48DE-A9AA-0D87C56145DE}" type="parTrans" cxnId="{502F2474-2F68-4A23-89F4-0A3D630513E3}">
      <dgm:prSet/>
      <dgm:spPr/>
      <dgm:t>
        <a:bodyPr/>
        <a:lstStyle/>
        <a:p>
          <a:endParaRPr lang="en-US"/>
        </a:p>
      </dgm:t>
    </dgm:pt>
    <dgm:pt modelId="{7762775C-5043-498E-AF2E-C23E1FCABC66}" type="sibTrans" cxnId="{502F2474-2F68-4A23-89F4-0A3D630513E3}">
      <dgm:prSet/>
      <dgm:spPr/>
      <dgm:t>
        <a:bodyPr/>
        <a:lstStyle/>
        <a:p>
          <a:endParaRPr lang="en-US"/>
        </a:p>
      </dgm:t>
    </dgm:pt>
    <dgm:pt modelId="{630D0A52-C8C7-42DE-8FA2-68DB3D510693}">
      <dgm:prSet/>
      <dgm:spPr/>
      <dgm:t>
        <a:bodyPr/>
        <a:lstStyle/>
        <a:p>
          <a:r>
            <a:rPr lang="en-US" b="0" i="0"/>
            <a:t>Content Management</a:t>
          </a:r>
          <a:endParaRPr lang="en-US"/>
        </a:p>
      </dgm:t>
    </dgm:pt>
    <dgm:pt modelId="{47EA4F22-D5A5-433E-9D1D-2101AF5ECDED}" type="parTrans" cxnId="{F1A183D9-1FB7-49D5-AA6D-A3D41306E4A2}">
      <dgm:prSet/>
      <dgm:spPr/>
      <dgm:t>
        <a:bodyPr/>
        <a:lstStyle/>
        <a:p>
          <a:endParaRPr lang="en-US"/>
        </a:p>
      </dgm:t>
    </dgm:pt>
    <dgm:pt modelId="{EECC04D2-F4A1-42B2-84DB-97DF6B4AA790}" type="sibTrans" cxnId="{F1A183D9-1FB7-49D5-AA6D-A3D41306E4A2}">
      <dgm:prSet/>
      <dgm:spPr/>
      <dgm:t>
        <a:bodyPr/>
        <a:lstStyle/>
        <a:p>
          <a:endParaRPr lang="en-US"/>
        </a:p>
      </dgm:t>
    </dgm:pt>
    <dgm:pt modelId="{8BB53E15-A0D5-4476-90B4-1C04A40AB811}">
      <dgm:prSet/>
      <dgm:spPr/>
      <dgm:t>
        <a:bodyPr/>
        <a:lstStyle/>
        <a:p>
          <a:r>
            <a:rPr lang="en-US" b="0" i="0"/>
            <a:t>Support and Communication</a:t>
          </a:r>
          <a:endParaRPr lang="en-US"/>
        </a:p>
      </dgm:t>
    </dgm:pt>
    <dgm:pt modelId="{8A8E683C-1252-4018-A0DC-E75811ADB44E}" type="parTrans" cxnId="{E790EDD7-6961-418C-A43E-1F2CCF67B918}">
      <dgm:prSet/>
      <dgm:spPr/>
      <dgm:t>
        <a:bodyPr/>
        <a:lstStyle/>
        <a:p>
          <a:endParaRPr lang="en-US"/>
        </a:p>
      </dgm:t>
    </dgm:pt>
    <dgm:pt modelId="{1DAD0E22-5059-4CB3-8EA1-3F8B7D566DA8}" type="sibTrans" cxnId="{E790EDD7-6961-418C-A43E-1F2CCF67B918}">
      <dgm:prSet/>
      <dgm:spPr/>
      <dgm:t>
        <a:bodyPr/>
        <a:lstStyle/>
        <a:p>
          <a:endParaRPr lang="en-US"/>
        </a:p>
      </dgm:t>
    </dgm:pt>
    <dgm:pt modelId="{051BABA0-B2D1-47A6-B9C1-FEC7A8209596}" type="pres">
      <dgm:prSet presAssocID="{B8400992-C777-407C-B15E-48B8325C2E79}" presName="vert0" presStyleCnt="0">
        <dgm:presLayoutVars>
          <dgm:dir/>
          <dgm:animOne val="branch"/>
          <dgm:animLvl val="lvl"/>
        </dgm:presLayoutVars>
      </dgm:prSet>
      <dgm:spPr/>
    </dgm:pt>
    <dgm:pt modelId="{EC0CFF6E-3938-4E54-B4D0-4F96A5DED573}" type="pres">
      <dgm:prSet presAssocID="{A02364B4-B87D-43C8-B033-CDD4DE05538F}" presName="thickLine" presStyleLbl="alignNode1" presStyleIdx="0" presStyleCnt="11"/>
      <dgm:spPr/>
    </dgm:pt>
    <dgm:pt modelId="{E176B35E-D7CA-4EEF-BB40-630E88A68AA6}" type="pres">
      <dgm:prSet presAssocID="{A02364B4-B87D-43C8-B033-CDD4DE05538F}" presName="horz1" presStyleCnt="0"/>
      <dgm:spPr/>
    </dgm:pt>
    <dgm:pt modelId="{C0518A02-3931-42B6-9D3B-0ABA169AA6A8}" type="pres">
      <dgm:prSet presAssocID="{A02364B4-B87D-43C8-B033-CDD4DE05538F}" presName="tx1" presStyleLbl="revTx" presStyleIdx="0" presStyleCnt="11"/>
      <dgm:spPr/>
    </dgm:pt>
    <dgm:pt modelId="{B42C3243-E336-4E36-AB2D-771B7E1C0B8D}" type="pres">
      <dgm:prSet presAssocID="{A02364B4-B87D-43C8-B033-CDD4DE05538F}" presName="vert1" presStyleCnt="0"/>
      <dgm:spPr/>
    </dgm:pt>
    <dgm:pt modelId="{FF915F8E-EE76-472D-B666-405E37311510}" type="pres">
      <dgm:prSet presAssocID="{AE0F2E4E-7486-4101-967A-2FD1E7D0182C}" presName="thickLine" presStyleLbl="alignNode1" presStyleIdx="1" presStyleCnt="11"/>
      <dgm:spPr/>
    </dgm:pt>
    <dgm:pt modelId="{FB2A1FC3-A874-46C4-824E-1B36140002CD}" type="pres">
      <dgm:prSet presAssocID="{AE0F2E4E-7486-4101-967A-2FD1E7D0182C}" presName="horz1" presStyleCnt="0"/>
      <dgm:spPr/>
    </dgm:pt>
    <dgm:pt modelId="{35ED26DD-DE94-49D9-A1E9-B33877B160D5}" type="pres">
      <dgm:prSet presAssocID="{AE0F2E4E-7486-4101-967A-2FD1E7D0182C}" presName="tx1" presStyleLbl="revTx" presStyleIdx="1" presStyleCnt="11"/>
      <dgm:spPr/>
    </dgm:pt>
    <dgm:pt modelId="{E7251BF4-F041-43A9-9D62-C6E54CE3F5D4}" type="pres">
      <dgm:prSet presAssocID="{AE0F2E4E-7486-4101-967A-2FD1E7D0182C}" presName="vert1" presStyleCnt="0"/>
      <dgm:spPr/>
    </dgm:pt>
    <dgm:pt modelId="{61104189-AB96-4213-A9EB-A5206942BE75}" type="pres">
      <dgm:prSet presAssocID="{2CDCD495-24D4-48C5-A609-AFB9FB54412F}" presName="thickLine" presStyleLbl="alignNode1" presStyleIdx="2" presStyleCnt="11"/>
      <dgm:spPr/>
    </dgm:pt>
    <dgm:pt modelId="{938CEF61-C14A-4BC9-BCFD-75EE80300D67}" type="pres">
      <dgm:prSet presAssocID="{2CDCD495-24D4-48C5-A609-AFB9FB54412F}" presName="horz1" presStyleCnt="0"/>
      <dgm:spPr/>
    </dgm:pt>
    <dgm:pt modelId="{440DC7A0-220A-409C-8A94-8190F213FBDE}" type="pres">
      <dgm:prSet presAssocID="{2CDCD495-24D4-48C5-A609-AFB9FB54412F}" presName="tx1" presStyleLbl="revTx" presStyleIdx="2" presStyleCnt="11"/>
      <dgm:spPr/>
    </dgm:pt>
    <dgm:pt modelId="{741DD607-CAA6-4442-BE22-7020FA71939D}" type="pres">
      <dgm:prSet presAssocID="{2CDCD495-24D4-48C5-A609-AFB9FB54412F}" presName="vert1" presStyleCnt="0"/>
      <dgm:spPr/>
    </dgm:pt>
    <dgm:pt modelId="{59CE0116-74EE-4D13-8271-D81A9A099081}" type="pres">
      <dgm:prSet presAssocID="{3AE5AA4D-0B03-45DC-AC79-BCAD14B32F17}" presName="thickLine" presStyleLbl="alignNode1" presStyleIdx="3" presStyleCnt="11"/>
      <dgm:spPr/>
    </dgm:pt>
    <dgm:pt modelId="{8EF1B8A6-5066-413D-B10A-A0E26DB6D101}" type="pres">
      <dgm:prSet presAssocID="{3AE5AA4D-0B03-45DC-AC79-BCAD14B32F17}" presName="horz1" presStyleCnt="0"/>
      <dgm:spPr/>
    </dgm:pt>
    <dgm:pt modelId="{2422E53F-D7C5-4AC3-A01F-414FE938A001}" type="pres">
      <dgm:prSet presAssocID="{3AE5AA4D-0B03-45DC-AC79-BCAD14B32F17}" presName="tx1" presStyleLbl="revTx" presStyleIdx="3" presStyleCnt="11"/>
      <dgm:spPr/>
    </dgm:pt>
    <dgm:pt modelId="{12515268-2AEB-4572-9592-EEABBECDAA34}" type="pres">
      <dgm:prSet presAssocID="{3AE5AA4D-0B03-45DC-AC79-BCAD14B32F17}" presName="vert1" presStyleCnt="0"/>
      <dgm:spPr/>
    </dgm:pt>
    <dgm:pt modelId="{5BE6DB42-FE86-4074-93D2-543419A887BC}" type="pres">
      <dgm:prSet presAssocID="{DED3B71F-C575-4750-9E8D-9BB88D62E746}" presName="thickLine" presStyleLbl="alignNode1" presStyleIdx="4" presStyleCnt="11"/>
      <dgm:spPr/>
    </dgm:pt>
    <dgm:pt modelId="{22E5BC02-8416-4D33-8701-2F6842E6E409}" type="pres">
      <dgm:prSet presAssocID="{DED3B71F-C575-4750-9E8D-9BB88D62E746}" presName="horz1" presStyleCnt="0"/>
      <dgm:spPr/>
    </dgm:pt>
    <dgm:pt modelId="{F35CAD13-8963-46F7-AE8D-C1BA9D85EEF5}" type="pres">
      <dgm:prSet presAssocID="{DED3B71F-C575-4750-9E8D-9BB88D62E746}" presName="tx1" presStyleLbl="revTx" presStyleIdx="4" presStyleCnt="11"/>
      <dgm:spPr/>
    </dgm:pt>
    <dgm:pt modelId="{577F6F19-64C3-4C19-98FB-2A6F24D01384}" type="pres">
      <dgm:prSet presAssocID="{DED3B71F-C575-4750-9E8D-9BB88D62E746}" presName="vert1" presStyleCnt="0"/>
      <dgm:spPr/>
    </dgm:pt>
    <dgm:pt modelId="{9F63DBFA-DA20-45DF-ABAA-748F51CD4BD8}" type="pres">
      <dgm:prSet presAssocID="{21FC5A38-DE66-4966-A24E-04D2916696DB}" presName="thickLine" presStyleLbl="alignNode1" presStyleIdx="5" presStyleCnt="11"/>
      <dgm:spPr/>
    </dgm:pt>
    <dgm:pt modelId="{C9CAAFBE-9770-439E-AE19-43C19EB43615}" type="pres">
      <dgm:prSet presAssocID="{21FC5A38-DE66-4966-A24E-04D2916696DB}" presName="horz1" presStyleCnt="0"/>
      <dgm:spPr/>
    </dgm:pt>
    <dgm:pt modelId="{133482EC-23FF-47EB-908D-96EEC6BC1397}" type="pres">
      <dgm:prSet presAssocID="{21FC5A38-DE66-4966-A24E-04D2916696DB}" presName="tx1" presStyleLbl="revTx" presStyleIdx="5" presStyleCnt="11"/>
      <dgm:spPr/>
    </dgm:pt>
    <dgm:pt modelId="{649544DB-E2FA-4AA9-BFA5-FB2A109D97CE}" type="pres">
      <dgm:prSet presAssocID="{21FC5A38-DE66-4966-A24E-04D2916696DB}" presName="vert1" presStyleCnt="0"/>
      <dgm:spPr/>
    </dgm:pt>
    <dgm:pt modelId="{D3B7AA40-EB62-432E-821C-3EC6E4952973}" type="pres">
      <dgm:prSet presAssocID="{A38828A3-CAC1-4A26-9500-6220AC2C7E09}" presName="thickLine" presStyleLbl="alignNode1" presStyleIdx="6" presStyleCnt="11"/>
      <dgm:spPr/>
    </dgm:pt>
    <dgm:pt modelId="{6852CB6D-457F-45A1-ABC7-914EECB98D49}" type="pres">
      <dgm:prSet presAssocID="{A38828A3-CAC1-4A26-9500-6220AC2C7E09}" presName="horz1" presStyleCnt="0"/>
      <dgm:spPr/>
    </dgm:pt>
    <dgm:pt modelId="{90B1A113-4BB9-47EA-BFBF-9C66C2024F12}" type="pres">
      <dgm:prSet presAssocID="{A38828A3-CAC1-4A26-9500-6220AC2C7E09}" presName="tx1" presStyleLbl="revTx" presStyleIdx="6" presStyleCnt="11"/>
      <dgm:spPr/>
    </dgm:pt>
    <dgm:pt modelId="{092F0821-3CE9-4F30-904F-DBB1B1DC2A8A}" type="pres">
      <dgm:prSet presAssocID="{A38828A3-CAC1-4A26-9500-6220AC2C7E09}" presName="vert1" presStyleCnt="0"/>
      <dgm:spPr/>
    </dgm:pt>
    <dgm:pt modelId="{0A380DC5-F9B1-497A-AB34-C6804AAF6260}" type="pres">
      <dgm:prSet presAssocID="{6F805015-C650-4993-BF44-AEC7E6B1BCD7}" presName="thickLine" presStyleLbl="alignNode1" presStyleIdx="7" presStyleCnt="11"/>
      <dgm:spPr/>
    </dgm:pt>
    <dgm:pt modelId="{0F4A68A8-C07E-40EE-A983-DDF6B4CE785B}" type="pres">
      <dgm:prSet presAssocID="{6F805015-C650-4993-BF44-AEC7E6B1BCD7}" presName="horz1" presStyleCnt="0"/>
      <dgm:spPr/>
    </dgm:pt>
    <dgm:pt modelId="{FB0745A5-90F8-4BE0-A44C-2144403D83DD}" type="pres">
      <dgm:prSet presAssocID="{6F805015-C650-4993-BF44-AEC7E6B1BCD7}" presName="tx1" presStyleLbl="revTx" presStyleIdx="7" presStyleCnt="11"/>
      <dgm:spPr/>
    </dgm:pt>
    <dgm:pt modelId="{47D17512-D47D-4DEF-8C5A-CCA19367D285}" type="pres">
      <dgm:prSet presAssocID="{6F805015-C650-4993-BF44-AEC7E6B1BCD7}" presName="vert1" presStyleCnt="0"/>
      <dgm:spPr/>
    </dgm:pt>
    <dgm:pt modelId="{2C235345-68DD-41A2-A0BD-D218DE82104F}" type="pres">
      <dgm:prSet presAssocID="{63C5E94C-499A-47F7-A31B-B2C342FC0553}" presName="thickLine" presStyleLbl="alignNode1" presStyleIdx="8" presStyleCnt="11"/>
      <dgm:spPr/>
    </dgm:pt>
    <dgm:pt modelId="{4573DC63-AD91-44D8-8323-DB5E4E8D6F6A}" type="pres">
      <dgm:prSet presAssocID="{63C5E94C-499A-47F7-A31B-B2C342FC0553}" presName="horz1" presStyleCnt="0"/>
      <dgm:spPr/>
    </dgm:pt>
    <dgm:pt modelId="{8CE83D8C-BD0A-445E-B191-E4D6AFEC38F7}" type="pres">
      <dgm:prSet presAssocID="{63C5E94C-499A-47F7-A31B-B2C342FC0553}" presName="tx1" presStyleLbl="revTx" presStyleIdx="8" presStyleCnt="11"/>
      <dgm:spPr/>
    </dgm:pt>
    <dgm:pt modelId="{C90C669B-F580-4B6D-BF06-FC9F620CFA7C}" type="pres">
      <dgm:prSet presAssocID="{63C5E94C-499A-47F7-A31B-B2C342FC0553}" presName="vert1" presStyleCnt="0"/>
      <dgm:spPr/>
    </dgm:pt>
    <dgm:pt modelId="{6E8DB841-1764-4AA7-A97C-5055CBD1305B}" type="pres">
      <dgm:prSet presAssocID="{630D0A52-C8C7-42DE-8FA2-68DB3D510693}" presName="thickLine" presStyleLbl="alignNode1" presStyleIdx="9" presStyleCnt="11"/>
      <dgm:spPr/>
    </dgm:pt>
    <dgm:pt modelId="{F1500093-D7CD-46D2-8066-328B67D9604E}" type="pres">
      <dgm:prSet presAssocID="{630D0A52-C8C7-42DE-8FA2-68DB3D510693}" presName="horz1" presStyleCnt="0"/>
      <dgm:spPr/>
    </dgm:pt>
    <dgm:pt modelId="{FB83EACA-998F-4A41-81A3-CEE8CC6285A1}" type="pres">
      <dgm:prSet presAssocID="{630D0A52-C8C7-42DE-8FA2-68DB3D510693}" presName="tx1" presStyleLbl="revTx" presStyleIdx="9" presStyleCnt="11"/>
      <dgm:spPr/>
    </dgm:pt>
    <dgm:pt modelId="{3924EC6D-E9A4-4CC2-8268-08932FFD68C7}" type="pres">
      <dgm:prSet presAssocID="{630D0A52-C8C7-42DE-8FA2-68DB3D510693}" presName="vert1" presStyleCnt="0"/>
      <dgm:spPr/>
    </dgm:pt>
    <dgm:pt modelId="{E22A17B7-825A-4168-AD6B-7C6183D46F03}" type="pres">
      <dgm:prSet presAssocID="{8BB53E15-A0D5-4476-90B4-1C04A40AB811}" presName="thickLine" presStyleLbl="alignNode1" presStyleIdx="10" presStyleCnt="11"/>
      <dgm:spPr/>
    </dgm:pt>
    <dgm:pt modelId="{B6CA7E35-3ED1-4620-B929-E36C48182183}" type="pres">
      <dgm:prSet presAssocID="{8BB53E15-A0D5-4476-90B4-1C04A40AB811}" presName="horz1" presStyleCnt="0"/>
      <dgm:spPr/>
    </dgm:pt>
    <dgm:pt modelId="{979DE75F-0C76-4527-978B-A5AD601E2BF7}" type="pres">
      <dgm:prSet presAssocID="{8BB53E15-A0D5-4476-90B4-1C04A40AB811}" presName="tx1" presStyleLbl="revTx" presStyleIdx="10" presStyleCnt="11"/>
      <dgm:spPr/>
    </dgm:pt>
    <dgm:pt modelId="{1BA33946-2A57-4BF9-8324-2F169FA8A17F}" type="pres">
      <dgm:prSet presAssocID="{8BB53E15-A0D5-4476-90B4-1C04A40AB811}" presName="vert1" presStyleCnt="0"/>
      <dgm:spPr/>
    </dgm:pt>
  </dgm:ptLst>
  <dgm:cxnLst>
    <dgm:cxn modelId="{A1118305-B982-431C-B511-4A50D0CB7489}" type="presOf" srcId="{630D0A52-C8C7-42DE-8FA2-68DB3D510693}" destId="{FB83EACA-998F-4A41-81A3-CEE8CC6285A1}" srcOrd="0" destOrd="0" presId="urn:microsoft.com/office/officeart/2008/layout/LinedList"/>
    <dgm:cxn modelId="{0972431B-912F-4133-B0CF-C9EA052CA409}" type="presOf" srcId="{B8400992-C777-407C-B15E-48B8325C2E79}" destId="{051BABA0-B2D1-47A6-B9C1-FEC7A8209596}" srcOrd="0" destOrd="0" presId="urn:microsoft.com/office/officeart/2008/layout/LinedList"/>
    <dgm:cxn modelId="{4371551B-80B1-4AC7-B6A2-83ADDC5C3CD1}" srcId="{B8400992-C777-407C-B15E-48B8325C2E79}" destId="{A38828A3-CAC1-4A26-9500-6220AC2C7E09}" srcOrd="6" destOrd="0" parTransId="{014424AB-2D67-4795-BDA0-A33D319C75D3}" sibTransId="{82CD6FA2-CF08-4978-AC97-4839068613F9}"/>
    <dgm:cxn modelId="{2C05152C-43D3-4B0B-AC4C-953E3C1651BB}" type="presOf" srcId="{A38828A3-CAC1-4A26-9500-6220AC2C7E09}" destId="{90B1A113-4BB9-47EA-BFBF-9C66C2024F12}" srcOrd="0" destOrd="0" presId="urn:microsoft.com/office/officeart/2008/layout/LinedList"/>
    <dgm:cxn modelId="{4EE69838-EA6D-44C5-8A79-CCCC32C97A02}" type="presOf" srcId="{21FC5A38-DE66-4966-A24E-04D2916696DB}" destId="{133482EC-23FF-47EB-908D-96EEC6BC1397}" srcOrd="0" destOrd="0" presId="urn:microsoft.com/office/officeart/2008/layout/LinedList"/>
    <dgm:cxn modelId="{8E466440-8396-4EB8-96FE-37D28B9BAE6E}" type="presOf" srcId="{2CDCD495-24D4-48C5-A609-AFB9FB54412F}" destId="{440DC7A0-220A-409C-8A94-8190F213FBDE}" srcOrd="0" destOrd="0" presId="urn:microsoft.com/office/officeart/2008/layout/LinedList"/>
    <dgm:cxn modelId="{C1E94449-5E57-4621-BA25-B8018C4B64AD}" srcId="{B8400992-C777-407C-B15E-48B8325C2E79}" destId="{21FC5A38-DE66-4966-A24E-04D2916696DB}" srcOrd="5" destOrd="0" parTransId="{EFC1DECB-1169-4BCF-87E0-BFB74D8609EB}" sibTransId="{13B3FFC3-9C88-419C-8A90-E528C341FDEF}"/>
    <dgm:cxn modelId="{FA2C284F-8D16-4A1D-8B07-ADFCE3D3DF84}" srcId="{B8400992-C777-407C-B15E-48B8325C2E79}" destId="{2CDCD495-24D4-48C5-A609-AFB9FB54412F}" srcOrd="2" destOrd="0" parTransId="{B2B11172-8105-44D7-A698-D3A6FB9AA9EF}" sibTransId="{BD9A666F-B171-4DC6-BA08-79E908BED18F}"/>
    <dgm:cxn modelId="{502F2474-2F68-4A23-89F4-0A3D630513E3}" srcId="{B8400992-C777-407C-B15E-48B8325C2E79}" destId="{63C5E94C-499A-47F7-A31B-B2C342FC0553}" srcOrd="8" destOrd="0" parTransId="{B0B8FCE6-80BC-48DE-A9AA-0D87C56145DE}" sibTransId="{7762775C-5043-498E-AF2E-C23E1FCABC66}"/>
    <dgm:cxn modelId="{EAD50879-E4D5-43BA-A2D5-256C18E578C6}" srcId="{B8400992-C777-407C-B15E-48B8325C2E79}" destId="{DED3B71F-C575-4750-9E8D-9BB88D62E746}" srcOrd="4" destOrd="0" parTransId="{F2B17FAD-2E50-4150-AA65-CF92D0D327E4}" sibTransId="{7E0E3E80-AA56-458B-8445-D9C6E54B14F3}"/>
    <dgm:cxn modelId="{F9294581-A667-49C8-A156-E249E2739A90}" srcId="{B8400992-C777-407C-B15E-48B8325C2E79}" destId="{6F805015-C650-4993-BF44-AEC7E6B1BCD7}" srcOrd="7" destOrd="0" parTransId="{EF3BA33D-3E2D-4840-9FA3-3A488AD08375}" sibTransId="{E36B7759-279E-43A7-ADDE-8B9647BFC0D5}"/>
    <dgm:cxn modelId="{30245784-6E46-4312-A294-50F988854A77}" type="presOf" srcId="{8BB53E15-A0D5-4476-90B4-1C04A40AB811}" destId="{979DE75F-0C76-4527-978B-A5AD601E2BF7}" srcOrd="0" destOrd="0" presId="urn:microsoft.com/office/officeart/2008/layout/LinedList"/>
    <dgm:cxn modelId="{2911E397-84E9-4585-8076-96E26D0B2EFB}" type="presOf" srcId="{AE0F2E4E-7486-4101-967A-2FD1E7D0182C}" destId="{35ED26DD-DE94-49D9-A1E9-B33877B160D5}" srcOrd="0" destOrd="0" presId="urn:microsoft.com/office/officeart/2008/layout/LinedList"/>
    <dgm:cxn modelId="{A6B56FA7-9243-4661-94BF-588C72896F17}" type="presOf" srcId="{6F805015-C650-4993-BF44-AEC7E6B1BCD7}" destId="{FB0745A5-90F8-4BE0-A44C-2144403D83DD}" srcOrd="0" destOrd="0" presId="urn:microsoft.com/office/officeart/2008/layout/LinedList"/>
    <dgm:cxn modelId="{6913FAB8-22A7-41A2-A3B0-FD1B99DFE7D4}" srcId="{B8400992-C777-407C-B15E-48B8325C2E79}" destId="{AE0F2E4E-7486-4101-967A-2FD1E7D0182C}" srcOrd="1" destOrd="0" parTransId="{5620377F-35B9-4C28-986B-DC2547842BAD}" sibTransId="{2E814873-CD2F-495A-8533-5B3D20E002AD}"/>
    <dgm:cxn modelId="{2CBC30BB-6530-4CB1-BE30-FBBE09B760DD}" type="presOf" srcId="{3AE5AA4D-0B03-45DC-AC79-BCAD14B32F17}" destId="{2422E53F-D7C5-4AC3-A01F-414FE938A001}" srcOrd="0" destOrd="0" presId="urn:microsoft.com/office/officeart/2008/layout/LinedList"/>
    <dgm:cxn modelId="{CADA5BBD-8803-4703-A0A1-02D0B41D00FE}" srcId="{B8400992-C777-407C-B15E-48B8325C2E79}" destId="{3AE5AA4D-0B03-45DC-AC79-BCAD14B32F17}" srcOrd="3" destOrd="0" parTransId="{043D4DFF-461F-431B-A028-A93D14763D58}" sibTransId="{1A3E57CC-3094-4D49-B791-A7FA3C4F31B6}"/>
    <dgm:cxn modelId="{8BE7B6C5-BA5D-4DF9-A5C8-E5B38A00F5F2}" type="presOf" srcId="{DED3B71F-C575-4750-9E8D-9BB88D62E746}" destId="{F35CAD13-8963-46F7-AE8D-C1BA9D85EEF5}" srcOrd="0" destOrd="0" presId="urn:microsoft.com/office/officeart/2008/layout/LinedList"/>
    <dgm:cxn modelId="{7CA101CB-33AA-470C-8FA5-39B9201ED468}" type="presOf" srcId="{63C5E94C-499A-47F7-A31B-B2C342FC0553}" destId="{8CE83D8C-BD0A-445E-B191-E4D6AFEC38F7}" srcOrd="0" destOrd="0" presId="urn:microsoft.com/office/officeart/2008/layout/LinedList"/>
    <dgm:cxn modelId="{E790EDD7-6961-418C-A43E-1F2CCF67B918}" srcId="{B8400992-C777-407C-B15E-48B8325C2E79}" destId="{8BB53E15-A0D5-4476-90B4-1C04A40AB811}" srcOrd="10" destOrd="0" parTransId="{8A8E683C-1252-4018-A0DC-E75811ADB44E}" sibTransId="{1DAD0E22-5059-4CB3-8EA1-3F8B7D566DA8}"/>
    <dgm:cxn modelId="{EC37ABD8-3AA4-419C-8679-C3AF58CF02A9}" type="presOf" srcId="{A02364B4-B87D-43C8-B033-CDD4DE05538F}" destId="{C0518A02-3931-42B6-9D3B-0ABA169AA6A8}" srcOrd="0" destOrd="0" presId="urn:microsoft.com/office/officeart/2008/layout/LinedList"/>
    <dgm:cxn modelId="{F1A183D9-1FB7-49D5-AA6D-A3D41306E4A2}" srcId="{B8400992-C777-407C-B15E-48B8325C2E79}" destId="{630D0A52-C8C7-42DE-8FA2-68DB3D510693}" srcOrd="9" destOrd="0" parTransId="{47EA4F22-D5A5-433E-9D1D-2101AF5ECDED}" sibTransId="{EECC04D2-F4A1-42B2-84DB-97DF6B4AA790}"/>
    <dgm:cxn modelId="{85C0CCF8-371A-4C40-B453-17CFEFF1954D}" srcId="{B8400992-C777-407C-B15E-48B8325C2E79}" destId="{A02364B4-B87D-43C8-B033-CDD4DE05538F}" srcOrd="0" destOrd="0" parTransId="{7E0CB04A-875B-418C-A1E6-64417D22A2C5}" sibTransId="{6971A9A9-54D8-49A4-AEEC-A5AC39074247}"/>
    <dgm:cxn modelId="{FE4A969F-6731-4E67-A6D4-5A8005AAAFD7}" type="presParOf" srcId="{051BABA0-B2D1-47A6-B9C1-FEC7A8209596}" destId="{EC0CFF6E-3938-4E54-B4D0-4F96A5DED573}" srcOrd="0" destOrd="0" presId="urn:microsoft.com/office/officeart/2008/layout/LinedList"/>
    <dgm:cxn modelId="{1AD3C131-A452-41F9-AB58-A529143FB4A1}" type="presParOf" srcId="{051BABA0-B2D1-47A6-B9C1-FEC7A8209596}" destId="{E176B35E-D7CA-4EEF-BB40-630E88A68AA6}" srcOrd="1" destOrd="0" presId="urn:microsoft.com/office/officeart/2008/layout/LinedList"/>
    <dgm:cxn modelId="{32C929F0-F0B4-4B42-9946-BFE5AF0F7B3A}" type="presParOf" srcId="{E176B35E-D7CA-4EEF-BB40-630E88A68AA6}" destId="{C0518A02-3931-42B6-9D3B-0ABA169AA6A8}" srcOrd="0" destOrd="0" presId="urn:microsoft.com/office/officeart/2008/layout/LinedList"/>
    <dgm:cxn modelId="{8AFFB86A-2E83-426B-A6FD-AB31300ED974}" type="presParOf" srcId="{E176B35E-D7CA-4EEF-BB40-630E88A68AA6}" destId="{B42C3243-E336-4E36-AB2D-771B7E1C0B8D}" srcOrd="1" destOrd="0" presId="urn:microsoft.com/office/officeart/2008/layout/LinedList"/>
    <dgm:cxn modelId="{5E0492BB-71FB-438A-83EC-2A6AC0545338}" type="presParOf" srcId="{051BABA0-B2D1-47A6-B9C1-FEC7A8209596}" destId="{FF915F8E-EE76-472D-B666-405E37311510}" srcOrd="2" destOrd="0" presId="urn:microsoft.com/office/officeart/2008/layout/LinedList"/>
    <dgm:cxn modelId="{D879193C-1FDA-4229-AE4F-7B7B8C25429F}" type="presParOf" srcId="{051BABA0-B2D1-47A6-B9C1-FEC7A8209596}" destId="{FB2A1FC3-A874-46C4-824E-1B36140002CD}" srcOrd="3" destOrd="0" presId="urn:microsoft.com/office/officeart/2008/layout/LinedList"/>
    <dgm:cxn modelId="{A1D3F5C4-70AA-4618-A29A-748A23759A73}" type="presParOf" srcId="{FB2A1FC3-A874-46C4-824E-1B36140002CD}" destId="{35ED26DD-DE94-49D9-A1E9-B33877B160D5}" srcOrd="0" destOrd="0" presId="urn:microsoft.com/office/officeart/2008/layout/LinedList"/>
    <dgm:cxn modelId="{EA5E9B14-B50A-4E69-9082-8CBC933CC0DA}" type="presParOf" srcId="{FB2A1FC3-A874-46C4-824E-1B36140002CD}" destId="{E7251BF4-F041-43A9-9D62-C6E54CE3F5D4}" srcOrd="1" destOrd="0" presId="urn:microsoft.com/office/officeart/2008/layout/LinedList"/>
    <dgm:cxn modelId="{9B7528E8-E921-484C-8C71-2C5365059C61}" type="presParOf" srcId="{051BABA0-B2D1-47A6-B9C1-FEC7A8209596}" destId="{61104189-AB96-4213-A9EB-A5206942BE75}" srcOrd="4" destOrd="0" presId="urn:microsoft.com/office/officeart/2008/layout/LinedList"/>
    <dgm:cxn modelId="{FD9FE8AC-987A-4E61-8F9E-B3B6060FCE6F}" type="presParOf" srcId="{051BABA0-B2D1-47A6-B9C1-FEC7A8209596}" destId="{938CEF61-C14A-4BC9-BCFD-75EE80300D67}" srcOrd="5" destOrd="0" presId="urn:microsoft.com/office/officeart/2008/layout/LinedList"/>
    <dgm:cxn modelId="{7CD03A56-479D-493B-9C34-551F46F3BD27}" type="presParOf" srcId="{938CEF61-C14A-4BC9-BCFD-75EE80300D67}" destId="{440DC7A0-220A-409C-8A94-8190F213FBDE}" srcOrd="0" destOrd="0" presId="urn:microsoft.com/office/officeart/2008/layout/LinedList"/>
    <dgm:cxn modelId="{58E04A9B-DCDD-4B6C-96FB-88542EA3065D}" type="presParOf" srcId="{938CEF61-C14A-4BC9-BCFD-75EE80300D67}" destId="{741DD607-CAA6-4442-BE22-7020FA71939D}" srcOrd="1" destOrd="0" presId="urn:microsoft.com/office/officeart/2008/layout/LinedList"/>
    <dgm:cxn modelId="{3AC0BDF7-D486-421A-9C6B-EC04CAB345BF}" type="presParOf" srcId="{051BABA0-B2D1-47A6-B9C1-FEC7A8209596}" destId="{59CE0116-74EE-4D13-8271-D81A9A099081}" srcOrd="6" destOrd="0" presId="urn:microsoft.com/office/officeart/2008/layout/LinedList"/>
    <dgm:cxn modelId="{E138241D-A437-4993-BC23-9C03CDD1ACE9}" type="presParOf" srcId="{051BABA0-B2D1-47A6-B9C1-FEC7A8209596}" destId="{8EF1B8A6-5066-413D-B10A-A0E26DB6D101}" srcOrd="7" destOrd="0" presId="urn:microsoft.com/office/officeart/2008/layout/LinedList"/>
    <dgm:cxn modelId="{D19B0ED8-E177-41FA-A668-E1296132814D}" type="presParOf" srcId="{8EF1B8A6-5066-413D-B10A-A0E26DB6D101}" destId="{2422E53F-D7C5-4AC3-A01F-414FE938A001}" srcOrd="0" destOrd="0" presId="urn:microsoft.com/office/officeart/2008/layout/LinedList"/>
    <dgm:cxn modelId="{AAA566FD-BA90-42F5-8423-1F6AE0304082}" type="presParOf" srcId="{8EF1B8A6-5066-413D-B10A-A0E26DB6D101}" destId="{12515268-2AEB-4572-9592-EEABBECDAA34}" srcOrd="1" destOrd="0" presId="urn:microsoft.com/office/officeart/2008/layout/LinedList"/>
    <dgm:cxn modelId="{DEF85A4F-78D0-4465-B738-5F37D7D57C0F}" type="presParOf" srcId="{051BABA0-B2D1-47A6-B9C1-FEC7A8209596}" destId="{5BE6DB42-FE86-4074-93D2-543419A887BC}" srcOrd="8" destOrd="0" presId="urn:microsoft.com/office/officeart/2008/layout/LinedList"/>
    <dgm:cxn modelId="{4DF99FA7-FAFE-4B8A-8858-9C1EFDADBB13}" type="presParOf" srcId="{051BABA0-B2D1-47A6-B9C1-FEC7A8209596}" destId="{22E5BC02-8416-4D33-8701-2F6842E6E409}" srcOrd="9" destOrd="0" presId="urn:microsoft.com/office/officeart/2008/layout/LinedList"/>
    <dgm:cxn modelId="{262286C1-2A74-4EE4-8B60-1AB6B7363EA1}" type="presParOf" srcId="{22E5BC02-8416-4D33-8701-2F6842E6E409}" destId="{F35CAD13-8963-46F7-AE8D-C1BA9D85EEF5}" srcOrd="0" destOrd="0" presId="urn:microsoft.com/office/officeart/2008/layout/LinedList"/>
    <dgm:cxn modelId="{FF4FB63E-C255-439D-AB81-90FAD56FD0C0}" type="presParOf" srcId="{22E5BC02-8416-4D33-8701-2F6842E6E409}" destId="{577F6F19-64C3-4C19-98FB-2A6F24D01384}" srcOrd="1" destOrd="0" presId="urn:microsoft.com/office/officeart/2008/layout/LinedList"/>
    <dgm:cxn modelId="{D9BB9255-35B0-48D5-9436-6FCF65D330A4}" type="presParOf" srcId="{051BABA0-B2D1-47A6-B9C1-FEC7A8209596}" destId="{9F63DBFA-DA20-45DF-ABAA-748F51CD4BD8}" srcOrd="10" destOrd="0" presId="urn:microsoft.com/office/officeart/2008/layout/LinedList"/>
    <dgm:cxn modelId="{59C1480A-EA1F-4417-BB35-1F47CF75A5D1}" type="presParOf" srcId="{051BABA0-B2D1-47A6-B9C1-FEC7A8209596}" destId="{C9CAAFBE-9770-439E-AE19-43C19EB43615}" srcOrd="11" destOrd="0" presId="urn:microsoft.com/office/officeart/2008/layout/LinedList"/>
    <dgm:cxn modelId="{39334434-E757-43F1-AA4A-1D3985FEF80A}" type="presParOf" srcId="{C9CAAFBE-9770-439E-AE19-43C19EB43615}" destId="{133482EC-23FF-47EB-908D-96EEC6BC1397}" srcOrd="0" destOrd="0" presId="urn:microsoft.com/office/officeart/2008/layout/LinedList"/>
    <dgm:cxn modelId="{BB81A2D5-CB6B-4498-8E4E-50F7E065A1DA}" type="presParOf" srcId="{C9CAAFBE-9770-439E-AE19-43C19EB43615}" destId="{649544DB-E2FA-4AA9-BFA5-FB2A109D97CE}" srcOrd="1" destOrd="0" presId="urn:microsoft.com/office/officeart/2008/layout/LinedList"/>
    <dgm:cxn modelId="{6E52C3C4-EF4B-468A-AC55-9AEA794F57BF}" type="presParOf" srcId="{051BABA0-B2D1-47A6-B9C1-FEC7A8209596}" destId="{D3B7AA40-EB62-432E-821C-3EC6E4952973}" srcOrd="12" destOrd="0" presId="urn:microsoft.com/office/officeart/2008/layout/LinedList"/>
    <dgm:cxn modelId="{605D5C4B-4822-492A-8375-268F479BA788}" type="presParOf" srcId="{051BABA0-B2D1-47A6-B9C1-FEC7A8209596}" destId="{6852CB6D-457F-45A1-ABC7-914EECB98D49}" srcOrd="13" destOrd="0" presId="urn:microsoft.com/office/officeart/2008/layout/LinedList"/>
    <dgm:cxn modelId="{D76A171D-E2EE-48E1-9ADC-21D7F3783124}" type="presParOf" srcId="{6852CB6D-457F-45A1-ABC7-914EECB98D49}" destId="{90B1A113-4BB9-47EA-BFBF-9C66C2024F12}" srcOrd="0" destOrd="0" presId="urn:microsoft.com/office/officeart/2008/layout/LinedList"/>
    <dgm:cxn modelId="{1FB024F4-96AD-4848-8385-3027B1B5D866}" type="presParOf" srcId="{6852CB6D-457F-45A1-ABC7-914EECB98D49}" destId="{092F0821-3CE9-4F30-904F-DBB1B1DC2A8A}" srcOrd="1" destOrd="0" presId="urn:microsoft.com/office/officeart/2008/layout/LinedList"/>
    <dgm:cxn modelId="{9AF7E43C-90CF-4532-A884-D8586A948325}" type="presParOf" srcId="{051BABA0-B2D1-47A6-B9C1-FEC7A8209596}" destId="{0A380DC5-F9B1-497A-AB34-C6804AAF6260}" srcOrd="14" destOrd="0" presId="urn:microsoft.com/office/officeart/2008/layout/LinedList"/>
    <dgm:cxn modelId="{1B27A4D2-AF3E-41A9-A9B6-EEF833564034}" type="presParOf" srcId="{051BABA0-B2D1-47A6-B9C1-FEC7A8209596}" destId="{0F4A68A8-C07E-40EE-A983-DDF6B4CE785B}" srcOrd="15" destOrd="0" presId="urn:microsoft.com/office/officeart/2008/layout/LinedList"/>
    <dgm:cxn modelId="{7F824014-9A0F-468C-928F-4CD2A29EA152}" type="presParOf" srcId="{0F4A68A8-C07E-40EE-A983-DDF6B4CE785B}" destId="{FB0745A5-90F8-4BE0-A44C-2144403D83DD}" srcOrd="0" destOrd="0" presId="urn:microsoft.com/office/officeart/2008/layout/LinedList"/>
    <dgm:cxn modelId="{3A6BC786-BC46-4C37-BE8D-6CF0EE0DEE01}" type="presParOf" srcId="{0F4A68A8-C07E-40EE-A983-DDF6B4CE785B}" destId="{47D17512-D47D-4DEF-8C5A-CCA19367D285}" srcOrd="1" destOrd="0" presId="urn:microsoft.com/office/officeart/2008/layout/LinedList"/>
    <dgm:cxn modelId="{2D49895A-3BC1-4C4F-91A5-13F1C11DBC92}" type="presParOf" srcId="{051BABA0-B2D1-47A6-B9C1-FEC7A8209596}" destId="{2C235345-68DD-41A2-A0BD-D218DE82104F}" srcOrd="16" destOrd="0" presId="urn:microsoft.com/office/officeart/2008/layout/LinedList"/>
    <dgm:cxn modelId="{218CA184-80E4-4B32-9CE0-632AFBAAFA2D}" type="presParOf" srcId="{051BABA0-B2D1-47A6-B9C1-FEC7A8209596}" destId="{4573DC63-AD91-44D8-8323-DB5E4E8D6F6A}" srcOrd="17" destOrd="0" presId="urn:microsoft.com/office/officeart/2008/layout/LinedList"/>
    <dgm:cxn modelId="{CBAF6A56-BB17-4F08-8437-AA1B109EB856}" type="presParOf" srcId="{4573DC63-AD91-44D8-8323-DB5E4E8D6F6A}" destId="{8CE83D8C-BD0A-445E-B191-E4D6AFEC38F7}" srcOrd="0" destOrd="0" presId="urn:microsoft.com/office/officeart/2008/layout/LinedList"/>
    <dgm:cxn modelId="{B6E8A357-7C64-438C-8577-3A4D66CDF6E4}" type="presParOf" srcId="{4573DC63-AD91-44D8-8323-DB5E4E8D6F6A}" destId="{C90C669B-F580-4B6D-BF06-FC9F620CFA7C}" srcOrd="1" destOrd="0" presId="urn:microsoft.com/office/officeart/2008/layout/LinedList"/>
    <dgm:cxn modelId="{847BCB66-A31D-4E3D-A1AA-A55556DF3ECB}" type="presParOf" srcId="{051BABA0-B2D1-47A6-B9C1-FEC7A8209596}" destId="{6E8DB841-1764-4AA7-A97C-5055CBD1305B}" srcOrd="18" destOrd="0" presId="urn:microsoft.com/office/officeart/2008/layout/LinedList"/>
    <dgm:cxn modelId="{0F7B2ED4-A7A4-4F82-B2DD-B17F8895FDFF}" type="presParOf" srcId="{051BABA0-B2D1-47A6-B9C1-FEC7A8209596}" destId="{F1500093-D7CD-46D2-8066-328B67D9604E}" srcOrd="19" destOrd="0" presId="urn:microsoft.com/office/officeart/2008/layout/LinedList"/>
    <dgm:cxn modelId="{DE687405-962C-4D6B-ACC2-00ECDF4189CB}" type="presParOf" srcId="{F1500093-D7CD-46D2-8066-328B67D9604E}" destId="{FB83EACA-998F-4A41-81A3-CEE8CC6285A1}" srcOrd="0" destOrd="0" presId="urn:microsoft.com/office/officeart/2008/layout/LinedList"/>
    <dgm:cxn modelId="{672943A5-395E-4DFC-A00C-620CB280AB07}" type="presParOf" srcId="{F1500093-D7CD-46D2-8066-328B67D9604E}" destId="{3924EC6D-E9A4-4CC2-8268-08932FFD68C7}" srcOrd="1" destOrd="0" presId="urn:microsoft.com/office/officeart/2008/layout/LinedList"/>
    <dgm:cxn modelId="{64A0F872-7C5D-4977-9FDF-4C6CA1D32FD9}" type="presParOf" srcId="{051BABA0-B2D1-47A6-B9C1-FEC7A8209596}" destId="{E22A17B7-825A-4168-AD6B-7C6183D46F03}" srcOrd="20" destOrd="0" presId="urn:microsoft.com/office/officeart/2008/layout/LinedList"/>
    <dgm:cxn modelId="{5326EB3C-1B4E-4809-B9E9-1B4D2819B946}" type="presParOf" srcId="{051BABA0-B2D1-47A6-B9C1-FEC7A8209596}" destId="{B6CA7E35-3ED1-4620-B929-E36C48182183}" srcOrd="21" destOrd="0" presId="urn:microsoft.com/office/officeart/2008/layout/LinedList"/>
    <dgm:cxn modelId="{B4F3A8B0-D665-4C16-8069-AC5EED1722DA}" type="presParOf" srcId="{B6CA7E35-3ED1-4620-B929-E36C48182183}" destId="{979DE75F-0C76-4527-978B-A5AD601E2BF7}" srcOrd="0" destOrd="0" presId="urn:microsoft.com/office/officeart/2008/layout/LinedList"/>
    <dgm:cxn modelId="{FC8421AC-6B03-44BE-A8A7-87707413440E}" type="presParOf" srcId="{B6CA7E35-3ED1-4620-B929-E36C48182183}" destId="{1BA33946-2A57-4BF9-8324-2F169FA8A1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BB67A5-732D-4C17-B900-71B421374110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5C749DE-E979-4775-A3D6-56927EFDF609}">
      <dgm:prSet/>
      <dgm:spPr/>
      <dgm:t>
        <a:bodyPr/>
        <a:lstStyle/>
        <a:p>
          <a:r>
            <a:rPr lang="en-US" b="0" i="0"/>
            <a:t>Performance:</a:t>
          </a:r>
          <a:endParaRPr lang="en-US"/>
        </a:p>
      </dgm:t>
    </dgm:pt>
    <dgm:pt modelId="{49A18C7D-CA04-43EC-9EAA-998A58325D54}" type="parTrans" cxnId="{47CF0208-0A0D-41D7-9FFC-96471871381D}">
      <dgm:prSet/>
      <dgm:spPr/>
      <dgm:t>
        <a:bodyPr/>
        <a:lstStyle/>
        <a:p>
          <a:endParaRPr lang="en-US"/>
        </a:p>
      </dgm:t>
    </dgm:pt>
    <dgm:pt modelId="{6785A79C-B6FE-4A9B-AE57-0040EC70B693}" type="sibTrans" cxnId="{47CF0208-0A0D-41D7-9FFC-96471871381D}">
      <dgm:prSet/>
      <dgm:spPr/>
      <dgm:t>
        <a:bodyPr/>
        <a:lstStyle/>
        <a:p>
          <a:endParaRPr lang="en-US"/>
        </a:p>
      </dgm:t>
    </dgm:pt>
    <dgm:pt modelId="{A4227233-A4FE-4727-B4FB-7B24BF0EDD62}">
      <dgm:prSet/>
      <dgm:spPr/>
      <dgm:t>
        <a:bodyPr/>
        <a:lstStyle/>
        <a:p>
          <a:r>
            <a:rPr lang="en-US" b="0" i="0"/>
            <a:t>Streaming Efficiency</a:t>
          </a:r>
          <a:endParaRPr lang="en-US"/>
        </a:p>
      </dgm:t>
    </dgm:pt>
    <dgm:pt modelId="{A52B7EF2-30CC-4C85-85DA-DD659D8FA177}" type="parTrans" cxnId="{74702266-F008-4BEC-B178-9D267753A114}">
      <dgm:prSet/>
      <dgm:spPr/>
      <dgm:t>
        <a:bodyPr/>
        <a:lstStyle/>
        <a:p>
          <a:endParaRPr lang="en-US"/>
        </a:p>
      </dgm:t>
    </dgm:pt>
    <dgm:pt modelId="{8826A808-7899-4814-89F9-3497BC0BD9FF}" type="sibTrans" cxnId="{74702266-F008-4BEC-B178-9D267753A114}">
      <dgm:prSet/>
      <dgm:spPr/>
      <dgm:t>
        <a:bodyPr/>
        <a:lstStyle/>
        <a:p>
          <a:endParaRPr lang="en-US"/>
        </a:p>
      </dgm:t>
    </dgm:pt>
    <dgm:pt modelId="{7D199CF2-5C14-46A6-B051-E76BD23D3851}">
      <dgm:prSet/>
      <dgm:spPr/>
      <dgm:t>
        <a:bodyPr/>
        <a:lstStyle/>
        <a:p>
          <a:r>
            <a:rPr lang="en-US" b="0" i="0"/>
            <a:t>Response Time</a:t>
          </a:r>
          <a:endParaRPr lang="en-US"/>
        </a:p>
      </dgm:t>
    </dgm:pt>
    <dgm:pt modelId="{E7DC8E00-6F4A-46C1-92EB-E0F6E5C46316}" type="parTrans" cxnId="{F09D3675-8765-4AF9-BE95-BF8819467BC3}">
      <dgm:prSet/>
      <dgm:spPr/>
      <dgm:t>
        <a:bodyPr/>
        <a:lstStyle/>
        <a:p>
          <a:endParaRPr lang="en-US"/>
        </a:p>
      </dgm:t>
    </dgm:pt>
    <dgm:pt modelId="{E2570A0D-5EE4-4C58-87B3-A3801E6E66A2}" type="sibTrans" cxnId="{F09D3675-8765-4AF9-BE95-BF8819467BC3}">
      <dgm:prSet/>
      <dgm:spPr/>
      <dgm:t>
        <a:bodyPr/>
        <a:lstStyle/>
        <a:p>
          <a:endParaRPr lang="en-US"/>
        </a:p>
      </dgm:t>
    </dgm:pt>
    <dgm:pt modelId="{1D0801A9-2663-4878-B7AA-C28E04FCC767}">
      <dgm:prSet/>
      <dgm:spPr/>
      <dgm:t>
        <a:bodyPr/>
        <a:lstStyle/>
        <a:p>
          <a:r>
            <a:rPr lang="en-US" b="0" i="0"/>
            <a:t>Scalability</a:t>
          </a:r>
          <a:endParaRPr lang="en-US"/>
        </a:p>
      </dgm:t>
    </dgm:pt>
    <dgm:pt modelId="{2E73F9EE-B52E-4FF9-B491-815B3E591C03}" type="parTrans" cxnId="{181A8B93-0A68-4789-AF2C-758F8A0EF805}">
      <dgm:prSet/>
      <dgm:spPr/>
      <dgm:t>
        <a:bodyPr/>
        <a:lstStyle/>
        <a:p>
          <a:endParaRPr lang="en-US"/>
        </a:p>
      </dgm:t>
    </dgm:pt>
    <dgm:pt modelId="{BC25474D-B4FB-40EB-9EE0-8D9FA3AFAE4C}" type="sibTrans" cxnId="{181A8B93-0A68-4789-AF2C-758F8A0EF805}">
      <dgm:prSet/>
      <dgm:spPr/>
      <dgm:t>
        <a:bodyPr/>
        <a:lstStyle/>
        <a:p>
          <a:endParaRPr lang="en-US"/>
        </a:p>
      </dgm:t>
    </dgm:pt>
    <dgm:pt modelId="{D0FFCF40-0235-4920-B49C-9A639CE8C3A3}">
      <dgm:prSet/>
      <dgm:spPr/>
      <dgm:t>
        <a:bodyPr/>
        <a:lstStyle/>
        <a:p>
          <a:r>
            <a:rPr lang="en-US" b="0" i="0"/>
            <a:t>Security:</a:t>
          </a:r>
          <a:endParaRPr lang="en-US"/>
        </a:p>
      </dgm:t>
    </dgm:pt>
    <dgm:pt modelId="{44253A65-8334-4B98-9707-FBA21B5CAE0D}" type="parTrans" cxnId="{1780F593-37DC-4C6B-974F-D6984D66FA6D}">
      <dgm:prSet/>
      <dgm:spPr/>
      <dgm:t>
        <a:bodyPr/>
        <a:lstStyle/>
        <a:p>
          <a:endParaRPr lang="en-US"/>
        </a:p>
      </dgm:t>
    </dgm:pt>
    <dgm:pt modelId="{96594542-E64F-4325-AA27-F26D16C2B580}" type="sibTrans" cxnId="{1780F593-37DC-4C6B-974F-D6984D66FA6D}">
      <dgm:prSet/>
      <dgm:spPr/>
      <dgm:t>
        <a:bodyPr/>
        <a:lstStyle/>
        <a:p>
          <a:endParaRPr lang="en-US"/>
        </a:p>
      </dgm:t>
    </dgm:pt>
    <dgm:pt modelId="{15C52732-D087-4253-ACA4-2E400F62456F}">
      <dgm:prSet/>
      <dgm:spPr/>
      <dgm:t>
        <a:bodyPr/>
        <a:lstStyle/>
        <a:p>
          <a:r>
            <a:rPr lang="en-US" b="0" i="0"/>
            <a:t>Data Encryption</a:t>
          </a:r>
          <a:endParaRPr lang="en-US"/>
        </a:p>
      </dgm:t>
    </dgm:pt>
    <dgm:pt modelId="{6EB327AE-04B3-42E7-8599-010E50466FE5}" type="parTrans" cxnId="{2383B899-FDB5-4D91-A652-9B87A7D822AA}">
      <dgm:prSet/>
      <dgm:spPr/>
      <dgm:t>
        <a:bodyPr/>
        <a:lstStyle/>
        <a:p>
          <a:endParaRPr lang="en-US"/>
        </a:p>
      </dgm:t>
    </dgm:pt>
    <dgm:pt modelId="{152E822E-4A55-4902-8A04-4F597F415A48}" type="sibTrans" cxnId="{2383B899-FDB5-4D91-A652-9B87A7D822AA}">
      <dgm:prSet/>
      <dgm:spPr/>
      <dgm:t>
        <a:bodyPr/>
        <a:lstStyle/>
        <a:p>
          <a:endParaRPr lang="en-US"/>
        </a:p>
      </dgm:t>
    </dgm:pt>
    <dgm:pt modelId="{6AAAEA4D-4B0B-4176-A601-4690E5F262D4}">
      <dgm:prSet/>
      <dgm:spPr/>
      <dgm:t>
        <a:bodyPr/>
        <a:lstStyle/>
        <a:p>
          <a:r>
            <a:rPr lang="en-US" b="0" i="0"/>
            <a:t>Authentication</a:t>
          </a:r>
          <a:endParaRPr lang="en-US"/>
        </a:p>
      </dgm:t>
    </dgm:pt>
    <dgm:pt modelId="{0D7624A7-3C10-4D51-AF5E-B90AB28F96FC}" type="parTrans" cxnId="{38ED4465-33DC-4911-8FEC-7F87668AD9D9}">
      <dgm:prSet/>
      <dgm:spPr/>
      <dgm:t>
        <a:bodyPr/>
        <a:lstStyle/>
        <a:p>
          <a:endParaRPr lang="en-US"/>
        </a:p>
      </dgm:t>
    </dgm:pt>
    <dgm:pt modelId="{76CDEE38-50DA-41BA-B8FE-AF4168F9780A}" type="sibTrans" cxnId="{38ED4465-33DC-4911-8FEC-7F87668AD9D9}">
      <dgm:prSet/>
      <dgm:spPr/>
      <dgm:t>
        <a:bodyPr/>
        <a:lstStyle/>
        <a:p>
          <a:endParaRPr lang="en-US"/>
        </a:p>
      </dgm:t>
    </dgm:pt>
    <dgm:pt modelId="{B5BAEEDB-ADFD-43F7-9642-9F15AFC6F638}">
      <dgm:prSet/>
      <dgm:spPr/>
      <dgm:t>
        <a:bodyPr/>
        <a:lstStyle/>
        <a:p>
          <a:r>
            <a:rPr lang="en-US" b="0" i="0"/>
            <a:t>Authorization</a:t>
          </a:r>
          <a:endParaRPr lang="en-US"/>
        </a:p>
      </dgm:t>
    </dgm:pt>
    <dgm:pt modelId="{72AACAD0-BD5C-4C8B-A5E0-B22EF8512CA9}" type="parTrans" cxnId="{CBBB3E24-8EB9-45D7-80D8-8A9BFC6BC2BE}">
      <dgm:prSet/>
      <dgm:spPr/>
      <dgm:t>
        <a:bodyPr/>
        <a:lstStyle/>
        <a:p>
          <a:endParaRPr lang="en-US"/>
        </a:p>
      </dgm:t>
    </dgm:pt>
    <dgm:pt modelId="{1BFD2B04-47B2-420F-84BE-78FDFBAD2889}" type="sibTrans" cxnId="{CBBB3E24-8EB9-45D7-80D8-8A9BFC6BC2BE}">
      <dgm:prSet/>
      <dgm:spPr/>
      <dgm:t>
        <a:bodyPr/>
        <a:lstStyle/>
        <a:p>
          <a:endParaRPr lang="en-US"/>
        </a:p>
      </dgm:t>
    </dgm:pt>
    <dgm:pt modelId="{5CC43751-D3B9-4B97-BFD8-9067AC2234C2}">
      <dgm:prSet/>
      <dgm:spPr/>
      <dgm:t>
        <a:bodyPr/>
        <a:lstStyle/>
        <a:p>
          <a:r>
            <a:rPr lang="en-US" b="0" i="0"/>
            <a:t>Data Privacy</a:t>
          </a:r>
          <a:endParaRPr lang="en-US"/>
        </a:p>
      </dgm:t>
    </dgm:pt>
    <dgm:pt modelId="{E6CA706B-D777-4DAA-8C68-40EC5DA25CED}" type="parTrans" cxnId="{9AA0400A-B1A9-4C80-A2B6-0DB425701E8B}">
      <dgm:prSet/>
      <dgm:spPr/>
      <dgm:t>
        <a:bodyPr/>
        <a:lstStyle/>
        <a:p>
          <a:endParaRPr lang="en-US"/>
        </a:p>
      </dgm:t>
    </dgm:pt>
    <dgm:pt modelId="{3516E202-89B9-46A2-BA70-CE2EC59ADF31}" type="sibTrans" cxnId="{9AA0400A-B1A9-4C80-A2B6-0DB425701E8B}">
      <dgm:prSet/>
      <dgm:spPr/>
      <dgm:t>
        <a:bodyPr/>
        <a:lstStyle/>
        <a:p>
          <a:endParaRPr lang="en-US"/>
        </a:p>
      </dgm:t>
    </dgm:pt>
    <dgm:pt modelId="{123B5B4C-B052-475D-8856-5929FFD51B22}">
      <dgm:prSet/>
      <dgm:spPr/>
      <dgm:t>
        <a:bodyPr/>
        <a:lstStyle/>
        <a:p>
          <a:r>
            <a:rPr lang="en-US" b="0" i="0"/>
            <a:t>Availability:</a:t>
          </a:r>
          <a:endParaRPr lang="en-US"/>
        </a:p>
      </dgm:t>
    </dgm:pt>
    <dgm:pt modelId="{14808B58-4D53-4BEA-8527-D5E6F4F6A800}" type="parTrans" cxnId="{850A1B1E-947C-4865-8066-DEC3C95627F8}">
      <dgm:prSet/>
      <dgm:spPr/>
      <dgm:t>
        <a:bodyPr/>
        <a:lstStyle/>
        <a:p>
          <a:endParaRPr lang="en-US"/>
        </a:p>
      </dgm:t>
    </dgm:pt>
    <dgm:pt modelId="{215188EC-A9A6-42D6-913B-37A78A894300}" type="sibTrans" cxnId="{850A1B1E-947C-4865-8066-DEC3C95627F8}">
      <dgm:prSet/>
      <dgm:spPr/>
      <dgm:t>
        <a:bodyPr/>
        <a:lstStyle/>
        <a:p>
          <a:endParaRPr lang="en-US"/>
        </a:p>
      </dgm:t>
    </dgm:pt>
    <dgm:pt modelId="{E34A22E4-48FF-4F3D-99F9-24CDDA62D05B}">
      <dgm:prSet/>
      <dgm:spPr/>
      <dgm:t>
        <a:bodyPr/>
        <a:lstStyle/>
        <a:p>
          <a:r>
            <a:rPr lang="en-US" b="0" i="0"/>
            <a:t>Continuous Availability</a:t>
          </a:r>
          <a:endParaRPr lang="en-US"/>
        </a:p>
      </dgm:t>
    </dgm:pt>
    <dgm:pt modelId="{FFD2E4AE-3F39-45D8-A26E-DA220386CC5F}" type="parTrans" cxnId="{B24DC8D3-6D77-4696-A60C-839A588500E8}">
      <dgm:prSet/>
      <dgm:spPr/>
      <dgm:t>
        <a:bodyPr/>
        <a:lstStyle/>
        <a:p>
          <a:endParaRPr lang="en-US"/>
        </a:p>
      </dgm:t>
    </dgm:pt>
    <dgm:pt modelId="{0833F3B8-0B25-4762-8DB1-FE4265E2EAE9}" type="sibTrans" cxnId="{B24DC8D3-6D77-4696-A60C-839A588500E8}">
      <dgm:prSet/>
      <dgm:spPr/>
      <dgm:t>
        <a:bodyPr/>
        <a:lstStyle/>
        <a:p>
          <a:endParaRPr lang="en-US"/>
        </a:p>
      </dgm:t>
    </dgm:pt>
    <dgm:pt modelId="{A30C6039-9DFC-4E67-AAFD-4353FB534378}">
      <dgm:prSet/>
      <dgm:spPr/>
      <dgm:t>
        <a:bodyPr/>
        <a:lstStyle/>
        <a:p>
          <a:r>
            <a:rPr lang="en-US" b="0" i="0"/>
            <a:t>Fault Tolerance</a:t>
          </a:r>
          <a:endParaRPr lang="en-US"/>
        </a:p>
      </dgm:t>
    </dgm:pt>
    <dgm:pt modelId="{2F4040A1-A20C-4801-A663-27A986A28A53}" type="parTrans" cxnId="{E9E143DF-2423-4748-B070-A590807915B5}">
      <dgm:prSet/>
      <dgm:spPr/>
      <dgm:t>
        <a:bodyPr/>
        <a:lstStyle/>
        <a:p>
          <a:endParaRPr lang="en-US"/>
        </a:p>
      </dgm:t>
    </dgm:pt>
    <dgm:pt modelId="{4905CCA7-3564-4B60-881A-4FC45736E61E}" type="sibTrans" cxnId="{E9E143DF-2423-4748-B070-A590807915B5}">
      <dgm:prSet/>
      <dgm:spPr/>
      <dgm:t>
        <a:bodyPr/>
        <a:lstStyle/>
        <a:p>
          <a:endParaRPr lang="en-US"/>
        </a:p>
      </dgm:t>
    </dgm:pt>
    <dgm:pt modelId="{D17D8DC0-3096-43A2-8DB4-DF9ED611126A}">
      <dgm:prSet/>
      <dgm:spPr/>
      <dgm:t>
        <a:bodyPr/>
        <a:lstStyle/>
        <a:p>
          <a:r>
            <a:rPr lang="en-US" b="0" i="0"/>
            <a:t>Usability:</a:t>
          </a:r>
          <a:endParaRPr lang="en-US"/>
        </a:p>
      </dgm:t>
    </dgm:pt>
    <dgm:pt modelId="{485B2F31-69AC-440C-800F-D49A7D0F8FB6}" type="parTrans" cxnId="{52086896-4726-4AAA-9665-B0A01C209EF0}">
      <dgm:prSet/>
      <dgm:spPr/>
      <dgm:t>
        <a:bodyPr/>
        <a:lstStyle/>
        <a:p>
          <a:endParaRPr lang="en-US"/>
        </a:p>
      </dgm:t>
    </dgm:pt>
    <dgm:pt modelId="{B9ADC37D-4FBB-42EA-BD73-8B4EA761B60D}" type="sibTrans" cxnId="{52086896-4726-4AAA-9665-B0A01C209EF0}">
      <dgm:prSet/>
      <dgm:spPr/>
      <dgm:t>
        <a:bodyPr/>
        <a:lstStyle/>
        <a:p>
          <a:endParaRPr lang="en-US"/>
        </a:p>
      </dgm:t>
    </dgm:pt>
    <dgm:pt modelId="{96E7E98D-62DA-40E9-B793-538BE899B0F9}">
      <dgm:prSet/>
      <dgm:spPr/>
      <dgm:t>
        <a:bodyPr/>
        <a:lstStyle/>
        <a:p>
          <a:r>
            <a:rPr lang="en-US" b="0" i="0"/>
            <a:t>Intuitive Interface</a:t>
          </a:r>
          <a:endParaRPr lang="en-US"/>
        </a:p>
      </dgm:t>
    </dgm:pt>
    <dgm:pt modelId="{47BA1B3A-B4F5-40A6-92BC-86EF04669EC3}" type="parTrans" cxnId="{E0E175F4-93B2-49C9-B4C4-64AE9C8A0ED9}">
      <dgm:prSet/>
      <dgm:spPr/>
      <dgm:t>
        <a:bodyPr/>
        <a:lstStyle/>
        <a:p>
          <a:endParaRPr lang="en-US"/>
        </a:p>
      </dgm:t>
    </dgm:pt>
    <dgm:pt modelId="{469AF2AC-F99C-4A00-B392-AFC9A9E3FD3E}" type="sibTrans" cxnId="{E0E175F4-93B2-49C9-B4C4-64AE9C8A0ED9}">
      <dgm:prSet/>
      <dgm:spPr/>
      <dgm:t>
        <a:bodyPr/>
        <a:lstStyle/>
        <a:p>
          <a:endParaRPr lang="en-US"/>
        </a:p>
      </dgm:t>
    </dgm:pt>
    <dgm:pt modelId="{3E72477E-251C-422B-816C-9FC534B63E69}">
      <dgm:prSet/>
      <dgm:spPr/>
      <dgm:t>
        <a:bodyPr/>
        <a:lstStyle/>
        <a:p>
          <a:r>
            <a:rPr lang="en-US" b="0" i="0"/>
            <a:t>Mobile Responsiveness</a:t>
          </a:r>
          <a:endParaRPr lang="en-US"/>
        </a:p>
      </dgm:t>
    </dgm:pt>
    <dgm:pt modelId="{778E5CE2-9C0D-4DA6-9DAF-F20F07E2F508}" type="parTrans" cxnId="{444ECAE4-B1BE-4777-9E2C-E1CE3AD0CF94}">
      <dgm:prSet/>
      <dgm:spPr/>
      <dgm:t>
        <a:bodyPr/>
        <a:lstStyle/>
        <a:p>
          <a:endParaRPr lang="en-US"/>
        </a:p>
      </dgm:t>
    </dgm:pt>
    <dgm:pt modelId="{D963F2C0-36A6-400E-AD21-564F9B447F24}" type="sibTrans" cxnId="{444ECAE4-B1BE-4777-9E2C-E1CE3AD0CF94}">
      <dgm:prSet/>
      <dgm:spPr/>
      <dgm:t>
        <a:bodyPr/>
        <a:lstStyle/>
        <a:p>
          <a:endParaRPr lang="en-US"/>
        </a:p>
      </dgm:t>
    </dgm:pt>
    <dgm:pt modelId="{A7608AC8-23F6-4163-A6D4-DC136A71E4B1}">
      <dgm:prSet/>
      <dgm:spPr/>
      <dgm:t>
        <a:bodyPr/>
        <a:lstStyle/>
        <a:p>
          <a:r>
            <a:rPr lang="en-US" b="0" i="0"/>
            <a:t>Code Documentation:</a:t>
          </a:r>
          <a:endParaRPr lang="en-US"/>
        </a:p>
      </dgm:t>
    </dgm:pt>
    <dgm:pt modelId="{1F746BC1-F6DE-452A-AF72-2887EF9B0C2A}" type="parTrans" cxnId="{EFC29A94-6C22-40BA-A258-DE5619A76181}">
      <dgm:prSet/>
      <dgm:spPr/>
      <dgm:t>
        <a:bodyPr/>
        <a:lstStyle/>
        <a:p>
          <a:endParaRPr lang="en-US"/>
        </a:p>
      </dgm:t>
    </dgm:pt>
    <dgm:pt modelId="{4EB609C0-CF67-4D25-9229-58764BCFF014}" type="sibTrans" cxnId="{EFC29A94-6C22-40BA-A258-DE5619A76181}">
      <dgm:prSet/>
      <dgm:spPr/>
      <dgm:t>
        <a:bodyPr/>
        <a:lstStyle/>
        <a:p>
          <a:endParaRPr lang="en-US"/>
        </a:p>
      </dgm:t>
    </dgm:pt>
    <dgm:pt modelId="{84851E1C-C5B7-4CD3-A4CA-6CC5A797EDFA}">
      <dgm:prSet/>
      <dgm:spPr/>
      <dgm:t>
        <a:bodyPr/>
        <a:lstStyle/>
        <a:p>
          <a:r>
            <a:rPr lang="en-US" b="0" i="0"/>
            <a:t>Comprehensive Documentation</a:t>
          </a:r>
          <a:endParaRPr lang="en-US"/>
        </a:p>
      </dgm:t>
    </dgm:pt>
    <dgm:pt modelId="{15D742CE-8D19-488E-A476-3AB3C9D8889B}" type="parTrans" cxnId="{1B65ADC4-48B8-469B-A775-3EA9BDFAB75C}">
      <dgm:prSet/>
      <dgm:spPr/>
      <dgm:t>
        <a:bodyPr/>
        <a:lstStyle/>
        <a:p>
          <a:endParaRPr lang="en-US"/>
        </a:p>
      </dgm:t>
    </dgm:pt>
    <dgm:pt modelId="{D1587FFD-DC6D-46F1-8049-41C80F55F267}" type="sibTrans" cxnId="{1B65ADC4-48B8-469B-A775-3EA9BDFAB75C}">
      <dgm:prSet/>
      <dgm:spPr/>
      <dgm:t>
        <a:bodyPr/>
        <a:lstStyle/>
        <a:p>
          <a:endParaRPr lang="en-US"/>
        </a:p>
      </dgm:t>
    </dgm:pt>
    <dgm:pt modelId="{12CFF1B0-F7E1-4905-BCFB-EE84327075FD}" type="pres">
      <dgm:prSet presAssocID="{57BB67A5-732D-4C17-B900-71B421374110}" presName="Name0" presStyleCnt="0">
        <dgm:presLayoutVars>
          <dgm:dir/>
          <dgm:animLvl val="lvl"/>
          <dgm:resizeHandles val="exact"/>
        </dgm:presLayoutVars>
      </dgm:prSet>
      <dgm:spPr/>
    </dgm:pt>
    <dgm:pt modelId="{52BA5EFF-16DE-4B89-98D7-7A0935877FBE}" type="pres">
      <dgm:prSet presAssocID="{35C749DE-E979-4775-A3D6-56927EFDF609}" presName="composite" presStyleCnt="0"/>
      <dgm:spPr/>
    </dgm:pt>
    <dgm:pt modelId="{0C380F31-8F7A-4A48-8DB0-E09A360967A9}" type="pres">
      <dgm:prSet presAssocID="{35C749DE-E979-4775-A3D6-56927EFDF609}" presName="parTx" presStyleLbl="alignNode1" presStyleIdx="0" presStyleCnt="5">
        <dgm:presLayoutVars>
          <dgm:chMax val="0"/>
          <dgm:chPref val="0"/>
        </dgm:presLayoutVars>
      </dgm:prSet>
      <dgm:spPr/>
    </dgm:pt>
    <dgm:pt modelId="{442D346A-FEFC-490C-92D7-CB37647752A7}" type="pres">
      <dgm:prSet presAssocID="{35C749DE-E979-4775-A3D6-56927EFDF609}" presName="desTx" presStyleLbl="alignAccFollowNode1" presStyleIdx="0" presStyleCnt="5">
        <dgm:presLayoutVars/>
      </dgm:prSet>
      <dgm:spPr/>
    </dgm:pt>
    <dgm:pt modelId="{2CDFC25B-5A92-4D07-98C8-60444429805C}" type="pres">
      <dgm:prSet presAssocID="{6785A79C-B6FE-4A9B-AE57-0040EC70B693}" presName="space" presStyleCnt="0"/>
      <dgm:spPr/>
    </dgm:pt>
    <dgm:pt modelId="{A78833AD-FABE-4CB0-B45F-E42F87361FC7}" type="pres">
      <dgm:prSet presAssocID="{D0FFCF40-0235-4920-B49C-9A639CE8C3A3}" presName="composite" presStyleCnt="0"/>
      <dgm:spPr/>
    </dgm:pt>
    <dgm:pt modelId="{D96B2C6A-D170-4E97-B468-39B2E7591936}" type="pres">
      <dgm:prSet presAssocID="{D0FFCF40-0235-4920-B49C-9A639CE8C3A3}" presName="parTx" presStyleLbl="alignNode1" presStyleIdx="1" presStyleCnt="5">
        <dgm:presLayoutVars>
          <dgm:chMax val="0"/>
          <dgm:chPref val="0"/>
        </dgm:presLayoutVars>
      </dgm:prSet>
      <dgm:spPr/>
    </dgm:pt>
    <dgm:pt modelId="{ECDE59F3-606E-4498-AD28-E67D594A3431}" type="pres">
      <dgm:prSet presAssocID="{D0FFCF40-0235-4920-B49C-9A639CE8C3A3}" presName="desTx" presStyleLbl="alignAccFollowNode1" presStyleIdx="1" presStyleCnt="5">
        <dgm:presLayoutVars/>
      </dgm:prSet>
      <dgm:spPr/>
    </dgm:pt>
    <dgm:pt modelId="{0AD8FCDA-C0FC-4CE9-9ACC-D09F3586248C}" type="pres">
      <dgm:prSet presAssocID="{96594542-E64F-4325-AA27-F26D16C2B580}" presName="space" presStyleCnt="0"/>
      <dgm:spPr/>
    </dgm:pt>
    <dgm:pt modelId="{A9CD4A32-811F-4B14-8374-8B48D2E5F65C}" type="pres">
      <dgm:prSet presAssocID="{123B5B4C-B052-475D-8856-5929FFD51B22}" presName="composite" presStyleCnt="0"/>
      <dgm:spPr/>
    </dgm:pt>
    <dgm:pt modelId="{17FD0FBE-9C49-4DCB-AC33-675D47F26C9A}" type="pres">
      <dgm:prSet presAssocID="{123B5B4C-B052-475D-8856-5929FFD51B22}" presName="parTx" presStyleLbl="alignNode1" presStyleIdx="2" presStyleCnt="5">
        <dgm:presLayoutVars>
          <dgm:chMax val="0"/>
          <dgm:chPref val="0"/>
        </dgm:presLayoutVars>
      </dgm:prSet>
      <dgm:spPr/>
    </dgm:pt>
    <dgm:pt modelId="{0D820E30-653E-4EE6-AAF3-C6FE623F2365}" type="pres">
      <dgm:prSet presAssocID="{123B5B4C-B052-475D-8856-5929FFD51B22}" presName="desTx" presStyleLbl="alignAccFollowNode1" presStyleIdx="2" presStyleCnt="5">
        <dgm:presLayoutVars/>
      </dgm:prSet>
      <dgm:spPr/>
    </dgm:pt>
    <dgm:pt modelId="{7E8B7CC7-4677-4746-BCCB-0FF3EFE46C49}" type="pres">
      <dgm:prSet presAssocID="{215188EC-A9A6-42D6-913B-37A78A894300}" presName="space" presStyleCnt="0"/>
      <dgm:spPr/>
    </dgm:pt>
    <dgm:pt modelId="{D4A3E5CC-28C6-4EE9-B2A6-9A862E043242}" type="pres">
      <dgm:prSet presAssocID="{D17D8DC0-3096-43A2-8DB4-DF9ED611126A}" presName="composite" presStyleCnt="0"/>
      <dgm:spPr/>
    </dgm:pt>
    <dgm:pt modelId="{90F7ABC5-8AFB-4EBA-8490-AE70468B1DB5}" type="pres">
      <dgm:prSet presAssocID="{D17D8DC0-3096-43A2-8DB4-DF9ED611126A}" presName="parTx" presStyleLbl="alignNode1" presStyleIdx="3" presStyleCnt="5">
        <dgm:presLayoutVars>
          <dgm:chMax val="0"/>
          <dgm:chPref val="0"/>
        </dgm:presLayoutVars>
      </dgm:prSet>
      <dgm:spPr/>
    </dgm:pt>
    <dgm:pt modelId="{932BAB2C-A631-4544-98A3-C1AEDC8DC4EE}" type="pres">
      <dgm:prSet presAssocID="{D17D8DC0-3096-43A2-8DB4-DF9ED611126A}" presName="desTx" presStyleLbl="alignAccFollowNode1" presStyleIdx="3" presStyleCnt="5">
        <dgm:presLayoutVars/>
      </dgm:prSet>
      <dgm:spPr/>
    </dgm:pt>
    <dgm:pt modelId="{CB5B83D6-AB8A-4359-BEAB-0AA6CE25393B}" type="pres">
      <dgm:prSet presAssocID="{B9ADC37D-4FBB-42EA-BD73-8B4EA761B60D}" presName="space" presStyleCnt="0"/>
      <dgm:spPr/>
    </dgm:pt>
    <dgm:pt modelId="{30EA693D-7687-4EA1-98AE-8BC0CE6AD210}" type="pres">
      <dgm:prSet presAssocID="{A7608AC8-23F6-4163-A6D4-DC136A71E4B1}" presName="composite" presStyleCnt="0"/>
      <dgm:spPr/>
    </dgm:pt>
    <dgm:pt modelId="{3EE85C46-97DB-424B-A7EF-2106046A0D01}" type="pres">
      <dgm:prSet presAssocID="{A7608AC8-23F6-4163-A6D4-DC136A71E4B1}" presName="parTx" presStyleLbl="alignNode1" presStyleIdx="4" presStyleCnt="5">
        <dgm:presLayoutVars>
          <dgm:chMax val="0"/>
          <dgm:chPref val="0"/>
        </dgm:presLayoutVars>
      </dgm:prSet>
      <dgm:spPr/>
    </dgm:pt>
    <dgm:pt modelId="{AC369CD9-2B60-425B-BA21-3D168477714C}" type="pres">
      <dgm:prSet presAssocID="{A7608AC8-23F6-4163-A6D4-DC136A71E4B1}" presName="desTx" presStyleLbl="alignAccFollowNode1" presStyleIdx="4" presStyleCnt="5">
        <dgm:presLayoutVars/>
      </dgm:prSet>
      <dgm:spPr/>
    </dgm:pt>
  </dgm:ptLst>
  <dgm:cxnLst>
    <dgm:cxn modelId="{47CF0208-0A0D-41D7-9FFC-96471871381D}" srcId="{57BB67A5-732D-4C17-B900-71B421374110}" destId="{35C749DE-E979-4775-A3D6-56927EFDF609}" srcOrd="0" destOrd="0" parTransId="{49A18C7D-CA04-43EC-9EAA-998A58325D54}" sibTransId="{6785A79C-B6FE-4A9B-AE57-0040EC70B693}"/>
    <dgm:cxn modelId="{0A208809-DCB4-4125-A897-7509FAA02DD1}" type="presOf" srcId="{15C52732-D087-4253-ACA4-2E400F62456F}" destId="{ECDE59F3-606E-4498-AD28-E67D594A3431}" srcOrd="0" destOrd="0" presId="urn:microsoft.com/office/officeart/2016/7/layout/ChevronBlockProcess"/>
    <dgm:cxn modelId="{9AA0400A-B1A9-4C80-A2B6-0DB425701E8B}" srcId="{D0FFCF40-0235-4920-B49C-9A639CE8C3A3}" destId="{5CC43751-D3B9-4B97-BFD8-9067AC2234C2}" srcOrd="3" destOrd="0" parTransId="{E6CA706B-D777-4DAA-8C68-40EC5DA25CED}" sibTransId="{3516E202-89B9-46A2-BA70-CE2EC59ADF31}"/>
    <dgm:cxn modelId="{51933116-7C8E-4B16-9D5D-FF1AE3D39542}" type="presOf" srcId="{D0FFCF40-0235-4920-B49C-9A639CE8C3A3}" destId="{D96B2C6A-D170-4E97-B468-39B2E7591936}" srcOrd="0" destOrd="0" presId="urn:microsoft.com/office/officeart/2016/7/layout/ChevronBlockProcess"/>
    <dgm:cxn modelId="{F694F21D-5891-4220-92DB-489D2A901DAE}" type="presOf" srcId="{A4227233-A4FE-4727-B4FB-7B24BF0EDD62}" destId="{442D346A-FEFC-490C-92D7-CB37647752A7}" srcOrd="0" destOrd="0" presId="urn:microsoft.com/office/officeart/2016/7/layout/ChevronBlockProcess"/>
    <dgm:cxn modelId="{850A1B1E-947C-4865-8066-DEC3C95627F8}" srcId="{57BB67A5-732D-4C17-B900-71B421374110}" destId="{123B5B4C-B052-475D-8856-5929FFD51B22}" srcOrd="2" destOrd="0" parTransId="{14808B58-4D53-4BEA-8527-D5E6F4F6A800}" sibTransId="{215188EC-A9A6-42D6-913B-37A78A894300}"/>
    <dgm:cxn modelId="{22706923-007E-4445-9BEA-371E01CBEFA5}" type="presOf" srcId="{D17D8DC0-3096-43A2-8DB4-DF9ED611126A}" destId="{90F7ABC5-8AFB-4EBA-8490-AE70468B1DB5}" srcOrd="0" destOrd="0" presId="urn:microsoft.com/office/officeart/2016/7/layout/ChevronBlockProcess"/>
    <dgm:cxn modelId="{CBBB3E24-8EB9-45D7-80D8-8A9BFC6BC2BE}" srcId="{D0FFCF40-0235-4920-B49C-9A639CE8C3A3}" destId="{B5BAEEDB-ADFD-43F7-9642-9F15AFC6F638}" srcOrd="2" destOrd="0" parTransId="{72AACAD0-BD5C-4C8B-A5E0-B22EF8512CA9}" sibTransId="{1BFD2B04-47B2-420F-84BE-78FDFBAD2889}"/>
    <dgm:cxn modelId="{ECDF1135-4731-4A16-B3A9-9AEEAC60465C}" type="presOf" srcId="{123B5B4C-B052-475D-8856-5929FFD51B22}" destId="{17FD0FBE-9C49-4DCB-AC33-675D47F26C9A}" srcOrd="0" destOrd="0" presId="urn:microsoft.com/office/officeart/2016/7/layout/ChevronBlockProcess"/>
    <dgm:cxn modelId="{C98E533D-21B5-4622-A2E3-54A5A04A72FB}" type="presOf" srcId="{84851E1C-C5B7-4CD3-A4CA-6CC5A797EDFA}" destId="{AC369CD9-2B60-425B-BA21-3D168477714C}" srcOrd="0" destOrd="0" presId="urn:microsoft.com/office/officeart/2016/7/layout/ChevronBlockProcess"/>
    <dgm:cxn modelId="{51CFB15D-8302-4C88-A484-96B492DF52CE}" type="presOf" srcId="{A30C6039-9DFC-4E67-AAFD-4353FB534378}" destId="{0D820E30-653E-4EE6-AAF3-C6FE623F2365}" srcOrd="0" destOrd="1" presId="urn:microsoft.com/office/officeart/2016/7/layout/ChevronBlockProcess"/>
    <dgm:cxn modelId="{38ED4465-33DC-4911-8FEC-7F87668AD9D9}" srcId="{D0FFCF40-0235-4920-B49C-9A639CE8C3A3}" destId="{6AAAEA4D-4B0B-4176-A601-4690E5F262D4}" srcOrd="1" destOrd="0" parTransId="{0D7624A7-3C10-4D51-AF5E-B90AB28F96FC}" sibTransId="{76CDEE38-50DA-41BA-B8FE-AF4168F9780A}"/>
    <dgm:cxn modelId="{74702266-F008-4BEC-B178-9D267753A114}" srcId="{35C749DE-E979-4775-A3D6-56927EFDF609}" destId="{A4227233-A4FE-4727-B4FB-7B24BF0EDD62}" srcOrd="0" destOrd="0" parTransId="{A52B7EF2-30CC-4C85-85DA-DD659D8FA177}" sibTransId="{8826A808-7899-4814-89F9-3497BC0BD9FF}"/>
    <dgm:cxn modelId="{19FA9E4B-3681-49FF-B56C-E93E4201B5EC}" type="presOf" srcId="{3E72477E-251C-422B-816C-9FC534B63E69}" destId="{932BAB2C-A631-4544-98A3-C1AEDC8DC4EE}" srcOrd="0" destOrd="1" presId="urn:microsoft.com/office/officeart/2016/7/layout/ChevronBlockProcess"/>
    <dgm:cxn modelId="{EFF9D86B-1F00-4D74-A4EF-F5E9E8DF405C}" type="presOf" srcId="{7D199CF2-5C14-46A6-B051-E76BD23D3851}" destId="{442D346A-FEFC-490C-92D7-CB37647752A7}" srcOrd="0" destOrd="1" presId="urn:microsoft.com/office/officeart/2016/7/layout/ChevronBlockProcess"/>
    <dgm:cxn modelId="{2F856A51-EE4F-47CF-A9AD-AABCB780920A}" type="presOf" srcId="{35C749DE-E979-4775-A3D6-56927EFDF609}" destId="{0C380F31-8F7A-4A48-8DB0-E09A360967A9}" srcOrd="0" destOrd="0" presId="urn:microsoft.com/office/officeart/2016/7/layout/ChevronBlockProcess"/>
    <dgm:cxn modelId="{F09D3675-8765-4AF9-BE95-BF8819467BC3}" srcId="{35C749DE-E979-4775-A3D6-56927EFDF609}" destId="{7D199CF2-5C14-46A6-B051-E76BD23D3851}" srcOrd="1" destOrd="0" parTransId="{E7DC8E00-6F4A-46C1-92EB-E0F6E5C46316}" sibTransId="{E2570A0D-5EE4-4C58-87B3-A3801E6E66A2}"/>
    <dgm:cxn modelId="{90476858-E856-4BCD-8AC2-CA62ED8D48FE}" type="presOf" srcId="{E34A22E4-48FF-4F3D-99F9-24CDDA62D05B}" destId="{0D820E30-653E-4EE6-AAF3-C6FE623F2365}" srcOrd="0" destOrd="0" presId="urn:microsoft.com/office/officeart/2016/7/layout/ChevronBlockProcess"/>
    <dgm:cxn modelId="{F98C9C79-8663-4EAE-BE06-99769A1DB94B}" type="presOf" srcId="{5CC43751-D3B9-4B97-BFD8-9067AC2234C2}" destId="{ECDE59F3-606E-4498-AD28-E67D594A3431}" srcOrd="0" destOrd="3" presId="urn:microsoft.com/office/officeart/2016/7/layout/ChevronBlockProcess"/>
    <dgm:cxn modelId="{181A8B93-0A68-4789-AF2C-758F8A0EF805}" srcId="{35C749DE-E979-4775-A3D6-56927EFDF609}" destId="{1D0801A9-2663-4878-B7AA-C28E04FCC767}" srcOrd="2" destOrd="0" parTransId="{2E73F9EE-B52E-4FF9-B491-815B3E591C03}" sibTransId="{BC25474D-B4FB-40EB-9EE0-8D9FA3AFAE4C}"/>
    <dgm:cxn modelId="{1780F593-37DC-4C6B-974F-D6984D66FA6D}" srcId="{57BB67A5-732D-4C17-B900-71B421374110}" destId="{D0FFCF40-0235-4920-B49C-9A639CE8C3A3}" srcOrd="1" destOrd="0" parTransId="{44253A65-8334-4B98-9707-FBA21B5CAE0D}" sibTransId="{96594542-E64F-4325-AA27-F26D16C2B580}"/>
    <dgm:cxn modelId="{EFC29A94-6C22-40BA-A258-DE5619A76181}" srcId="{57BB67A5-732D-4C17-B900-71B421374110}" destId="{A7608AC8-23F6-4163-A6D4-DC136A71E4B1}" srcOrd="4" destOrd="0" parTransId="{1F746BC1-F6DE-452A-AF72-2887EF9B0C2A}" sibTransId="{4EB609C0-CF67-4D25-9229-58764BCFF014}"/>
    <dgm:cxn modelId="{52086896-4726-4AAA-9665-B0A01C209EF0}" srcId="{57BB67A5-732D-4C17-B900-71B421374110}" destId="{D17D8DC0-3096-43A2-8DB4-DF9ED611126A}" srcOrd="3" destOrd="0" parTransId="{485B2F31-69AC-440C-800F-D49A7D0F8FB6}" sibTransId="{B9ADC37D-4FBB-42EA-BD73-8B4EA761B60D}"/>
    <dgm:cxn modelId="{2383B899-FDB5-4D91-A652-9B87A7D822AA}" srcId="{D0FFCF40-0235-4920-B49C-9A639CE8C3A3}" destId="{15C52732-D087-4253-ACA4-2E400F62456F}" srcOrd="0" destOrd="0" parTransId="{6EB327AE-04B3-42E7-8599-010E50466FE5}" sibTransId="{152E822E-4A55-4902-8A04-4F597F415A48}"/>
    <dgm:cxn modelId="{D415399B-474A-46FE-BD28-3E77601F1154}" type="presOf" srcId="{B5BAEEDB-ADFD-43F7-9642-9F15AFC6F638}" destId="{ECDE59F3-606E-4498-AD28-E67D594A3431}" srcOrd="0" destOrd="2" presId="urn:microsoft.com/office/officeart/2016/7/layout/ChevronBlockProcess"/>
    <dgm:cxn modelId="{13F5619D-4911-4C4B-902A-375C2D74A201}" type="presOf" srcId="{A7608AC8-23F6-4163-A6D4-DC136A71E4B1}" destId="{3EE85C46-97DB-424B-A7EF-2106046A0D01}" srcOrd="0" destOrd="0" presId="urn:microsoft.com/office/officeart/2016/7/layout/ChevronBlockProcess"/>
    <dgm:cxn modelId="{1B65ADC4-48B8-469B-A775-3EA9BDFAB75C}" srcId="{A7608AC8-23F6-4163-A6D4-DC136A71E4B1}" destId="{84851E1C-C5B7-4CD3-A4CA-6CC5A797EDFA}" srcOrd="0" destOrd="0" parTransId="{15D742CE-8D19-488E-A476-3AB3C9D8889B}" sibTransId="{D1587FFD-DC6D-46F1-8049-41C80F55F267}"/>
    <dgm:cxn modelId="{B24DC8D3-6D77-4696-A60C-839A588500E8}" srcId="{123B5B4C-B052-475D-8856-5929FFD51B22}" destId="{E34A22E4-48FF-4F3D-99F9-24CDDA62D05B}" srcOrd="0" destOrd="0" parTransId="{FFD2E4AE-3F39-45D8-A26E-DA220386CC5F}" sibTransId="{0833F3B8-0B25-4762-8DB1-FE4265E2EAE9}"/>
    <dgm:cxn modelId="{E98852D4-9CA4-47C3-ABFE-23ABE549D124}" type="presOf" srcId="{96E7E98D-62DA-40E9-B793-538BE899B0F9}" destId="{932BAB2C-A631-4544-98A3-C1AEDC8DC4EE}" srcOrd="0" destOrd="0" presId="urn:microsoft.com/office/officeart/2016/7/layout/ChevronBlockProcess"/>
    <dgm:cxn modelId="{C6FC78D8-509B-4BBA-8A5F-792E14735F81}" type="presOf" srcId="{6AAAEA4D-4B0B-4176-A601-4690E5F262D4}" destId="{ECDE59F3-606E-4498-AD28-E67D594A3431}" srcOrd="0" destOrd="1" presId="urn:microsoft.com/office/officeart/2016/7/layout/ChevronBlockProcess"/>
    <dgm:cxn modelId="{990754DB-23EE-4E4B-B306-4AE707ABB612}" type="presOf" srcId="{1D0801A9-2663-4878-B7AA-C28E04FCC767}" destId="{442D346A-FEFC-490C-92D7-CB37647752A7}" srcOrd="0" destOrd="2" presId="urn:microsoft.com/office/officeart/2016/7/layout/ChevronBlockProcess"/>
    <dgm:cxn modelId="{E9E143DF-2423-4748-B070-A590807915B5}" srcId="{123B5B4C-B052-475D-8856-5929FFD51B22}" destId="{A30C6039-9DFC-4E67-AAFD-4353FB534378}" srcOrd="1" destOrd="0" parTransId="{2F4040A1-A20C-4801-A663-27A986A28A53}" sibTransId="{4905CCA7-3564-4B60-881A-4FC45736E61E}"/>
    <dgm:cxn modelId="{444ECAE4-B1BE-4777-9E2C-E1CE3AD0CF94}" srcId="{D17D8DC0-3096-43A2-8DB4-DF9ED611126A}" destId="{3E72477E-251C-422B-816C-9FC534B63E69}" srcOrd="1" destOrd="0" parTransId="{778E5CE2-9C0D-4DA6-9DAF-F20F07E2F508}" sibTransId="{D963F2C0-36A6-400E-AD21-564F9B447F24}"/>
    <dgm:cxn modelId="{8F6CEFEC-76BD-40EE-ABF2-926ED7F9D9C5}" type="presOf" srcId="{57BB67A5-732D-4C17-B900-71B421374110}" destId="{12CFF1B0-F7E1-4905-BCFB-EE84327075FD}" srcOrd="0" destOrd="0" presId="urn:microsoft.com/office/officeart/2016/7/layout/ChevronBlockProcess"/>
    <dgm:cxn modelId="{E0E175F4-93B2-49C9-B4C4-64AE9C8A0ED9}" srcId="{D17D8DC0-3096-43A2-8DB4-DF9ED611126A}" destId="{96E7E98D-62DA-40E9-B793-538BE899B0F9}" srcOrd="0" destOrd="0" parTransId="{47BA1B3A-B4F5-40A6-92BC-86EF04669EC3}" sibTransId="{469AF2AC-F99C-4A00-B392-AFC9A9E3FD3E}"/>
    <dgm:cxn modelId="{641773D1-B42E-430B-AE9D-1E090F1C4D78}" type="presParOf" srcId="{12CFF1B0-F7E1-4905-BCFB-EE84327075FD}" destId="{52BA5EFF-16DE-4B89-98D7-7A0935877FBE}" srcOrd="0" destOrd="0" presId="urn:microsoft.com/office/officeart/2016/7/layout/ChevronBlockProcess"/>
    <dgm:cxn modelId="{7CD7DB46-67EA-400A-9EAA-B3B692B316CE}" type="presParOf" srcId="{52BA5EFF-16DE-4B89-98D7-7A0935877FBE}" destId="{0C380F31-8F7A-4A48-8DB0-E09A360967A9}" srcOrd="0" destOrd="0" presId="urn:microsoft.com/office/officeart/2016/7/layout/ChevronBlockProcess"/>
    <dgm:cxn modelId="{4403675F-9FD5-4A50-B803-2C8B4AAB7026}" type="presParOf" srcId="{52BA5EFF-16DE-4B89-98D7-7A0935877FBE}" destId="{442D346A-FEFC-490C-92D7-CB37647752A7}" srcOrd="1" destOrd="0" presId="urn:microsoft.com/office/officeart/2016/7/layout/ChevronBlockProcess"/>
    <dgm:cxn modelId="{95270F5A-AD69-452B-9888-EFD3F2F389A2}" type="presParOf" srcId="{12CFF1B0-F7E1-4905-BCFB-EE84327075FD}" destId="{2CDFC25B-5A92-4D07-98C8-60444429805C}" srcOrd="1" destOrd="0" presId="urn:microsoft.com/office/officeart/2016/7/layout/ChevronBlockProcess"/>
    <dgm:cxn modelId="{FE613857-1CF8-4CCA-8BD4-B132DDF1F1E4}" type="presParOf" srcId="{12CFF1B0-F7E1-4905-BCFB-EE84327075FD}" destId="{A78833AD-FABE-4CB0-B45F-E42F87361FC7}" srcOrd="2" destOrd="0" presId="urn:microsoft.com/office/officeart/2016/7/layout/ChevronBlockProcess"/>
    <dgm:cxn modelId="{42D13D05-4922-40B8-9F14-069E293902AF}" type="presParOf" srcId="{A78833AD-FABE-4CB0-B45F-E42F87361FC7}" destId="{D96B2C6A-D170-4E97-B468-39B2E7591936}" srcOrd="0" destOrd="0" presId="urn:microsoft.com/office/officeart/2016/7/layout/ChevronBlockProcess"/>
    <dgm:cxn modelId="{6EE8A4C1-689A-419B-B85B-CD44811DC973}" type="presParOf" srcId="{A78833AD-FABE-4CB0-B45F-E42F87361FC7}" destId="{ECDE59F3-606E-4498-AD28-E67D594A3431}" srcOrd="1" destOrd="0" presId="urn:microsoft.com/office/officeart/2016/7/layout/ChevronBlockProcess"/>
    <dgm:cxn modelId="{2A28A211-129D-44BA-AF68-DB5E53F544B3}" type="presParOf" srcId="{12CFF1B0-F7E1-4905-BCFB-EE84327075FD}" destId="{0AD8FCDA-C0FC-4CE9-9ACC-D09F3586248C}" srcOrd="3" destOrd="0" presId="urn:microsoft.com/office/officeart/2016/7/layout/ChevronBlockProcess"/>
    <dgm:cxn modelId="{DF89BF47-F3CF-466F-9BA0-D04EB3FB03CE}" type="presParOf" srcId="{12CFF1B0-F7E1-4905-BCFB-EE84327075FD}" destId="{A9CD4A32-811F-4B14-8374-8B48D2E5F65C}" srcOrd="4" destOrd="0" presId="urn:microsoft.com/office/officeart/2016/7/layout/ChevronBlockProcess"/>
    <dgm:cxn modelId="{B212FAD0-B6FC-42CC-9B31-C1AE2AB07DBF}" type="presParOf" srcId="{A9CD4A32-811F-4B14-8374-8B48D2E5F65C}" destId="{17FD0FBE-9C49-4DCB-AC33-675D47F26C9A}" srcOrd="0" destOrd="0" presId="urn:microsoft.com/office/officeart/2016/7/layout/ChevronBlockProcess"/>
    <dgm:cxn modelId="{001ED5EB-9F17-4F37-A632-3CD16783FAA3}" type="presParOf" srcId="{A9CD4A32-811F-4B14-8374-8B48D2E5F65C}" destId="{0D820E30-653E-4EE6-AAF3-C6FE623F2365}" srcOrd="1" destOrd="0" presId="urn:microsoft.com/office/officeart/2016/7/layout/ChevronBlockProcess"/>
    <dgm:cxn modelId="{62AB101A-AAE7-4E92-9291-52C4DE40EAEC}" type="presParOf" srcId="{12CFF1B0-F7E1-4905-BCFB-EE84327075FD}" destId="{7E8B7CC7-4677-4746-BCCB-0FF3EFE46C49}" srcOrd="5" destOrd="0" presId="urn:microsoft.com/office/officeart/2016/7/layout/ChevronBlockProcess"/>
    <dgm:cxn modelId="{55071706-F5A6-4C43-9CBD-DA1509D0E865}" type="presParOf" srcId="{12CFF1B0-F7E1-4905-BCFB-EE84327075FD}" destId="{D4A3E5CC-28C6-4EE9-B2A6-9A862E043242}" srcOrd="6" destOrd="0" presId="urn:microsoft.com/office/officeart/2016/7/layout/ChevronBlockProcess"/>
    <dgm:cxn modelId="{2044D3A8-61AB-4439-90E4-8995A51C6706}" type="presParOf" srcId="{D4A3E5CC-28C6-4EE9-B2A6-9A862E043242}" destId="{90F7ABC5-8AFB-4EBA-8490-AE70468B1DB5}" srcOrd="0" destOrd="0" presId="urn:microsoft.com/office/officeart/2016/7/layout/ChevronBlockProcess"/>
    <dgm:cxn modelId="{AD79F07F-FD9B-4E47-B121-3083B04C3FA7}" type="presParOf" srcId="{D4A3E5CC-28C6-4EE9-B2A6-9A862E043242}" destId="{932BAB2C-A631-4544-98A3-C1AEDC8DC4EE}" srcOrd="1" destOrd="0" presId="urn:microsoft.com/office/officeart/2016/7/layout/ChevronBlockProcess"/>
    <dgm:cxn modelId="{5BAD73A4-CAD8-42A9-9B77-9C9B9006A44B}" type="presParOf" srcId="{12CFF1B0-F7E1-4905-BCFB-EE84327075FD}" destId="{CB5B83D6-AB8A-4359-BEAB-0AA6CE25393B}" srcOrd="7" destOrd="0" presId="urn:microsoft.com/office/officeart/2016/7/layout/ChevronBlockProcess"/>
    <dgm:cxn modelId="{E34077C0-C991-477C-B0B6-8AFB07BFC21E}" type="presParOf" srcId="{12CFF1B0-F7E1-4905-BCFB-EE84327075FD}" destId="{30EA693D-7687-4EA1-98AE-8BC0CE6AD210}" srcOrd="8" destOrd="0" presId="urn:microsoft.com/office/officeart/2016/7/layout/ChevronBlockProcess"/>
    <dgm:cxn modelId="{803724FD-8737-485F-9387-B8573A5033BA}" type="presParOf" srcId="{30EA693D-7687-4EA1-98AE-8BC0CE6AD210}" destId="{3EE85C46-97DB-424B-A7EF-2106046A0D01}" srcOrd="0" destOrd="0" presId="urn:microsoft.com/office/officeart/2016/7/layout/ChevronBlockProcess"/>
    <dgm:cxn modelId="{25E4FB10-9A88-4189-A03B-DE0DA7A8B43F}" type="presParOf" srcId="{30EA693D-7687-4EA1-98AE-8BC0CE6AD210}" destId="{AC369CD9-2B60-425B-BA21-3D168477714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BE3589-9594-4B50-BEAD-1D440B2272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39259F-0321-4498-A053-93A69F19CE36}">
      <dgm:prSet/>
      <dgm:spPr/>
      <dgm:t>
        <a:bodyPr/>
        <a:lstStyle/>
        <a:p>
          <a:r>
            <a:rPr lang="en-US" dirty="0"/>
            <a:t>Implemented user authentication and registration.</a:t>
          </a:r>
        </a:p>
      </dgm:t>
    </dgm:pt>
    <dgm:pt modelId="{F1E116AF-52A8-451E-87EF-88737AF03071}" type="parTrans" cxnId="{AFB61244-4B2E-4BF2-A7E3-50FCF59D728A}">
      <dgm:prSet/>
      <dgm:spPr/>
      <dgm:t>
        <a:bodyPr/>
        <a:lstStyle/>
        <a:p>
          <a:endParaRPr lang="en-US"/>
        </a:p>
      </dgm:t>
    </dgm:pt>
    <dgm:pt modelId="{2D0DC92F-9CCB-4467-9A82-3A8303707FA8}" type="sibTrans" cxnId="{AFB61244-4B2E-4BF2-A7E3-50FCF59D728A}">
      <dgm:prSet/>
      <dgm:spPr/>
      <dgm:t>
        <a:bodyPr/>
        <a:lstStyle/>
        <a:p>
          <a:endParaRPr lang="en-US"/>
        </a:p>
      </dgm:t>
    </dgm:pt>
    <dgm:pt modelId="{33444462-611D-490C-A880-B4F76DAAE6EB}">
      <dgm:prSet/>
      <dgm:spPr/>
      <dgm:t>
        <a:bodyPr/>
        <a:lstStyle/>
        <a:p>
          <a:r>
            <a:rPr lang="en-US" dirty="0"/>
            <a:t>Identified functionalities of </a:t>
          </a:r>
          <a:r>
            <a:rPr lang="en-US" dirty="0" err="1"/>
            <a:t>MusicMix</a:t>
          </a:r>
          <a:r>
            <a:rPr lang="en-US" dirty="0"/>
            <a:t> and Possible ways for Implementation.</a:t>
          </a:r>
        </a:p>
      </dgm:t>
    </dgm:pt>
    <dgm:pt modelId="{B423CC63-2453-4E24-B5D6-84A5AEF56896}" type="parTrans" cxnId="{04DD2554-C2B2-451E-ADF6-BE10006E6193}">
      <dgm:prSet/>
      <dgm:spPr/>
      <dgm:t>
        <a:bodyPr/>
        <a:lstStyle/>
        <a:p>
          <a:endParaRPr lang="en-US"/>
        </a:p>
      </dgm:t>
    </dgm:pt>
    <dgm:pt modelId="{17CC34B8-64B0-414C-89CF-49AACB978F24}" type="sibTrans" cxnId="{04DD2554-C2B2-451E-ADF6-BE10006E6193}">
      <dgm:prSet/>
      <dgm:spPr/>
      <dgm:t>
        <a:bodyPr/>
        <a:lstStyle/>
        <a:p>
          <a:endParaRPr lang="en-US"/>
        </a:p>
      </dgm:t>
    </dgm:pt>
    <dgm:pt modelId="{E3B731BE-87BD-4EAE-AEA7-0714A9BB70CA}">
      <dgm:prSet/>
      <dgm:spPr/>
      <dgm:t>
        <a:bodyPr/>
        <a:lstStyle/>
        <a:p>
          <a:r>
            <a:rPr lang="en-US"/>
            <a:t>MusicMix project Documentation is prepared and Updated on Github </a:t>
          </a:r>
        </a:p>
      </dgm:t>
    </dgm:pt>
    <dgm:pt modelId="{5C4571A5-C345-4508-B4EE-3DA54FDA3B42}" type="parTrans" cxnId="{9AB51079-2FAB-4424-A3D6-7FF3A5AEBB7D}">
      <dgm:prSet/>
      <dgm:spPr/>
      <dgm:t>
        <a:bodyPr/>
        <a:lstStyle/>
        <a:p>
          <a:endParaRPr lang="en-US"/>
        </a:p>
      </dgm:t>
    </dgm:pt>
    <dgm:pt modelId="{A0D55B67-2B93-4C6F-A5CD-3CB984094952}" type="sibTrans" cxnId="{9AB51079-2FAB-4424-A3D6-7FF3A5AEBB7D}">
      <dgm:prSet/>
      <dgm:spPr/>
      <dgm:t>
        <a:bodyPr/>
        <a:lstStyle/>
        <a:p>
          <a:endParaRPr lang="en-US"/>
        </a:p>
      </dgm:t>
    </dgm:pt>
    <dgm:pt modelId="{EB75BCA7-626C-4EC8-BF10-8B4D0EB3EE61}">
      <dgm:prSet/>
      <dgm:spPr/>
      <dgm:t>
        <a:bodyPr/>
        <a:lstStyle/>
        <a:p>
          <a:r>
            <a:rPr lang="en-US" dirty="0" err="1"/>
            <a:t>Usecase</a:t>
          </a:r>
          <a:r>
            <a:rPr lang="en-US" dirty="0"/>
            <a:t> diagram is determined </a:t>
          </a:r>
        </a:p>
      </dgm:t>
    </dgm:pt>
    <dgm:pt modelId="{107F2008-BB11-4CFD-BC4E-7DC68CD3F66D}" type="parTrans" cxnId="{824B3C0B-1C67-4BE2-B831-70E1F23DFF01}">
      <dgm:prSet/>
      <dgm:spPr/>
      <dgm:t>
        <a:bodyPr/>
        <a:lstStyle/>
        <a:p>
          <a:endParaRPr lang="en-US"/>
        </a:p>
      </dgm:t>
    </dgm:pt>
    <dgm:pt modelId="{88B2E0DF-1F79-4B54-BF6C-0DF37E2E99F7}" type="sibTrans" cxnId="{824B3C0B-1C67-4BE2-B831-70E1F23DFF01}">
      <dgm:prSet/>
      <dgm:spPr/>
      <dgm:t>
        <a:bodyPr/>
        <a:lstStyle/>
        <a:p>
          <a:endParaRPr lang="en-US"/>
        </a:p>
      </dgm:t>
    </dgm:pt>
    <dgm:pt modelId="{826489EA-0490-4D58-9947-146F3DFD35B1}" type="pres">
      <dgm:prSet presAssocID="{6DBE3589-9594-4B50-BEAD-1D440B2272D6}" presName="linear" presStyleCnt="0">
        <dgm:presLayoutVars>
          <dgm:animLvl val="lvl"/>
          <dgm:resizeHandles val="exact"/>
        </dgm:presLayoutVars>
      </dgm:prSet>
      <dgm:spPr/>
    </dgm:pt>
    <dgm:pt modelId="{B1793B98-6056-4CE9-BF7D-94FFA4EF8B2C}" type="pres">
      <dgm:prSet presAssocID="{E839259F-0321-4498-A053-93A69F19CE3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5BB3AB-29DC-476F-833B-6463897700E6}" type="pres">
      <dgm:prSet presAssocID="{2D0DC92F-9CCB-4467-9A82-3A8303707FA8}" presName="spacer" presStyleCnt="0"/>
      <dgm:spPr/>
    </dgm:pt>
    <dgm:pt modelId="{0E0AFAD7-DA2B-4E22-A363-04B68B56B3B8}" type="pres">
      <dgm:prSet presAssocID="{33444462-611D-490C-A880-B4F76DAAE6E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E5244A-68CC-4FE3-8016-E115582A3946}" type="pres">
      <dgm:prSet presAssocID="{17CC34B8-64B0-414C-89CF-49AACB978F24}" presName="spacer" presStyleCnt="0"/>
      <dgm:spPr/>
    </dgm:pt>
    <dgm:pt modelId="{415AD78D-B9F1-4147-8847-F861122BB60E}" type="pres">
      <dgm:prSet presAssocID="{E3B731BE-87BD-4EAE-AEA7-0714A9BB70C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BDCCBE-8003-4368-809B-B329E1C81A11}" type="pres">
      <dgm:prSet presAssocID="{A0D55B67-2B93-4C6F-A5CD-3CB984094952}" presName="spacer" presStyleCnt="0"/>
      <dgm:spPr/>
    </dgm:pt>
    <dgm:pt modelId="{9D5D9D38-6E73-4376-9F26-78AF7E67B80C}" type="pres">
      <dgm:prSet presAssocID="{EB75BCA7-626C-4EC8-BF10-8B4D0EB3EE6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24B3C0B-1C67-4BE2-B831-70E1F23DFF01}" srcId="{6DBE3589-9594-4B50-BEAD-1D440B2272D6}" destId="{EB75BCA7-626C-4EC8-BF10-8B4D0EB3EE61}" srcOrd="3" destOrd="0" parTransId="{107F2008-BB11-4CFD-BC4E-7DC68CD3F66D}" sibTransId="{88B2E0DF-1F79-4B54-BF6C-0DF37E2E99F7}"/>
    <dgm:cxn modelId="{AFB61244-4B2E-4BF2-A7E3-50FCF59D728A}" srcId="{6DBE3589-9594-4B50-BEAD-1D440B2272D6}" destId="{E839259F-0321-4498-A053-93A69F19CE36}" srcOrd="0" destOrd="0" parTransId="{F1E116AF-52A8-451E-87EF-88737AF03071}" sibTransId="{2D0DC92F-9CCB-4467-9A82-3A8303707FA8}"/>
    <dgm:cxn modelId="{371B0E4B-DDB2-40CF-8430-18F964821533}" type="presOf" srcId="{E839259F-0321-4498-A053-93A69F19CE36}" destId="{B1793B98-6056-4CE9-BF7D-94FFA4EF8B2C}" srcOrd="0" destOrd="0" presId="urn:microsoft.com/office/officeart/2005/8/layout/vList2"/>
    <dgm:cxn modelId="{04DD2554-C2B2-451E-ADF6-BE10006E6193}" srcId="{6DBE3589-9594-4B50-BEAD-1D440B2272D6}" destId="{33444462-611D-490C-A880-B4F76DAAE6EB}" srcOrd="1" destOrd="0" parTransId="{B423CC63-2453-4E24-B5D6-84A5AEF56896}" sibTransId="{17CC34B8-64B0-414C-89CF-49AACB978F24}"/>
    <dgm:cxn modelId="{459D8674-00CB-4D43-99C7-23ECB10C6083}" type="presOf" srcId="{33444462-611D-490C-A880-B4F76DAAE6EB}" destId="{0E0AFAD7-DA2B-4E22-A363-04B68B56B3B8}" srcOrd="0" destOrd="0" presId="urn:microsoft.com/office/officeart/2005/8/layout/vList2"/>
    <dgm:cxn modelId="{9AB51079-2FAB-4424-A3D6-7FF3A5AEBB7D}" srcId="{6DBE3589-9594-4B50-BEAD-1D440B2272D6}" destId="{E3B731BE-87BD-4EAE-AEA7-0714A9BB70CA}" srcOrd="2" destOrd="0" parTransId="{5C4571A5-C345-4508-B4EE-3DA54FDA3B42}" sibTransId="{A0D55B67-2B93-4C6F-A5CD-3CB984094952}"/>
    <dgm:cxn modelId="{981997A0-459B-4341-A571-6E886115C950}" type="presOf" srcId="{EB75BCA7-626C-4EC8-BF10-8B4D0EB3EE61}" destId="{9D5D9D38-6E73-4376-9F26-78AF7E67B80C}" srcOrd="0" destOrd="0" presId="urn:microsoft.com/office/officeart/2005/8/layout/vList2"/>
    <dgm:cxn modelId="{9912F8D2-3126-424E-BB07-6864A0E2057E}" type="presOf" srcId="{6DBE3589-9594-4B50-BEAD-1D440B2272D6}" destId="{826489EA-0490-4D58-9947-146F3DFD35B1}" srcOrd="0" destOrd="0" presId="urn:microsoft.com/office/officeart/2005/8/layout/vList2"/>
    <dgm:cxn modelId="{0E1FD7EE-482B-4098-8195-C0C6820F41B4}" type="presOf" srcId="{E3B731BE-87BD-4EAE-AEA7-0714A9BB70CA}" destId="{415AD78D-B9F1-4147-8847-F861122BB60E}" srcOrd="0" destOrd="0" presId="urn:microsoft.com/office/officeart/2005/8/layout/vList2"/>
    <dgm:cxn modelId="{B4011EAA-20A9-47AD-B9CD-D3F64CB56222}" type="presParOf" srcId="{826489EA-0490-4D58-9947-146F3DFD35B1}" destId="{B1793B98-6056-4CE9-BF7D-94FFA4EF8B2C}" srcOrd="0" destOrd="0" presId="urn:microsoft.com/office/officeart/2005/8/layout/vList2"/>
    <dgm:cxn modelId="{9AE7C6A7-7F98-4449-85CE-5253B123DDC0}" type="presParOf" srcId="{826489EA-0490-4D58-9947-146F3DFD35B1}" destId="{465BB3AB-29DC-476F-833B-6463897700E6}" srcOrd="1" destOrd="0" presId="urn:microsoft.com/office/officeart/2005/8/layout/vList2"/>
    <dgm:cxn modelId="{00454B4C-8B03-4932-AA33-E799265A06F9}" type="presParOf" srcId="{826489EA-0490-4D58-9947-146F3DFD35B1}" destId="{0E0AFAD7-DA2B-4E22-A363-04B68B56B3B8}" srcOrd="2" destOrd="0" presId="urn:microsoft.com/office/officeart/2005/8/layout/vList2"/>
    <dgm:cxn modelId="{7F01EF21-2189-4250-A281-5A33D9049801}" type="presParOf" srcId="{826489EA-0490-4D58-9947-146F3DFD35B1}" destId="{17E5244A-68CC-4FE3-8016-E115582A3946}" srcOrd="3" destOrd="0" presId="urn:microsoft.com/office/officeart/2005/8/layout/vList2"/>
    <dgm:cxn modelId="{4DF5B751-E5FA-4B1C-B196-D05447858594}" type="presParOf" srcId="{826489EA-0490-4D58-9947-146F3DFD35B1}" destId="{415AD78D-B9F1-4147-8847-F861122BB60E}" srcOrd="4" destOrd="0" presId="urn:microsoft.com/office/officeart/2005/8/layout/vList2"/>
    <dgm:cxn modelId="{016B6D07-52F9-4A0F-923E-E1566902D50E}" type="presParOf" srcId="{826489EA-0490-4D58-9947-146F3DFD35B1}" destId="{6DBDCCBE-8003-4368-809B-B329E1C81A11}" srcOrd="5" destOrd="0" presId="urn:microsoft.com/office/officeart/2005/8/layout/vList2"/>
    <dgm:cxn modelId="{9968F7A7-E021-4A60-A464-3DE06CA23625}" type="presParOf" srcId="{826489EA-0490-4D58-9947-146F3DFD35B1}" destId="{9D5D9D38-6E73-4376-9F26-78AF7E67B80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F11B8F-3909-4D81-8D1F-E408FBF409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CC472B-2030-4EE6-A913-40EF268CDE69}">
      <dgm:prSet/>
      <dgm:spPr/>
      <dgm:t>
        <a:bodyPr/>
        <a:lstStyle/>
        <a:p>
          <a:r>
            <a:rPr lang="en-US" b="0" i="0" dirty="0"/>
            <a:t>Importance of user feedback in feature prioritization.</a:t>
          </a:r>
          <a:endParaRPr lang="en-US" dirty="0"/>
        </a:p>
      </dgm:t>
    </dgm:pt>
    <dgm:pt modelId="{7282821F-4450-4A64-9162-FC1C01BC261F}" type="parTrans" cxnId="{ABC66495-0F3A-40E5-A3B2-17C7F654A429}">
      <dgm:prSet/>
      <dgm:spPr/>
      <dgm:t>
        <a:bodyPr/>
        <a:lstStyle/>
        <a:p>
          <a:endParaRPr lang="en-US"/>
        </a:p>
      </dgm:t>
    </dgm:pt>
    <dgm:pt modelId="{7DFF8728-6DC7-4FBE-93C2-3ACA981C20E9}" type="sibTrans" cxnId="{ABC66495-0F3A-40E5-A3B2-17C7F654A429}">
      <dgm:prSet/>
      <dgm:spPr/>
      <dgm:t>
        <a:bodyPr/>
        <a:lstStyle/>
        <a:p>
          <a:endParaRPr lang="en-US"/>
        </a:p>
      </dgm:t>
    </dgm:pt>
    <dgm:pt modelId="{0BCE758A-7096-41B6-9DBE-18D4C4149593}">
      <dgm:prSet/>
      <dgm:spPr/>
      <dgm:t>
        <a:bodyPr/>
        <a:lstStyle/>
        <a:p>
          <a:r>
            <a:rPr lang="en-US" b="0" i="0" dirty="0"/>
            <a:t>Challenges in implementing real-time song recognition.</a:t>
          </a:r>
          <a:endParaRPr lang="en-US" dirty="0"/>
        </a:p>
      </dgm:t>
    </dgm:pt>
    <dgm:pt modelId="{EED7C05E-A1D7-4456-98F2-4DBB13E8F98E}" type="parTrans" cxnId="{C05F36E9-C2EC-4E6D-B109-CB95B177E1F2}">
      <dgm:prSet/>
      <dgm:spPr/>
      <dgm:t>
        <a:bodyPr/>
        <a:lstStyle/>
        <a:p>
          <a:endParaRPr lang="en-US"/>
        </a:p>
      </dgm:t>
    </dgm:pt>
    <dgm:pt modelId="{DE50D485-D4D6-46D8-9094-96AA9BD75FE6}" type="sibTrans" cxnId="{C05F36E9-C2EC-4E6D-B109-CB95B177E1F2}">
      <dgm:prSet/>
      <dgm:spPr/>
      <dgm:t>
        <a:bodyPr/>
        <a:lstStyle/>
        <a:p>
          <a:endParaRPr lang="en-US"/>
        </a:p>
      </dgm:t>
    </dgm:pt>
    <dgm:pt modelId="{6B3B1B16-40C2-4E3E-BB16-2C9FFB30A83B}" type="pres">
      <dgm:prSet presAssocID="{41F11B8F-3909-4D81-8D1F-E408FBF409CB}" presName="root" presStyleCnt="0">
        <dgm:presLayoutVars>
          <dgm:dir/>
          <dgm:resizeHandles val="exact"/>
        </dgm:presLayoutVars>
      </dgm:prSet>
      <dgm:spPr/>
    </dgm:pt>
    <dgm:pt modelId="{8FEFFBFF-BAC7-48F0-AF54-7D2B19E4BF4D}" type="pres">
      <dgm:prSet presAssocID="{81CC472B-2030-4EE6-A913-40EF268CDE69}" presName="compNode" presStyleCnt="0"/>
      <dgm:spPr/>
    </dgm:pt>
    <dgm:pt modelId="{8115C9BD-EF09-4623-83CA-6099AF3F167E}" type="pres">
      <dgm:prSet presAssocID="{81CC472B-2030-4EE6-A913-40EF268CDE69}" presName="bgRect" presStyleLbl="bgShp" presStyleIdx="0" presStyleCnt="2"/>
      <dgm:spPr/>
    </dgm:pt>
    <dgm:pt modelId="{8B58D10A-6855-4AAE-824F-5F9F2553CDF7}" type="pres">
      <dgm:prSet presAssocID="{81CC472B-2030-4EE6-A913-40EF268CDE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717B8C66-228A-4D7E-8124-8DE65F4EC570}" type="pres">
      <dgm:prSet presAssocID="{81CC472B-2030-4EE6-A913-40EF268CDE69}" presName="spaceRect" presStyleCnt="0"/>
      <dgm:spPr/>
    </dgm:pt>
    <dgm:pt modelId="{0E42F7D2-2361-41A5-8311-588061602EB8}" type="pres">
      <dgm:prSet presAssocID="{81CC472B-2030-4EE6-A913-40EF268CDE69}" presName="parTx" presStyleLbl="revTx" presStyleIdx="0" presStyleCnt="2">
        <dgm:presLayoutVars>
          <dgm:chMax val="0"/>
          <dgm:chPref val="0"/>
        </dgm:presLayoutVars>
      </dgm:prSet>
      <dgm:spPr/>
    </dgm:pt>
    <dgm:pt modelId="{EAC94E1E-0F8B-427F-A0BE-ADB53DB9ED62}" type="pres">
      <dgm:prSet presAssocID="{7DFF8728-6DC7-4FBE-93C2-3ACA981C20E9}" presName="sibTrans" presStyleCnt="0"/>
      <dgm:spPr/>
    </dgm:pt>
    <dgm:pt modelId="{9A9EB7BA-1676-4361-9776-6E0BFD05E5F0}" type="pres">
      <dgm:prSet presAssocID="{0BCE758A-7096-41B6-9DBE-18D4C4149593}" presName="compNode" presStyleCnt="0"/>
      <dgm:spPr/>
    </dgm:pt>
    <dgm:pt modelId="{6FEDF623-3788-4B24-9F56-2C4C663ADE5F}" type="pres">
      <dgm:prSet presAssocID="{0BCE758A-7096-41B6-9DBE-18D4C4149593}" presName="bgRect" presStyleLbl="bgShp" presStyleIdx="1" presStyleCnt="2"/>
      <dgm:spPr/>
    </dgm:pt>
    <dgm:pt modelId="{6873C9E8-B8B6-44B3-9312-C402810F4D7C}" type="pres">
      <dgm:prSet presAssocID="{0BCE758A-7096-41B6-9DBE-18D4C41495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D87ADEEC-FDFC-4488-BDE3-B2644FED183C}" type="pres">
      <dgm:prSet presAssocID="{0BCE758A-7096-41B6-9DBE-18D4C4149593}" presName="spaceRect" presStyleCnt="0"/>
      <dgm:spPr/>
    </dgm:pt>
    <dgm:pt modelId="{DBB31776-B70E-4ACA-9C42-CBE6097F6E21}" type="pres">
      <dgm:prSet presAssocID="{0BCE758A-7096-41B6-9DBE-18D4C414959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BAC5004-7F4F-4969-B536-79A8BB5F4E80}" type="presOf" srcId="{81CC472B-2030-4EE6-A913-40EF268CDE69}" destId="{0E42F7D2-2361-41A5-8311-588061602EB8}" srcOrd="0" destOrd="0" presId="urn:microsoft.com/office/officeart/2018/2/layout/IconVerticalSolidList"/>
    <dgm:cxn modelId="{ABC66495-0F3A-40E5-A3B2-17C7F654A429}" srcId="{41F11B8F-3909-4D81-8D1F-E408FBF409CB}" destId="{81CC472B-2030-4EE6-A913-40EF268CDE69}" srcOrd="0" destOrd="0" parTransId="{7282821F-4450-4A64-9162-FC1C01BC261F}" sibTransId="{7DFF8728-6DC7-4FBE-93C2-3ACA981C20E9}"/>
    <dgm:cxn modelId="{25D9B1C0-7D4D-4F5D-A96D-B296500506EF}" type="presOf" srcId="{41F11B8F-3909-4D81-8D1F-E408FBF409CB}" destId="{6B3B1B16-40C2-4E3E-BB16-2C9FFB30A83B}" srcOrd="0" destOrd="0" presId="urn:microsoft.com/office/officeart/2018/2/layout/IconVerticalSolidList"/>
    <dgm:cxn modelId="{C05F36E9-C2EC-4E6D-B109-CB95B177E1F2}" srcId="{41F11B8F-3909-4D81-8D1F-E408FBF409CB}" destId="{0BCE758A-7096-41B6-9DBE-18D4C4149593}" srcOrd="1" destOrd="0" parTransId="{EED7C05E-A1D7-4456-98F2-4DBB13E8F98E}" sibTransId="{DE50D485-D4D6-46D8-9094-96AA9BD75FE6}"/>
    <dgm:cxn modelId="{92ED34EC-5CD4-4EBB-8299-B31883FC2932}" type="presOf" srcId="{0BCE758A-7096-41B6-9DBE-18D4C4149593}" destId="{DBB31776-B70E-4ACA-9C42-CBE6097F6E21}" srcOrd="0" destOrd="0" presId="urn:microsoft.com/office/officeart/2018/2/layout/IconVerticalSolidList"/>
    <dgm:cxn modelId="{B9FB6F1F-C742-45C0-A43B-CE7274157049}" type="presParOf" srcId="{6B3B1B16-40C2-4E3E-BB16-2C9FFB30A83B}" destId="{8FEFFBFF-BAC7-48F0-AF54-7D2B19E4BF4D}" srcOrd="0" destOrd="0" presId="urn:microsoft.com/office/officeart/2018/2/layout/IconVerticalSolidList"/>
    <dgm:cxn modelId="{13B4E747-D9BB-4F0E-B3C5-88A04E6B1091}" type="presParOf" srcId="{8FEFFBFF-BAC7-48F0-AF54-7D2B19E4BF4D}" destId="{8115C9BD-EF09-4623-83CA-6099AF3F167E}" srcOrd="0" destOrd="0" presId="urn:microsoft.com/office/officeart/2018/2/layout/IconVerticalSolidList"/>
    <dgm:cxn modelId="{4664C88F-8665-4433-9F00-DE4C543C5D34}" type="presParOf" srcId="{8FEFFBFF-BAC7-48F0-AF54-7D2B19E4BF4D}" destId="{8B58D10A-6855-4AAE-824F-5F9F2553CDF7}" srcOrd="1" destOrd="0" presId="urn:microsoft.com/office/officeart/2018/2/layout/IconVerticalSolidList"/>
    <dgm:cxn modelId="{B89FC188-9EA2-44D0-8348-4185CF2BB21C}" type="presParOf" srcId="{8FEFFBFF-BAC7-48F0-AF54-7D2B19E4BF4D}" destId="{717B8C66-228A-4D7E-8124-8DE65F4EC570}" srcOrd="2" destOrd="0" presId="urn:microsoft.com/office/officeart/2018/2/layout/IconVerticalSolidList"/>
    <dgm:cxn modelId="{DFDF54F2-73ED-4491-BB8E-5F8996052347}" type="presParOf" srcId="{8FEFFBFF-BAC7-48F0-AF54-7D2B19E4BF4D}" destId="{0E42F7D2-2361-41A5-8311-588061602EB8}" srcOrd="3" destOrd="0" presId="urn:microsoft.com/office/officeart/2018/2/layout/IconVerticalSolidList"/>
    <dgm:cxn modelId="{B531D373-CFE1-4311-8075-005A29B91886}" type="presParOf" srcId="{6B3B1B16-40C2-4E3E-BB16-2C9FFB30A83B}" destId="{EAC94E1E-0F8B-427F-A0BE-ADB53DB9ED62}" srcOrd="1" destOrd="0" presId="urn:microsoft.com/office/officeart/2018/2/layout/IconVerticalSolidList"/>
    <dgm:cxn modelId="{31BF5BB3-D96B-4C33-BD3E-4B3BEC0FA9A5}" type="presParOf" srcId="{6B3B1B16-40C2-4E3E-BB16-2C9FFB30A83B}" destId="{9A9EB7BA-1676-4361-9776-6E0BFD05E5F0}" srcOrd="2" destOrd="0" presId="urn:microsoft.com/office/officeart/2018/2/layout/IconVerticalSolidList"/>
    <dgm:cxn modelId="{41E686C3-F4D4-4FBE-864D-C912F2E1118F}" type="presParOf" srcId="{9A9EB7BA-1676-4361-9776-6E0BFD05E5F0}" destId="{6FEDF623-3788-4B24-9F56-2C4C663ADE5F}" srcOrd="0" destOrd="0" presId="urn:microsoft.com/office/officeart/2018/2/layout/IconVerticalSolidList"/>
    <dgm:cxn modelId="{6EE62221-C080-4F9D-8307-DD076280C71B}" type="presParOf" srcId="{9A9EB7BA-1676-4361-9776-6E0BFD05E5F0}" destId="{6873C9E8-B8B6-44B3-9312-C402810F4D7C}" srcOrd="1" destOrd="0" presId="urn:microsoft.com/office/officeart/2018/2/layout/IconVerticalSolidList"/>
    <dgm:cxn modelId="{47DC764A-40DE-4FEF-858E-EF0179365097}" type="presParOf" srcId="{9A9EB7BA-1676-4361-9776-6E0BFD05E5F0}" destId="{D87ADEEC-FDFC-4488-BDE3-B2644FED183C}" srcOrd="2" destOrd="0" presId="urn:microsoft.com/office/officeart/2018/2/layout/IconVerticalSolidList"/>
    <dgm:cxn modelId="{B4E0B74C-F9D9-424D-8115-726E7D593657}" type="presParOf" srcId="{9A9EB7BA-1676-4361-9776-6E0BFD05E5F0}" destId="{DBB31776-B70E-4ACA-9C42-CBE6097F6E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37FDD-EAA6-4A33-B162-EB2906EC6443}">
      <dsp:nvSpPr>
        <dsp:cNvPr id="0" name=""/>
        <dsp:cNvSpPr/>
      </dsp:nvSpPr>
      <dsp:spPr>
        <a:xfrm>
          <a:off x="0" y="0"/>
          <a:ext cx="556828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C14BE-1FF7-4661-BB96-BE63491A21BC}">
      <dsp:nvSpPr>
        <dsp:cNvPr id="0" name=""/>
        <dsp:cNvSpPr/>
      </dsp:nvSpPr>
      <dsp:spPr>
        <a:xfrm>
          <a:off x="0" y="0"/>
          <a:ext cx="5568287" cy="705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Introduction</a:t>
          </a:r>
          <a:endParaRPr lang="en-US" sz="3200" kern="1200"/>
        </a:p>
      </dsp:txBody>
      <dsp:txXfrm>
        <a:off x="0" y="0"/>
        <a:ext cx="5568287" cy="705643"/>
      </dsp:txXfrm>
    </dsp:sp>
    <dsp:sp modelId="{FFA7B6B2-1549-4CF2-B2D3-B0F45EA7D413}">
      <dsp:nvSpPr>
        <dsp:cNvPr id="0" name=""/>
        <dsp:cNvSpPr/>
      </dsp:nvSpPr>
      <dsp:spPr>
        <a:xfrm>
          <a:off x="0" y="705643"/>
          <a:ext cx="55682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5655-7296-4BF8-BD27-F7516D3F3871}">
      <dsp:nvSpPr>
        <dsp:cNvPr id="0" name=""/>
        <dsp:cNvSpPr/>
      </dsp:nvSpPr>
      <dsp:spPr>
        <a:xfrm>
          <a:off x="0" y="705643"/>
          <a:ext cx="5568287" cy="705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Problem Statement</a:t>
          </a:r>
          <a:endParaRPr lang="en-US" sz="3200" kern="1200" dirty="0"/>
        </a:p>
      </dsp:txBody>
      <dsp:txXfrm>
        <a:off x="0" y="705643"/>
        <a:ext cx="5568287" cy="705643"/>
      </dsp:txXfrm>
    </dsp:sp>
    <dsp:sp modelId="{6723FD64-5325-4F2A-8287-4F814A0B8187}">
      <dsp:nvSpPr>
        <dsp:cNvPr id="0" name=""/>
        <dsp:cNvSpPr/>
      </dsp:nvSpPr>
      <dsp:spPr>
        <a:xfrm>
          <a:off x="0" y="1411287"/>
          <a:ext cx="556828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EE0ED-CDD1-4581-B4E4-C2706898FC22}">
      <dsp:nvSpPr>
        <dsp:cNvPr id="0" name=""/>
        <dsp:cNvSpPr/>
      </dsp:nvSpPr>
      <dsp:spPr>
        <a:xfrm>
          <a:off x="0" y="1411287"/>
          <a:ext cx="5568287" cy="705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Proposed Solution</a:t>
          </a:r>
          <a:endParaRPr lang="en-US" sz="3200" kern="1200"/>
        </a:p>
      </dsp:txBody>
      <dsp:txXfrm>
        <a:off x="0" y="1411287"/>
        <a:ext cx="5568287" cy="705643"/>
      </dsp:txXfrm>
    </dsp:sp>
    <dsp:sp modelId="{4729F285-A3FF-488F-8855-BF4DCA6B2198}">
      <dsp:nvSpPr>
        <dsp:cNvPr id="0" name=""/>
        <dsp:cNvSpPr/>
      </dsp:nvSpPr>
      <dsp:spPr>
        <a:xfrm>
          <a:off x="0" y="2116931"/>
          <a:ext cx="556828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DAE27-9B9B-4769-8E63-D5EB99C23D95}">
      <dsp:nvSpPr>
        <dsp:cNvPr id="0" name=""/>
        <dsp:cNvSpPr/>
      </dsp:nvSpPr>
      <dsp:spPr>
        <a:xfrm>
          <a:off x="0" y="2116931"/>
          <a:ext cx="5568287" cy="705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Functional Requirements</a:t>
          </a:r>
          <a:endParaRPr lang="en-US" sz="3200" kern="1200"/>
        </a:p>
      </dsp:txBody>
      <dsp:txXfrm>
        <a:off x="0" y="2116931"/>
        <a:ext cx="5568287" cy="705643"/>
      </dsp:txXfrm>
    </dsp:sp>
    <dsp:sp modelId="{877A90B8-848A-4F99-BE16-85CF1FEA3C73}">
      <dsp:nvSpPr>
        <dsp:cNvPr id="0" name=""/>
        <dsp:cNvSpPr/>
      </dsp:nvSpPr>
      <dsp:spPr>
        <a:xfrm>
          <a:off x="0" y="2822575"/>
          <a:ext cx="556828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DDA9D-CCFA-42C4-8087-752C520753CE}">
      <dsp:nvSpPr>
        <dsp:cNvPr id="0" name=""/>
        <dsp:cNvSpPr/>
      </dsp:nvSpPr>
      <dsp:spPr>
        <a:xfrm>
          <a:off x="0" y="2822574"/>
          <a:ext cx="5568287" cy="705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Non-Functional Requirements</a:t>
          </a:r>
          <a:endParaRPr lang="en-US" sz="3200" kern="1200"/>
        </a:p>
      </dsp:txBody>
      <dsp:txXfrm>
        <a:off x="0" y="2822574"/>
        <a:ext cx="5568287" cy="705643"/>
      </dsp:txXfrm>
    </dsp:sp>
    <dsp:sp modelId="{58F618BB-FA09-471B-BC2D-BE07D4345EE9}">
      <dsp:nvSpPr>
        <dsp:cNvPr id="0" name=""/>
        <dsp:cNvSpPr/>
      </dsp:nvSpPr>
      <dsp:spPr>
        <a:xfrm>
          <a:off x="0" y="3528218"/>
          <a:ext cx="556828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DA8FC-1EC3-4171-8B51-79E7FB2B9EFD}">
      <dsp:nvSpPr>
        <dsp:cNvPr id="0" name=""/>
        <dsp:cNvSpPr/>
      </dsp:nvSpPr>
      <dsp:spPr>
        <a:xfrm>
          <a:off x="0" y="3528218"/>
          <a:ext cx="5568287" cy="705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Demo (If Any)</a:t>
          </a:r>
          <a:endParaRPr lang="en-US" sz="3200" kern="1200"/>
        </a:p>
      </dsp:txBody>
      <dsp:txXfrm>
        <a:off x="0" y="3528218"/>
        <a:ext cx="5568287" cy="705643"/>
      </dsp:txXfrm>
    </dsp:sp>
    <dsp:sp modelId="{F98187FB-E65B-4B15-951D-5641F3A9A4CF}">
      <dsp:nvSpPr>
        <dsp:cNvPr id="0" name=""/>
        <dsp:cNvSpPr/>
      </dsp:nvSpPr>
      <dsp:spPr>
        <a:xfrm>
          <a:off x="0" y="4233862"/>
          <a:ext cx="55682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D83CF-DBEA-43C1-8C8F-2585CF7DE3D3}">
      <dsp:nvSpPr>
        <dsp:cNvPr id="0" name=""/>
        <dsp:cNvSpPr/>
      </dsp:nvSpPr>
      <dsp:spPr>
        <a:xfrm>
          <a:off x="0" y="4233862"/>
          <a:ext cx="5568287" cy="705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What Have Been Accomplished?</a:t>
          </a:r>
          <a:endParaRPr lang="en-US" sz="3200" kern="1200"/>
        </a:p>
      </dsp:txBody>
      <dsp:txXfrm>
        <a:off x="0" y="4233862"/>
        <a:ext cx="5568287" cy="705643"/>
      </dsp:txXfrm>
    </dsp:sp>
    <dsp:sp modelId="{2A75D897-F793-4805-87BD-1D1DFBC0DC83}">
      <dsp:nvSpPr>
        <dsp:cNvPr id="0" name=""/>
        <dsp:cNvSpPr/>
      </dsp:nvSpPr>
      <dsp:spPr>
        <a:xfrm>
          <a:off x="0" y="4939506"/>
          <a:ext cx="556828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E6BEF-C521-498F-B709-84EA1D396584}">
      <dsp:nvSpPr>
        <dsp:cNvPr id="0" name=""/>
        <dsp:cNvSpPr/>
      </dsp:nvSpPr>
      <dsp:spPr>
        <a:xfrm>
          <a:off x="0" y="4939506"/>
          <a:ext cx="5568287" cy="705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Lessons Learned</a:t>
          </a:r>
          <a:endParaRPr lang="en-US" sz="3200" kern="1200"/>
        </a:p>
      </dsp:txBody>
      <dsp:txXfrm>
        <a:off x="0" y="4939506"/>
        <a:ext cx="5568287" cy="705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CC386-DC67-4E9A-901A-BE445DD8D6DA}">
      <dsp:nvSpPr>
        <dsp:cNvPr id="0" name=""/>
        <dsp:cNvSpPr/>
      </dsp:nvSpPr>
      <dsp:spPr>
        <a:xfrm>
          <a:off x="0" y="0"/>
          <a:ext cx="3065859" cy="37498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026" tIns="330200" rIns="23902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Music Mix aims to enhance user experience on  music streaming.</a:t>
          </a:r>
          <a:endParaRPr lang="en-US" sz="2600" kern="1200" dirty="0"/>
        </a:p>
      </dsp:txBody>
      <dsp:txXfrm>
        <a:off x="0" y="1424927"/>
        <a:ext cx="3065859" cy="2249885"/>
      </dsp:txXfrm>
    </dsp:sp>
    <dsp:sp modelId="{2E272EDC-8CBD-47FE-8D64-664CB87F6E60}">
      <dsp:nvSpPr>
        <dsp:cNvPr id="0" name=""/>
        <dsp:cNvSpPr/>
      </dsp:nvSpPr>
      <dsp:spPr>
        <a:xfrm>
          <a:off x="970458" y="374980"/>
          <a:ext cx="1124942" cy="11249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705" tIns="12700" rIns="8770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35202" y="539724"/>
        <a:ext cx="795454" cy="795454"/>
      </dsp:txXfrm>
    </dsp:sp>
    <dsp:sp modelId="{8F720D8B-2554-4058-8E49-36AF69B2037E}">
      <dsp:nvSpPr>
        <dsp:cNvPr id="0" name=""/>
        <dsp:cNvSpPr/>
      </dsp:nvSpPr>
      <dsp:spPr>
        <a:xfrm>
          <a:off x="0" y="3749737"/>
          <a:ext cx="306585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8E89E-5CE3-49C1-8D79-36251428311E}">
      <dsp:nvSpPr>
        <dsp:cNvPr id="0" name=""/>
        <dsp:cNvSpPr/>
      </dsp:nvSpPr>
      <dsp:spPr>
        <a:xfrm>
          <a:off x="3372445" y="0"/>
          <a:ext cx="3065859" cy="374980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026" tIns="330200" rIns="23902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Identified key features missing in platforms like Gaana.</a:t>
          </a:r>
          <a:endParaRPr lang="en-US" sz="2600" kern="1200"/>
        </a:p>
      </dsp:txBody>
      <dsp:txXfrm>
        <a:off x="3372445" y="1424927"/>
        <a:ext cx="3065859" cy="2249885"/>
      </dsp:txXfrm>
    </dsp:sp>
    <dsp:sp modelId="{A97001FC-B00A-4543-B4D0-85DBC2CABA2D}">
      <dsp:nvSpPr>
        <dsp:cNvPr id="0" name=""/>
        <dsp:cNvSpPr/>
      </dsp:nvSpPr>
      <dsp:spPr>
        <a:xfrm>
          <a:off x="4342903" y="374980"/>
          <a:ext cx="1124942" cy="11249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705" tIns="12700" rIns="8770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507647" y="539724"/>
        <a:ext cx="795454" cy="795454"/>
      </dsp:txXfrm>
    </dsp:sp>
    <dsp:sp modelId="{9D380EFA-AB50-4F88-B850-7939A821BA0F}">
      <dsp:nvSpPr>
        <dsp:cNvPr id="0" name=""/>
        <dsp:cNvSpPr/>
      </dsp:nvSpPr>
      <dsp:spPr>
        <a:xfrm>
          <a:off x="3372445" y="3749737"/>
          <a:ext cx="306585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5A2F5-202D-413D-B676-2043FDD23F91}">
      <dsp:nvSpPr>
        <dsp:cNvPr id="0" name=""/>
        <dsp:cNvSpPr/>
      </dsp:nvSpPr>
      <dsp:spPr>
        <a:xfrm>
          <a:off x="6744890" y="0"/>
          <a:ext cx="3065859" cy="374980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026" tIns="330200" rIns="23902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Goal: Address gaps, create a more user-friendly experience.</a:t>
          </a:r>
          <a:endParaRPr lang="en-US" sz="2600" kern="1200"/>
        </a:p>
      </dsp:txBody>
      <dsp:txXfrm>
        <a:off x="6744890" y="1424927"/>
        <a:ext cx="3065859" cy="2249885"/>
      </dsp:txXfrm>
    </dsp:sp>
    <dsp:sp modelId="{B5CE2716-8087-409D-9ABA-D7F3FEDE4846}">
      <dsp:nvSpPr>
        <dsp:cNvPr id="0" name=""/>
        <dsp:cNvSpPr/>
      </dsp:nvSpPr>
      <dsp:spPr>
        <a:xfrm>
          <a:off x="7715348" y="374980"/>
          <a:ext cx="1124942" cy="11249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705" tIns="12700" rIns="8770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880092" y="539724"/>
        <a:ext cx="795454" cy="795454"/>
      </dsp:txXfrm>
    </dsp:sp>
    <dsp:sp modelId="{5A793110-6BA1-4323-B88D-240BB04F78CC}">
      <dsp:nvSpPr>
        <dsp:cNvPr id="0" name=""/>
        <dsp:cNvSpPr/>
      </dsp:nvSpPr>
      <dsp:spPr>
        <a:xfrm>
          <a:off x="6744890" y="3749737"/>
          <a:ext cx="306585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1AD99-479F-432F-9370-792C5EC864D7}">
      <dsp:nvSpPr>
        <dsp:cNvPr id="0" name=""/>
        <dsp:cNvSpPr/>
      </dsp:nvSpPr>
      <dsp:spPr>
        <a:xfrm>
          <a:off x="0" y="540"/>
          <a:ext cx="9810604" cy="12650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05070-66A7-4F30-A223-78E40FD164A7}">
      <dsp:nvSpPr>
        <dsp:cNvPr id="0" name=""/>
        <dsp:cNvSpPr/>
      </dsp:nvSpPr>
      <dsp:spPr>
        <a:xfrm>
          <a:off x="382677" y="285176"/>
          <a:ext cx="695776" cy="695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003A9-934F-4BF0-A592-18968712B2ED}">
      <dsp:nvSpPr>
        <dsp:cNvPr id="0" name=""/>
        <dsp:cNvSpPr/>
      </dsp:nvSpPr>
      <dsp:spPr>
        <a:xfrm>
          <a:off x="1461131" y="540"/>
          <a:ext cx="8349472" cy="1265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84" tIns="133884" rIns="133884" bIns="1338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Current platforms lack essential features hindering user satisfaction.</a:t>
          </a:r>
          <a:endParaRPr lang="en-US" sz="2500" kern="1200" dirty="0"/>
        </a:p>
      </dsp:txBody>
      <dsp:txXfrm>
        <a:off x="1461131" y="540"/>
        <a:ext cx="8349472" cy="1265049"/>
      </dsp:txXfrm>
    </dsp:sp>
    <dsp:sp modelId="{8E22FE02-90FC-43D6-897F-FC24BD1E903E}">
      <dsp:nvSpPr>
        <dsp:cNvPr id="0" name=""/>
        <dsp:cNvSpPr/>
      </dsp:nvSpPr>
      <dsp:spPr>
        <a:xfrm>
          <a:off x="0" y="1581851"/>
          <a:ext cx="9810604" cy="12650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B6C18-3453-4C4E-897C-B1EBB9F77753}">
      <dsp:nvSpPr>
        <dsp:cNvPr id="0" name=""/>
        <dsp:cNvSpPr/>
      </dsp:nvSpPr>
      <dsp:spPr>
        <a:xfrm>
          <a:off x="382677" y="1866488"/>
          <a:ext cx="695776" cy="695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BF1D7-DCE7-4AC6-AF04-8C94DBB672E6}">
      <dsp:nvSpPr>
        <dsp:cNvPr id="0" name=""/>
        <dsp:cNvSpPr/>
      </dsp:nvSpPr>
      <dsp:spPr>
        <a:xfrm>
          <a:off x="1461131" y="1581851"/>
          <a:ext cx="4414771" cy="1265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84" tIns="133884" rIns="133884" bIns="1338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Identified Issues:</a:t>
          </a:r>
          <a:endParaRPr lang="en-US" sz="2500" kern="1200"/>
        </a:p>
      </dsp:txBody>
      <dsp:txXfrm>
        <a:off x="1461131" y="1581851"/>
        <a:ext cx="4414771" cy="1265049"/>
      </dsp:txXfrm>
    </dsp:sp>
    <dsp:sp modelId="{8B71147B-DF5A-44AB-83D6-AB4AC47501F9}">
      <dsp:nvSpPr>
        <dsp:cNvPr id="0" name=""/>
        <dsp:cNvSpPr/>
      </dsp:nvSpPr>
      <dsp:spPr>
        <a:xfrm>
          <a:off x="5875903" y="1581851"/>
          <a:ext cx="3934700" cy="1265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84" tIns="133884" rIns="133884" bIns="13388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Can't Search by Lyrics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No Song Recognition by Audio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Limited Recommended Songs</a:t>
          </a:r>
          <a:endParaRPr lang="en-US" sz="1700" kern="1200" dirty="0"/>
        </a:p>
      </dsp:txBody>
      <dsp:txXfrm>
        <a:off x="5875903" y="1581851"/>
        <a:ext cx="3934700" cy="1265049"/>
      </dsp:txXfrm>
    </dsp:sp>
    <dsp:sp modelId="{2DE68884-4E15-4EE1-90E0-3C2A0D946CA9}">
      <dsp:nvSpPr>
        <dsp:cNvPr id="0" name=""/>
        <dsp:cNvSpPr/>
      </dsp:nvSpPr>
      <dsp:spPr>
        <a:xfrm>
          <a:off x="0" y="3163163"/>
          <a:ext cx="9810604" cy="12650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9E316-5124-4859-85E4-7D115E373B62}">
      <dsp:nvSpPr>
        <dsp:cNvPr id="0" name=""/>
        <dsp:cNvSpPr/>
      </dsp:nvSpPr>
      <dsp:spPr>
        <a:xfrm>
          <a:off x="382677" y="3447799"/>
          <a:ext cx="695776" cy="6957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B1CFF-FF72-4797-A4A6-E3646601D566}">
      <dsp:nvSpPr>
        <dsp:cNvPr id="0" name=""/>
        <dsp:cNvSpPr/>
      </dsp:nvSpPr>
      <dsp:spPr>
        <a:xfrm>
          <a:off x="1461131" y="3163163"/>
          <a:ext cx="4414771" cy="1265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84" tIns="133884" rIns="133884" bIns="1338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Impact on User Experience:</a:t>
          </a:r>
          <a:endParaRPr lang="en-US" sz="2500" kern="1200"/>
        </a:p>
      </dsp:txBody>
      <dsp:txXfrm>
        <a:off x="1461131" y="3163163"/>
        <a:ext cx="4414771" cy="1265049"/>
      </dsp:txXfrm>
    </dsp:sp>
    <dsp:sp modelId="{8935ED17-A50A-4156-994E-A3980A116294}">
      <dsp:nvSpPr>
        <dsp:cNvPr id="0" name=""/>
        <dsp:cNvSpPr/>
      </dsp:nvSpPr>
      <dsp:spPr>
        <a:xfrm>
          <a:off x="5875903" y="3163163"/>
          <a:ext cx="3934700" cy="1265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84" tIns="133884" rIns="133884" bIns="13388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Harder to Discover New Music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Less Interactive Experience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Missed Opportunities for Personalization</a:t>
          </a:r>
          <a:endParaRPr lang="en-US" sz="1700" kern="1200"/>
        </a:p>
      </dsp:txBody>
      <dsp:txXfrm>
        <a:off x="5875903" y="3163163"/>
        <a:ext cx="3934700" cy="12650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4445E-1BD5-478A-9EEA-FEA8C7D2D406}">
      <dsp:nvSpPr>
        <dsp:cNvPr id="0" name=""/>
        <dsp:cNvSpPr/>
      </dsp:nvSpPr>
      <dsp:spPr>
        <a:xfrm>
          <a:off x="0" y="540"/>
          <a:ext cx="9810750" cy="12651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6A666-2ED5-4989-9D4E-E0999A08CDE1}">
      <dsp:nvSpPr>
        <dsp:cNvPr id="0" name=""/>
        <dsp:cNvSpPr/>
      </dsp:nvSpPr>
      <dsp:spPr>
        <a:xfrm>
          <a:off x="382709" y="285200"/>
          <a:ext cx="695835" cy="695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3624F-17AD-4B28-8D82-A5F8F858EC7B}">
      <dsp:nvSpPr>
        <dsp:cNvPr id="0" name=""/>
        <dsp:cNvSpPr/>
      </dsp:nvSpPr>
      <dsp:spPr>
        <a:xfrm>
          <a:off x="1461254" y="540"/>
          <a:ext cx="8349495" cy="126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96" tIns="133896" rIns="133896" bIns="1338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Address identified issues to revolutionize music streaming experience.</a:t>
          </a:r>
          <a:endParaRPr lang="en-US" sz="2500" kern="1200"/>
        </a:p>
      </dsp:txBody>
      <dsp:txXfrm>
        <a:off x="1461254" y="540"/>
        <a:ext cx="8349495" cy="1265155"/>
      </dsp:txXfrm>
    </dsp:sp>
    <dsp:sp modelId="{AA2FF1EB-3035-476B-A0EC-B6618AF4884C}">
      <dsp:nvSpPr>
        <dsp:cNvPr id="0" name=""/>
        <dsp:cNvSpPr/>
      </dsp:nvSpPr>
      <dsp:spPr>
        <a:xfrm>
          <a:off x="0" y="1581984"/>
          <a:ext cx="9810750" cy="12651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98B62-BEA5-48F3-AB6A-802CD92197C2}">
      <dsp:nvSpPr>
        <dsp:cNvPr id="0" name=""/>
        <dsp:cNvSpPr/>
      </dsp:nvSpPr>
      <dsp:spPr>
        <a:xfrm>
          <a:off x="382709" y="1866644"/>
          <a:ext cx="695835" cy="695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5C1DA-BC4D-4C58-B489-7A6E97045405}">
      <dsp:nvSpPr>
        <dsp:cNvPr id="0" name=""/>
        <dsp:cNvSpPr/>
      </dsp:nvSpPr>
      <dsp:spPr>
        <a:xfrm>
          <a:off x="1461254" y="1581984"/>
          <a:ext cx="4414837" cy="126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96" tIns="133896" rIns="133896" bIns="1338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Features to implement:</a:t>
          </a:r>
          <a:endParaRPr lang="en-US" sz="2500" kern="1200"/>
        </a:p>
      </dsp:txBody>
      <dsp:txXfrm>
        <a:off x="1461254" y="1581984"/>
        <a:ext cx="4414837" cy="1265155"/>
      </dsp:txXfrm>
    </dsp:sp>
    <dsp:sp modelId="{58EF6290-1B67-4521-B040-3C5350C56C8B}">
      <dsp:nvSpPr>
        <dsp:cNvPr id="0" name=""/>
        <dsp:cNvSpPr/>
      </dsp:nvSpPr>
      <dsp:spPr>
        <a:xfrm>
          <a:off x="5876091" y="1581984"/>
          <a:ext cx="3934658" cy="126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96" tIns="133896" rIns="133896" bIns="13389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Search by Lyrics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Personalized songs , Download Songs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Improved Recommendation System</a:t>
          </a:r>
          <a:endParaRPr lang="en-US" sz="1800" kern="1200" dirty="0"/>
        </a:p>
      </dsp:txBody>
      <dsp:txXfrm>
        <a:off x="5876091" y="1581984"/>
        <a:ext cx="3934658" cy="1265155"/>
      </dsp:txXfrm>
    </dsp:sp>
    <dsp:sp modelId="{89ECDAE1-3AD3-474D-AFC8-4E7FCA3A57B9}">
      <dsp:nvSpPr>
        <dsp:cNvPr id="0" name=""/>
        <dsp:cNvSpPr/>
      </dsp:nvSpPr>
      <dsp:spPr>
        <a:xfrm>
          <a:off x="0" y="3163429"/>
          <a:ext cx="9810750" cy="12651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310DA-40EA-46D7-B0A8-0FA30FE08FCC}">
      <dsp:nvSpPr>
        <dsp:cNvPr id="0" name=""/>
        <dsp:cNvSpPr/>
      </dsp:nvSpPr>
      <dsp:spPr>
        <a:xfrm>
          <a:off x="382709" y="3448088"/>
          <a:ext cx="695835" cy="695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B2358-B4D4-499D-B57C-F9EFBC602218}">
      <dsp:nvSpPr>
        <dsp:cNvPr id="0" name=""/>
        <dsp:cNvSpPr/>
      </dsp:nvSpPr>
      <dsp:spPr>
        <a:xfrm>
          <a:off x="1461254" y="3163429"/>
          <a:ext cx="8349495" cy="126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96" tIns="133896" rIns="133896" bIns="1338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Conclusion: Aim to make music discovery more engaging, intuitive, and personalized.</a:t>
          </a:r>
          <a:endParaRPr lang="en-US" sz="2500" kern="1200"/>
        </a:p>
      </dsp:txBody>
      <dsp:txXfrm>
        <a:off x="1461254" y="3163429"/>
        <a:ext cx="8349495" cy="12651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CFF6E-3938-4E54-B4D0-4F96A5DED573}">
      <dsp:nvSpPr>
        <dsp:cNvPr id="0" name=""/>
        <dsp:cNvSpPr/>
      </dsp:nvSpPr>
      <dsp:spPr>
        <a:xfrm>
          <a:off x="0" y="2756"/>
          <a:ext cx="556828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18A02-3931-42B6-9D3B-0ABA169AA6A8}">
      <dsp:nvSpPr>
        <dsp:cNvPr id="0" name=""/>
        <dsp:cNvSpPr/>
      </dsp:nvSpPr>
      <dsp:spPr>
        <a:xfrm>
          <a:off x="0" y="2756"/>
          <a:ext cx="5568287" cy="51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User Authentication and Registration</a:t>
          </a:r>
          <a:endParaRPr lang="en-US" sz="2400" kern="1200"/>
        </a:p>
      </dsp:txBody>
      <dsp:txXfrm>
        <a:off x="0" y="2756"/>
        <a:ext cx="5568287" cy="512694"/>
      </dsp:txXfrm>
    </dsp:sp>
    <dsp:sp modelId="{FF915F8E-EE76-472D-B666-405E37311510}">
      <dsp:nvSpPr>
        <dsp:cNvPr id="0" name=""/>
        <dsp:cNvSpPr/>
      </dsp:nvSpPr>
      <dsp:spPr>
        <a:xfrm>
          <a:off x="0" y="515450"/>
          <a:ext cx="55682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D26DD-DE94-49D9-A1E9-B33877B160D5}">
      <dsp:nvSpPr>
        <dsp:cNvPr id="0" name=""/>
        <dsp:cNvSpPr/>
      </dsp:nvSpPr>
      <dsp:spPr>
        <a:xfrm>
          <a:off x="0" y="515450"/>
          <a:ext cx="5568287" cy="51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Password Reset</a:t>
          </a:r>
          <a:endParaRPr lang="en-US" sz="2400" kern="1200"/>
        </a:p>
      </dsp:txBody>
      <dsp:txXfrm>
        <a:off x="0" y="515450"/>
        <a:ext cx="5568287" cy="512694"/>
      </dsp:txXfrm>
    </dsp:sp>
    <dsp:sp modelId="{61104189-AB96-4213-A9EB-A5206942BE75}">
      <dsp:nvSpPr>
        <dsp:cNvPr id="0" name=""/>
        <dsp:cNvSpPr/>
      </dsp:nvSpPr>
      <dsp:spPr>
        <a:xfrm>
          <a:off x="0" y="1028144"/>
          <a:ext cx="556828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DC7A0-220A-409C-8A94-8190F213FBDE}">
      <dsp:nvSpPr>
        <dsp:cNvPr id="0" name=""/>
        <dsp:cNvSpPr/>
      </dsp:nvSpPr>
      <dsp:spPr>
        <a:xfrm>
          <a:off x="0" y="1028144"/>
          <a:ext cx="5568287" cy="51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User Profile Management</a:t>
          </a:r>
          <a:endParaRPr lang="en-US" sz="2400" kern="1200"/>
        </a:p>
      </dsp:txBody>
      <dsp:txXfrm>
        <a:off x="0" y="1028144"/>
        <a:ext cx="5568287" cy="512694"/>
      </dsp:txXfrm>
    </dsp:sp>
    <dsp:sp modelId="{59CE0116-74EE-4D13-8271-D81A9A099081}">
      <dsp:nvSpPr>
        <dsp:cNvPr id="0" name=""/>
        <dsp:cNvSpPr/>
      </dsp:nvSpPr>
      <dsp:spPr>
        <a:xfrm>
          <a:off x="0" y="1540839"/>
          <a:ext cx="556828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2E53F-D7C5-4AC3-A01F-414FE938A001}">
      <dsp:nvSpPr>
        <dsp:cNvPr id="0" name=""/>
        <dsp:cNvSpPr/>
      </dsp:nvSpPr>
      <dsp:spPr>
        <a:xfrm>
          <a:off x="0" y="1540839"/>
          <a:ext cx="5568287" cy="51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Music Discovery and Playback</a:t>
          </a:r>
          <a:endParaRPr lang="en-US" sz="2400" kern="1200"/>
        </a:p>
      </dsp:txBody>
      <dsp:txXfrm>
        <a:off x="0" y="1540839"/>
        <a:ext cx="5568287" cy="512694"/>
      </dsp:txXfrm>
    </dsp:sp>
    <dsp:sp modelId="{5BE6DB42-FE86-4074-93D2-543419A887BC}">
      <dsp:nvSpPr>
        <dsp:cNvPr id="0" name=""/>
        <dsp:cNvSpPr/>
      </dsp:nvSpPr>
      <dsp:spPr>
        <a:xfrm>
          <a:off x="0" y="2053533"/>
          <a:ext cx="556828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CAD13-8963-46F7-AE8D-C1BA9D85EEF5}">
      <dsp:nvSpPr>
        <dsp:cNvPr id="0" name=""/>
        <dsp:cNvSpPr/>
      </dsp:nvSpPr>
      <dsp:spPr>
        <a:xfrm>
          <a:off x="0" y="2053533"/>
          <a:ext cx="5568287" cy="51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Playlist Creation and Management</a:t>
          </a:r>
          <a:endParaRPr lang="en-US" sz="2400" kern="1200"/>
        </a:p>
      </dsp:txBody>
      <dsp:txXfrm>
        <a:off x="0" y="2053533"/>
        <a:ext cx="5568287" cy="512694"/>
      </dsp:txXfrm>
    </dsp:sp>
    <dsp:sp modelId="{9F63DBFA-DA20-45DF-ABAA-748F51CD4BD8}">
      <dsp:nvSpPr>
        <dsp:cNvPr id="0" name=""/>
        <dsp:cNvSpPr/>
      </dsp:nvSpPr>
      <dsp:spPr>
        <a:xfrm>
          <a:off x="0" y="2566227"/>
          <a:ext cx="556828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82EC-23FF-47EB-908D-96EEC6BC1397}">
      <dsp:nvSpPr>
        <dsp:cNvPr id="0" name=""/>
        <dsp:cNvSpPr/>
      </dsp:nvSpPr>
      <dsp:spPr>
        <a:xfrm>
          <a:off x="0" y="2566227"/>
          <a:ext cx="5568287" cy="51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Social Interaction</a:t>
          </a:r>
          <a:endParaRPr lang="en-US" sz="2400" kern="1200"/>
        </a:p>
      </dsp:txBody>
      <dsp:txXfrm>
        <a:off x="0" y="2566227"/>
        <a:ext cx="5568287" cy="512694"/>
      </dsp:txXfrm>
    </dsp:sp>
    <dsp:sp modelId="{D3B7AA40-EB62-432E-821C-3EC6E4952973}">
      <dsp:nvSpPr>
        <dsp:cNvPr id="0" name=""/>
        <dsp:cNvSpPr/>
      </dsp:nvSpPr>
      <dsp:spPr>
        <a:xfrm>
          <a:off x="0" y="3078922"/>
          <a:ext cx="55682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1A113-4BB9-47EA-BFBF-9C66C2024F12}">
      <dsp:nvSpPr>
        <dsp:cNvPr id="0" name=""/>
        <dsp:cNvSpPr/>
      </dsp:nvSpPr>
      <dsp:spPr>
        <a:xfrm>
          <a:off x="0" y="3078922"/>
          <a:ext cx="5568287" cy="51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Personalized Recommendations</a:t>
          </a:r>
          <a:endParaRPr lang="en-US" sz="2400" kern="1200"/>
        </a:p>
      </dsp:txBody>
      <dsp:txXfrm>
        <a:off x="0" y="3078922"/>
        <a:ext cx="5568287" cy="512694"/>
      </dsp:txXfrm>
    </dsp:sp>
    <dsp:sp modelId="{0A380DC5-F9B1-497A-AB34-C6804AAF6260}">
      <dsp:nvSpPr>
        <dsp:cNvPr id="0" name=""/>
        <dsp:cNvSpPr/>
      </dsp:nvSpPr>
      <dsp:spPr>
        <a:xfrm>
          <a:off x="0" y="3591616"/>
          <a:ext cx="556828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745A5-90F8-4BE0-A44C-2144403D83DD}">
      <dsp:nvSpPr>
        <dsp:cNvPr id="0" name=""/>
        <dsp:cNvSpPr/>
      </dsp:nvSpPr>
      <dsp:spPr>
        <a:xfrm>
          <a:off x="0" y="3591616"/>
          <a:ext cx="5568287" cy="51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Offline Playback</a:t>
          </a:r>
          <a:endParaRPr lang="en-US" sz="2400" kern="1200"/>
        </a:p>
      </dsp:txBody>
      <dsp:txXfrm>
        <a:off x="0" y="3591616"/>
        <a:ext cx="5568287" cy="512694"/>
      </dsp:txXfrm>
    </dsp:sp>
    <dsp:sp modelId="{2C235345-68DD-41A2-A0BD-D218DE82104F}">
      <dsp:nvSpPr>
        <dsp:cNvPr id="0" name=""/>
        <dsp:cNvSpPr/>
      </dsp:nvSpPr>
      <dsp:spPr>
        <a:xfrm>
          <a:off x="0" y="4104310"/>
          <a:ext cx="556828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83D8C-BD0A-445E-B191-E4D6AFEC38F7}">
      <dsp:nvSpPr>
        <dsp:cNvPr id="0" name=""/>
        <dsp:cNvSpPr/>
      </dsp:nvSpPr>
      <dsp:spPr>
        <a:xfrm>
          <a:off x="0" y="4104310"/>
          <a:ext cx="5568287" cy="51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User Management</a:t>
          </a:r>
          <a:endParaRPr lang="en-US" sz="2400" kern="1200"/>
        </a:p>
      </dsp:txBody>
      <dsp:txXfrm>
        <a:off x="0" y="4104310"/>
        <a:ext cx="5568287" cy="512694"/>
      </dsp:txXfrm>
    </dsp:sp>
    <dsp:sp modelId="{6E8DB841-1764-4AA7-A97C-5055CBD1305B}">
      <dsp:nvSpPr>
        <dsp:cNvPr id="0" name=""/>
        <dsp:cNvSpPr/>
      </dsp:nvSpPr>
      <dsp:spPr>
        <a:xfrm>
          <a:off x="0" y="4617005"/>
          <a:ext cx="556828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3EACA-998F-4A41-81A3-CEE8CC6285A1}">
      <dsp:nvSpPr>
        <dsp:cNvPr id="0" name=""/>
        <dsp:cNvSpPr/>
      </dsp:nvSpPr>
      <dsp:spPr>
        <a:xfrm>
          <a:off x="0" y="4617005"/>
          <a:ext cx="5568287" cy="51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Content Management</a:t>
          </a:r>
          <a:endParaRPr lang="en-US" sz="2400" kern="1200"/>
        </a:p>
      </dsp:txBody>
      <dsp:txXfrm>
        <a:off x="0" y="4617005"/>
        <a:ext cx="5568287" cy="512694"/>
      </dsp:txXfrm>
    </dsp:sp>
    <dsp:sp modelId="{E22A17B7-825A-4168-AD6B-7C6183D46F03}">
      <dsp:nvSpPr>
        <dsp:cNvPr id="0" name=""/>
        <dsp:cNvSpPr/>
      </dsp:nvSpPr>
      <dsp:spPr>
        <a:xfrm>
          <a:off x="0" y="5129699"/>
          <a:ext cx="556828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DE75F-0C76-4527-978B-A5AD601E2BF7}">
      <dsp:nvSpPr>
        <dsp:cNvPr id="0" name=""/>
        <dsp:cNvSpPr/>
      </dsp:nvSpPr>
      <dsp:spPr>
        <a:xfrm>
          <a:off x="0" y="5129699"/>
          <a:ext cx="5568287" cy="51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Support and Communication</a:t>
          </a:r>
          <a:endParaRPr lang="en-US" sz="2400" kern="1200"/>
        </a:p>
      </dsp:txBody>
      <dsp:txXfrm>
        <a:off x="0" y="5129699"/>
        <a:ext cx="5568287" cy="5126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80F31-8F7A-4A48-8DB0-E09A360967A9}">
      <dsp:nvSpPr>
        <dsp:cNvPr id="0" name=""/>
        <dsp:cNvSpPr/>
      </dsp:nvSpPr>
      <dsp:spPr>
        <a:xfrm>
          <a:off x="8283" y="798049"/>
          <a:ext cx="1998041" cy="599412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011" tIns="74011" rIns="74011" bIns="7401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Performance:</a:t>
          </a:r>
          <a:endParaRPr lang="en-US" sz="1700" kern="1200"/>
        </a:p>
      </dsp:txBody>
      <dsp:txXfrm>
        <a:off x="188107" y="798049"/>
        <a:ext cx="1638393" cy="599412"/>
      </dsp:txXfrm>
    </dsp:sp>
    <dsp:sp modelId="{442D346A-FEFC-490C-92D7-CB37647752A7}">
      <dsp:nvSpPr>
        <dsp:cNvPr id="0" name=""/>
        <dsp:cNvSpPr/>
      </dsp:nvSpPr>
      <dsp:spPr>
        <a:xfrm>
          <a:off x="8283" y="1397462"/>
          <a:ext cx="1818217" cy="179473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80" tIns="143680" rIns="143680" bIns="287359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Streaming Efficiency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Response Time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Scalability</a:t>
          </a:r>
          <a:endParaRPr lang="en-US" sz="1300" kern="1200"/>
        </a:p>
      </dsp:txBody>
      <dsp:txXfrm>
        <a:off x="8283" y="1397462"/>
        <a:ext cx="1818217" cy="1794737"/>
      </dsp:txXfrm>
    </dsp:sp>
    <dsp:sp modelId="{D96B2C6A-D170-4E97-B468-39B2E7591936}">
      <dsp:nvSpPr>
        <dsp:cNvPr id="0" name=""/>
        <dsp:cNvSpPr/>
      </dsp:nvSpPr>
      <dsp:spPr>
        <a:xfrm>
          <a:off x="1957319" y="798049"/>
          <a:ext cx="1998041" cy="599412"/>
        </a:xfrm>
        <a:prstGeom prst="chevron">
          <a:avLst>
            <a:gd name="adj" fmla="val 30000"/>
          </a:avLst>
        </a:prstGeom>
        <a:solidFill>
          <a:schemeClr val="accent5">
            <a:hueOff val="-374225"/>
            <a:satOff val="169"/>
            <a:lumOff val="-1764"/>
            <a:alphaOff val="0"/>
          </a:schemeClr>
        </a:solidFill>
        <a:ln w="12700" cap="flat" cmpd="sng" algn="ctr">
          <a:solidFill>
            <a:schemeClr val="accent5">
              <a:hueOff val="-374225"/>
              <a:satOff val="169"/>
              <a:lumOff val="-1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011" tIns="74011" rIns="74011" bIns="7401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Security:</a:t>
          </a:r>
          <a:endParaRPr lang="en-US" sz="1700" kern="1200"/>
        </a:p>
      </dsp:txBody>
      <dsp:txXfrm>
        <a:off x="2137143" y="798049"/>
        <a:ext cx="1638393" cy="599412"/>
      </dsp:txXfrm>
    </dsp:sp>
    <dsp:sp modelId="{ECDE59F3-606E-4498-AD28-E67D594A3431}">
      <dsp:nvSpPr>
        <dsp:cNvPr id="0" name=""/>
        <dsp:cNvSpPr/>
      </dsp:nvSpPr>
      <dsp:spPr>
        <a:xfrm>
          <a:off x="1957319" y="1397462"/>
          <a:ext cx="1818217" cy="1794737"/>
        </a:xfrm>
        <a:prstGeom prst="rect">
          <a:avLst/>
        </a:prstGeom>
        <a:solidFill>
          <a:schemeClr val="accent5">
            <a:tint val="40000"/>
            <a:alpha val="90000"/>
            <a:hueOff val="-142182"/>
            <a:satOff val="-3962"/>
            <a:lumOff val="-35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42182"/>
              <a:satOff val="-3962"/>
              <a:lumOff val="-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80" tIns="143680" rIns="143680" bIns="287359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Data Encryption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Authentication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Authorization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Data Privacy</a:t>
          </a:r>
          <a:endParaRPr lang="en-US" sz="1300" kern="1200"/>
        </a:p>
      </dsp:txBody>
      <dsp:txXfrm>
        <a:off x="1957319" y="1397462"/>
        <a:ext cx="1818217" cy="1794737"/>
      </dsp:txXfrm>
    </dsp:sp>
    <dsp:sp modelId="{17FD0FBE-9C49-4DCB-AC33-675D47F26C9A}">
      <dsp:nvSpPr>
        <dsp:cNvPr id="0" name=""/>
        <dsp:cNvSpPr/>
      </dsp:nvSpPr>
      <dsp:spPr>
        <a:xfrm>
          <a:off x="3906354" y="798049"/>
          <a:ext cx="1998041" cy="599412"/>
        </a:xfrm>
        <a:prstGeom prst="chevron">
          <a:avLst>
            <a:gd name="adj" fmla="val 30000"/>
          </a:avLst>
        </a:prstGeom>
        <a:solidFill>
          <a:schemeClr val="accent5">
            <a:hueOff val="-748450"/>
            <a:satOff val="337"/>
            <a:lumOff val="-3529"/>
            <a:alphaOff val="0"/>
          </a:schemeClr>
        </a:solidFill>
        <a:ln w="12700" cap="flat" cmpd="sng" algn="ctr">
          <a:solidFill>
            <a:schemeClr val="accent5">
              <a:hueOff val="-748450"/>
              <a:satOff val="337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011" tIns="74011" rIns="74011" bIns="7401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Availability:</a:t>
          </a:r>
          <a:endParaRPr lang="en-US" sz="1700" kern="1200"/>
        </a:p>
      </dsp:txBody>
      <dsp:txXfrm>
        <a:off x="4086178" y="798049"/>
        <a:ext cx="1638393" cy="599412"/>
      </dsp:txXfrm>
    </dsp:sp>
    <dsp:sp modelId="{0D820E30-653E-4EE6-AAF3-C6FE623F2365}">
      <dsp:nvSpPr>
        <dsp:cNvPr id="0" name=""/>
        <dsp:cNvSpPr/>
      </dsp:nvSpPr>
      <dsp:spPr>
        <a:xfrm>
          <a:off x="3906354" y="1397462"/>
          <a:ext cx="1818217" cy="1794737"/>
        </a:xfrm>
        <a:prstGeom prst="rect">
          <a:avLst/>
        </a:prstGeom>
        <a:solidFill>
          <a:schemeClr val="accent5">
            <a:tint val="40000"/>
            <a:alpha val="90000"/>
            <a:hueOff val="-284365"/>
            <a:satOff val="-7923"/>
            <a:lumOff val="-70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84365"/>
              <a:satOff val="-7923"/>
              <a:lumOff val="-7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80" tIns="143680" rIns="143680" bIns="287359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Continuous Availability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Fault Tolerance</a:t>
          </a:r>
          <a:endParaRPr lang="en-US" sz="1300" kern="1200"/>
        </a:p>
      </dsp:txBody>
      <dsp:txXfrm>
        <a:off x="3906354" y="1397462"/>
        <a:ext cx="1818217" cy="1794737"/>
      </dsp:txXfrm>
    </dsp:sp>
    <dsp:sp modelId="{90F7ABC5-8AFB-4EBA-8490-AE70468B1DB5}">
      <dsp:nvSpPr>
        <dsp:cNvPr id="0" name=""/>
        <dsp:cNvSpPr/>
      </dsp:nvSpPr>
      <dsp:spPr>
        <a:xfrm>
          <a:off x="5855389" y="798049"/>
          <a:ext cx="1998041" cy="599412"/>
        </a:xfrm>
        <a:prstGeom prst="chevron">
          <a:avLst>
            <a:gd name="adj" fmla="val 30000"/>
          </a:avLst>
        </a:prstGeom>
        <a:solidFill>
          <a:schemeClr val="accent5">
            <a:hueOff val="-1122674"/>
            <a:satOff val="506"/>
            <a:lumOff val="-5293"/>
            <a:alphaOff val="0"/>
          </a:schemeClr>
        </a:solidFill>
        <a:ln w="12700" cap="flat" cmpd="sng" algn="ctr">
          <a:solidFill>
            <a:schemeClr val="accent5">
              <a:hueOff val="-1122674"/>
              <a:satOff val="506"/>
              <a:lumOff val="-5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011" tIns="74011" rIns="74011" bIns="7401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Usability:</a:t>
          </a:r>
          <a:endParaRPr lang="en-US" sz="1700" kern="1200"/>
        </a:p>
      </dsp:txBody>
      <dsp:txXfrm>
        <a:off x="6035213" y="798049"/>
        <a:ext cx="1638393" cy="599412"/>
      </dsp:txXfrm>
    </dsp:sp>
    <dsp:sp modelId="{932BAB2C-A631-4544-98A3-C1AEDC8DC4EE}">
      <dsp:nvSpPr>
        <dsp:cNvPr id="0" name=""/>
        <dsp:cNvSpPr/>
      </dsp:nvSpPr>
      <dsp:spPr>
        <a:xfrm>
          <a:off x="5855389" y="1397462"/>
          <a:ext cx="1818217" cy="1794737"/>
        </a:xfrm>
        <a:prstGeom prst="rect">
          <a:avLst/>
        </a:prstGeom>
        <a:solidFill>
          <a:schemeClr val="accent5">
            <a:tint val="40000"/>
            <a:alpha val="90000"/>
            <a:hueOff val="-426547"/>
            <a:satOff val="-11885"/>
            <a:lumOff val="-106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26547"/>
              <a:satOff val="-11885"/>
              <a:lumOff val="-10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80" tIns="143680" rIns="143680" bIns="287359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Intuitive Interface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Mobile Responsiveness</a:t>
          </a:r>
          <a:endParaRPr lang="en-US" sz="1300" kern="1200"/>
        </a:p>
      </dsp:txBody>
      <dsp:txXfrm>
        <a:off x="5855389" y="1397462"/>
        <a:ext cx="1818217" cy="1794737"/>
      </dsp:txXfrm>
    </dsp:sp>
    <dsp:sp modelId="{3EE85C46-97DB-424B-A7EF-2106046A0D01}">
      <dsp:nvSpPr>
        <dsp:cNvPr id="0" name=""/>
        <dsp:cNvSpPr/>
      </dsp:nvSpPr>
      <dsp:spPr>
        <a:xfrm>
          <a:off x="7804424" y="798049"/>
          <a:ext cx="1998041" cy="599412"/>
        </a:xfrm>
        <a:prstGeom prst="chevron">
          <a:avLst>
            <a:gd name="adj" fmla="val 30000"/>
          </a:avLst>
        </a:prstGeom>
        <a:solidFill>
          <a:schemeClr val="accent5">
            <a:hueOff val="-1496899"/>
            <a:satOff val="674"/>
            <a:lumOff val="-7057"/>
            <a:alphaOff val="0"/>
          </a:schemeClr>
        </a:solidFill>
        <a:ln w="12700" cap="flat" cmpd="sng" algn="ctr">
          <a:solidFill>
            <a:schemeClr val="accent5">
              <a:hueOff val="-1496899"/>
              <a:satOff val="674"/>
              <a:lumOff val="-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011" tIns="74011" rIns="74011" bIns="7401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Code Documentation:</a:t>
          </a:r>
          <a:endParaRPr lang="en-US" sz="1700" kern="1200"/>
        </a:p>
      </dsp:txBody>
      <dsp:txXfrm>
        <a:off x="7984248" y="798049"/>
        <a:ext cx="1638393" cy="599412"/>
      </dsp:txXfrm>
    </dsp:sp>
    <dsp:sp modelId="{AC369CD9-2B60-425B-BA21-3D168477714C}">
      <dsp:nvSpPr>
        <dsp:cNvPr id="0" name=""/>
        <dsp:cNvSpPr/>
      </dsp:nvSpPr>
      <dsp:spPr>
        <a:xfrm>
          <a:off x="7804424" y="1397462"/>
          <a:ext cx="1818217" cy="1794737"/>
        </a:xfrm>
        <a:prstGeom prst="rect">
          <a:avLst/>
        </a:prstGeom>
        <a:solidFill>
          <a:schemeClr val="accent5">
            <a:tint val="40000"/>
            <a:alpha val="90000"/>
            <a:hueOff val="-568729"/>
            <a:satOff val="-15847"/>
            <a:lumOff val="-14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68729"/>
              <a:satOff val="-15847"/>
              <a:lumOff val="-1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80" tIns="143680" rIns="143680" bIns="287359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Comprehensive Documentation</a:t>
          </a:r>
          <a:endParaRPr lang="en-US" sz="1300" kern="1200"/>
        </a:p>
      </dsp:txBody>
      <dsp:txXfrm>
        <a:off x="7804424" y="1397462"/>
        <a:ext cx="1818217" cy="17947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93B98-6056-4CE9-BF7D-94FFA4EF8B2C}">
      <dsp:nvSpPr>
        <dsp:cNvPr id="0" name=""/>
        <dsp:cNvSpPr/>
      </dsp:nvSpPr>
      <dsp:spPr>
        <a:xfrm>
          <a:off x="0" y="446929"/>
          <a:ext cx="4980068" cy="898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Implemented user authentication and registration.</a:t>
          </a:r>
        </a:p>
      </dsp:txBody>
      <dsp:txXfrm>
        <a:off x="43864" y="490793"/>
        <a:ext cx="4892340" cy="810832"/>
      </dsp:txXfrm>
    </dsp:sp>
    <dsp:sp modelId="{0E0AFAD7-DA2B-4E22-A363-04B68B56B3B8}">
      <dsp:nvSpPr>
        <dsp:cNvPr id="0" name=""/>
        <dsp:cNvSpPr/>
      </dsp:nvSpPr>
      <dsp:spPr>
        <a:xfrm>
          <a:off x="0" y="1414609"/>
          <a:ext cx="4980068" cy="898560"/>
        </a:xfrm>
        <a:prstGeom prst="roundRect">
          <a:avLst/>
        </a:prstGeom>
        <a:solidFill>
          <a:schemeClr val="accent2">
            <a:hueOff val="-498950"/>
            <a:satOff val="-225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Identified functionalities of </a:t>
          </a:r>
          <a:r>
            <a:rPr lang="en-US" sz="2400" kern="1200" dirty="0" err="1"/>
            <a:t>MusicMix</a:t>
          </a:r>
          <a:r>
            <a:rPr lang="en-US" sz="2400" kern="1200" dirty="0"/>
            <a:t> and Possible ways for Implementation.</a:t>
          </a:r>
        </a:p>
      </dsp:txBody>
      <dsp:txXfrm>
        <a:off x="43864" y="1458473"/>
        <a:ext cx="4892340" cy="810832"/>
      </dsp:txXfrm>
    </dsp:sp>
    <dsp:sp modelId="{415AD78D-B9F1-4147-8847-F861122BB60E}">
      <dsp:nvSpPr>
        <dsp:cNvPr id="0" name=""/>
        <dsp:cNvSpPr/>
      </dsp:nvSpPr>
      <dsp:spPr>
        <a:xfrm>
          <a:off x="0" y="2382289"/>
          <a:ext cx="4980068" cy="898560"/>
        </a:xfrm>
        <a:prstGeom prst="roundRect">
          <a:avLst/>
        </a:prstGeom>
        <a:solidFill>
          <a:schemeClr val="accent2">
            <a:hueOff val="-997900"/>
            <a:satOff val="-44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MusicMix project Documentation is prepared and Updated on Github </a:t>
          </a:r>
        </a:p>
      </dsp:txBody>
      <dsp:txXfrm>
        <a:off x="43864" y="2426153"/>
        <a:ext cx="4892340" cy="810832"/>
      </dsp:txXfrm>
    </dsp:sp>
    <dsp:sp modelId="{9D5D9D38-6E73-4376-9F26-78AF7E67B80C}">
      <dsp:nvSpPr>
        <dsp:cNvPr id="0" name=""/>
        <dsp:cNvSpPr/>
      </dsp:nvSpPr>
      <dsp:spPr>
        <a:xfrm>
          <a:off x="0" y="3349969"/>
          <a:ext cx="4980068" cy="898560"/>
        </a:xfrm>
        <a:prstGeom prst="roundRect">
          <a:avLst/>
        </a:prstGeom>
        <a:solidFill>
          <a:schemeClr val="accent2">
            <a:hueOff val="-1496851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Usecase</a:t>
          </a:r>
          <a:r>
            <a:rPr lang="en-US" sz="2400" kern="1200" dirty="0"/>
            <a:t> diagram is determined </a:t>
          </a:r>
        </a:p>
      </dsp:txBody>
      <dsp:txXfrm>
        <a:off x="43864" y="3393833"/>
        <a:ext cx="4892340" cy="8108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5C9BD-EF09-4623-83CA-6099AF3F167E}">
      <dsp:nvSpPr>
        <dsp:cNvPr id="0" name=""/>
        <dsp:cNvSpPr/>
      </dsp:nvSpPr>
      <dsp:spPr>
        <a:xfrm>
          <a:off x="0" y="685333"/>
          <a:ext cx="4606715" cy="12652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8D10A-6855-4AAE-824F-5F9F2553CDF7}">
      <dsp:nvSpPr>
        <dsp:cNvPr id="0" name=""/>
        <dsp:cNvSpPr/>
      </dsp:nvSpPr>
      <dsp:spPr>
        <a:xfrm>
          <a:off x="382732" y="970010"/>
          <a:ext cx="695877" cy="695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2F7D2-2361-41A5-8311-588061602EB8}">
      <dsp:nvSpPr>
        <dsp:cNvPr id="0" name=""/>
        <dsp:cNvSpPr/>
      </dsp:nvSpPr>
      <dsp:spPr>
        <a:xfrm>
          <a:off x="1461341" y="685333"/>
          <a:ext cx="3145373" cy="126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904" tIns="133904" rIns="133904" bIns="13390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Importance of user feedback in feature prioritization.</a:t>
          </a:r>
          <a:endParaRPr lang="en-US" sz="2500" kern="1200" dirty="0"/>
        </a:p>
      </dsp:txBody>
      <dsp:txXfrm>
        <a:off x="1461341" y="685333"/>
        <a:ext cx="3145373" cy="1265231"/>
      </dsp:txXfrm>
    </dsp:sp>
    <dsp:sp modelId="{6FEDF623-3788-4B24-9F56-2C4C663ADE5F}">
      <dsp:nvSpPr>
        <dsp:cNvPr id="0" name=""/>
        <dsp:cNvSpPr/>
      </dsp:nvSpPr>
      <dsp:spPr>
        <a:xfrm>
          <a:off x="0" y="2266872"/>
          <a:ext cx="4606715" cy="12652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3C9E8-B8B6-44B3-9312-C402810F4D7C}">
      <dsp:nvSpPr>
        <dsp:cNvPr id="0" name=""/>
        <dsp:cNvSpPr/>
      </dsp:nvSpPr>
      <dsp:spPr>
        <a:xfrm>
          <a:off x="382732" y="2551549"/>
          <a:ext cx="695877" cy="695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31776-B70E-4ACA-9C42-CBE6097F6E21}">
      <dsp:nvSpPr>
        <dsp:cNvPr id="0" name=""/>
        <dsp:cNvSpPr/>
      </dsp:nvSpPr>
      <dsp:spPr>
        <a:xfrm>
          <a:off x="1461341" y="2266872"/>
          <a:ext cx="3145373" cy="126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904" tIns="133904" rIns="133904" bIns="13390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Challenges in implementing real-time song recognition.</a:t>
          </a:r>
          <a:endParaRPr lang="en-US" sz="2500" kern="1200" dirty="0"/>
        </a:p>
      </dsp:txBody>
      <dsp:txXfrm>
        <a:off x="1461341" y="2266872"/>
        <a:ext cx="3145373" cy="1265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0:35:4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04:07:14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0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523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12,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2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12,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068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12,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853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12,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7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4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9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12,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28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2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7" name="Ink 2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8" name="Rectangle 25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59437-4941-3437-5C0E-1BA958F61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879" y="609601"/>
            <a:ext cx="6967181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200" b="0" i="1" dirty="0">
                <a:effectLst/>
              </a:rPr>
              <a:t>Music Mix: Enhancing the Music Streaming Experience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A0D14-EEB4-DE6C-0998-AD8F17D51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879" y="2147356"/>
            <a:ext cx="6967181" cy="4107021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1" cap="all" spc="50" dirty="0"/>
              <a:t>Team Members: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cap="all" spc="50" dirty="0"/>
              <a:t>Shivani Goud Pandula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cap="all" spc="50" dirty="0"/>
              <a:t>Shivaram Reddy Palla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cap="all" spc="50" dirty="0" err="1"/>
              <a:t>Srinadh</a:t>
            </a:r>
            <a:r>
              <a:rPr lang="en-US" i="1" cap="all" spc="50" dirty="0"/>
              <a:t> </a:t>
            </a:r>
            <a:r>
              <a:rPr lang="en-US" i="1" cap="all" spc="50" dirty="0" err="1"/>
              <a:t>Bokkisam</a:t>
            </a:r>
            <a:endParaRPr lang="en-US" i="1" cap="all" spc="5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cap="all" spc="50" dirty="0" err="1"/>
              <a:t>Sayendranadh</a:t>
            </a:r>
            <a:r>
              <a:rPr lang="en-US" i="1" cap="all" spc="50" dirty="0"/>
              <a:t> Chowdary </a:t>
            </a:r>
            <a:r>
              <a:rPr lang="en-US" i="1" cap="all" spc="50" dirty="0" err="1"/>
              <a:t>Devabhaktineni</a:t>
            </a:r>
            <a:endParaRPr lang="en-US" i="1" cap="all" spc="5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cap="all" spc="50" dirty="0"/>
              <a:t>Rajkumar </a:t>
            </a:r>
            <a:r>
              <a:rPr lang="en-US" i="1" cap="all" spc="50" dirty="0" err="1"/>
              <a:t>Chigurupati</a:t>
            </a:r>
            <a:endParaRPr lang="en-US" i="1" cap="all" spc="5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cap="all" spc="50" dirty="0" err="1"/>
              <a:t>Sathvik</a:t>
            </a:r>
            <a:r>
              <a:rPr lang="en-US" i="1" cap="all" spc="50" dirty="0"/>
              <a:t> </a:t>
            </a:r>
            <a:r>
              <a:rPr lang="en-US" i="1" cap="all" spc="50" dirty="0" err="1"/>
              <a:t>Cheruku</a:t>
            </a:r>
            <a:endParaRPr lang="en-US" i="1" cap="all" spc="50" dirty="0"/>
          </a:p>
          <a:p>
            <a:pPr algn="l"/>
            <a:endParaRPr lang="en-US" spc="50" dirty="0"/>
          </a:p>
        </p:txBody>
      </p:sp>
      <p:pic>
        <p:nvPicPr>
          <p:cNvPr id="17" name="Picture 3" descr="Neon 3D circle art">
            <a:extLst>
              <a:ext uri="{FF2B5EF4-FFF2-40B4-BE49-F238E27FC236}">
                <a16:creationId xmlns:a16="http://schemas.microsoft.com/office/drawing/2014/main" id="{6CC4F1D4-1E7A-FFD5-BEE5-8D2965F063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148" r="26867" b="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834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D0C35-4526-D12F-1B51-82423D2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079386" cy="71868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What Have Been Accomplished?</a:t>
            </a:r>
            <a:endParaRPr lang="en-US" dirty="0"/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64F04904-09D1-AA7B-78C4-51F33245F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078605"/>
              </p:ext>
            </p:extLst>
          </p:nvPr>
        </p:nvGraphicFramePr>
        <p:xfrm>
          <a:off x="1050879" y="1674796"/>
          <a:ext cx="4980068" cy="4695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9853CD-4D47-7618-C3A5-B14360D5BA8D}"/>
              </a:ext>
            </a:extLst>
          </p:cNvPr>
          <p:cNvSpPr txBox="1"/>
          <p:nvPr/>
        </p:nvSpPr>
        <p:spPr>
          <a:xfrm flipH="1">
            <a:off x="7149161" y="609601"/>
            <a:ext cx="4079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effectLst/>
                <a:latin typeface="Söhne"/>
              </a:rPr>
              <a:t>Lessons Learned</a:t>
            </a:r>
            <a:r>
              <a:rPr lang="en-US" sz="2500" b="1" i="0" dirty="0">
                <a:effectLst/>
                <a:latin typeface="Söhne"/>
              </a:rPr>
              <a:t>:</a:t>
            </a:r>
            <a:endParaRPr lang="en-US" sz="25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D1C5CA-2A3D-AB72-6882-6A89973150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190315"/>
              </p:ext>
            </p:extLst>
          </p:nvPr>
        </p:nvGraphicFramePr>
        <p:xfrm>
          <a:off x="6924350" y="1692475"/>
          <a:ext cx="4606715" cy="421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8288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21B35-8871-B074-9E08-89138C04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4173942" cy="5644775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Söhne"/>
              </a:rPr>
              <a:t>Outline</a:t>
            </a:r>
            <a:br>
              <a:rPr lang="en-US" b="0" i="0">
                <a:effectLst/>
                <a:latin typeface="Söhne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2D086D-9780-5EAC-F7A9-425B761EC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835892"/>
              </p:ext>
            </p:extLst>
          </p:nvPr>
        </p:nvGraphicFramePr>
        <p:xfrm>
          <a:off x="5629701" y="609601"/>
          <a:ext cx="5568287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08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B321A-4122-BB15-1424-78E0CF0D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Söhne"/>
              </a:rPr>
              <a:t>Introduction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44804"/>
            <a:ext cx="12192000" cy="5013196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5013196">
                <a:moveTo>
                  <a:pt x="4142196" y="33"/>
                </a:moveTo>
                <a:cubicBezTo>
                  <a:pt x="4148062" y="-396"/>
                  <a:pt x="4148371" y="3330"/>
                  <a:pt x="4138795" y="15046"/>
                </a:cubicBezTo>
                <a:cubicBezTo>
                  <a:pt x="4157457" y="11498"/>
                  <a:pt x="4177037" y="25445"/>
                  <a:pt x="4166706" y="37291"/>
                </a:cubicBezTo>
                <a:cubicBezTo>
                  <a:pt x="4223118" y="11323"/>
                  <a:pt x="4307498" y="34620"/>
                  <a:pt x="4371550" y="22134"/>
                </a:cubicBezTo>
                <a:cubicBezTo>
                  <a:pt x="4407078" y="48914"/>
                  <a:pt x="4387627" y="23893"/>
                  <a:pt x="4424056" y="28369"/>
                </a:cubicBezTo>
                <a:cubicBezTo>
                  <a:pt x="4413661" y="3313"/>
                  <a:pt x="4468424" y="41731"/>
                  <a:pt x="4469897" y="13218"/>
                </a:cubicBezTo>
                <a:cubicBezTo>
                  <a:pt x="4476479" y="14935"/>
                  <a:pt x="4482810" y="17498"/>
                  <a:pt x="4489151" y="20285"/>
                </a:cubicBezTo>
                <a:lnTo>
                  <a:pt x="4492479" y="21730"/>
                </a:lnTo>
                <a:lnTo>
                  <a:pt x="4505693" y="22584"/>
                </a:lnTo>
                <a:lnTo>
                  <a:pt x="4509529" y="28985"/>
                </a:lnTo>
                <a:lnTo>
                  <a:pt x="4529499" y="34687"/>
                </a:lnTo>
                <a:cubicBezTo>
                  <a:pt x="4536963" y="35869"/>
                  <a:pt x="4544973" y="36029"/>
                  <a:pt x="4553795" y="34541"/>
                </a:cubicBezTo>
                <a:cubicBezTo>
                  <a:pt x="4575351" y="22864"/>
                  <a:pt x="4609487" y="36086"/>
                  <a:pt x="4640118" y="34699"/>
                </a:cubicBezTo>
                <a:lnTo>
                  <a:pt x="4654127" y="30952"/>
                </a:lnTo>
                <a:lnTo>
                  <a:pt x="4700168" y="35953"/>
                </a:lnTo>
                <a:cubicBezTo>
                  <a:pt x="4713264" y="36848"/>
                  <a:pt x="4726846" y="37197"/>
                  <a:pt x="4741127" y="36527"/>
                </a:cubicBezTo>
                <a:lnTo>
                  <a:pt x="4767598" y="33272"/>
                </a:lnTo>
                <a:lnTo>
                  <a:pt x="4774592" y="35449"/>
                </a:lnTo>
                <a:cubicBezTo>
                  <a:pt x="4786697" y="34976"/>
                  <a:pt x="4802577" y="26578"/>
                  <a:pt x="4801328" y="36454"/>
                </a:cubicBezTo>
                <a:lnTo>
                  <a:pt x="4814870" y="32797"/>
                </a:lnTo>
                <a:lnTo>
                  <a:pt x="4828440" y="40415"/>
                </a:lnTo>
                <a:cubicBezTo>
                  <a:pt x="4829942" y="42215"/>
                  <a:pt x="4831084" y="44138"/>
                  <a:pt x="4831826" y="46118"/>
                </a:cubicBezTo>
                <a:lnTo>
                  <a:pt x="4850785" y="43190"/>
                </a:lnTo>
                <a:lnTo>
                  <a:pt x="4866468" y="48539"/>
                </a:lnTo>
                <a:lnTo>
                  <a:pt x="4879983" y="44615"/>
                </a:lnTo>
                <a:lnTo>
                  <a:pt x="4885635" y="45342"/>
                </a:lnTo>
                <a:lnTo>
                  <a:pt x="4899698" y="47876"/>
                </a:lnTo>
                <a:cubicBezTo>
                  <a:pt x="4906918" y="49699"/>
                  <a:pt x="4915001" y="51908"/>
                  <a:pt x="4923986" y="53632"/>
                </a:cubicBezTo>
                <a:lnTo>
                  <a:pt x="4931544" y="54358"/>
                </a:lnTo>
                <a:lnTo>
                  <a:pt x="4948135" y="63529"/>
                </a:lnTo>
                <a:cubicBezTo>
                  <a:pt x="4960212" y="70470"/>
                  <a:pt x="4969702" y="75124"/>
                  <a:pt x="4980068" y="71052"/>
                </a:cubicBezTo>
                <a:cubicBezTo>
                  <a:pt x="4998023" y="79978"/>
                  <a:pt x="5010918" y="105669"/>
                  <a:pt x="5036541" y="98293"/>
                </a:cubicBezTo>
                <a:cubicBezTo>
                  <a:pt x="5028940" y="110173"/>
                  <a:pt x="5065159" y="99199"/>
                  <a:pt x="5069678" y="111179"/>
                </a:cubicBezTo>
                <a:cubicBezTo>
                  <a:pt x="5071842" y="120855"/>
                  <a:pt x="5083332" y="119782"/>
                  <a:pt x="5092160" y="123203"/>
                </a:cubicBezTo>
                <a:cubicBezTo>
                  <a:pt x="5098585" y="133008"/>
                  <a:pt x="5142841" y="141271"/>
                  <a:pt x="5158166" y="139568"/>
                </a:cubicBezTo>
                <a:cubicBezTo>
                  <a:pt x="5201256" y="128920"/>
                  <a:pt x="5236783" y="168222"/>
                  <a:pt x="5271252" y="160738"/>
                </a:cubicBezTo>
                <a:cubicBezTo>
                  <a:pt x="5280328" y="161512"/>
                  <a:pt x="5287877" y="163623"/>
                  <a:pt x="5294438" y="166556"/>
                </a:cubicBezTo>
                <a:lnTo>
                  <a:pt x="5310840" y="176769"/>
                </a:lnTo>
                <a:cubicBezTo>
                  <a:pt x="5311084" y="179074"/>
                  <a:pt x="5311328" y="181377"/>
                  <a:pt x="5311570" y="183681"/>
                </a:cubicBezTo>
                <a:lnTo>
                  <a:pt x="5323756" y="187718"/>
                </a:lnTo>
                <a:lnTo>
                  <a:pt x="5326259" y="189880"/>
                </a:lnTo>
                <a:cubicBezTo>
                  <a:pt x="5331024" y="194034"/>
                  <a:pt x="5335878" y="197977"/>
                  <a:pt x="5341357" y="201193"/>
                </a:cubicBezTo>
                <a:cubicBezTo>
                  <a:pt x="5355787" y="174949"/>
                  <a:pt x="5390353" y="224216"/>
                  <a:pt x="5391908" y="198291"/>
                </a:cubicBezTo>
                <a:cubicBezTo>
                  <a:pt x="5424533" y="211393"/>
                  <a:pt x="5417454" y="183279"/>
                  <a:pt x="5439031" y="216975"/>
                </a:cubicBezTo>
                <a:cubicBezTo>
                  <a:pt x="5505697" y="221021"/>
                  <a:pt x="5575360" y="263433"/>
                  <a:pt x="5640913" y="253028"/>
                </a:cubicBezTo>
                <a:cubicBezTo>
                  <a:pt x="5625666" y="261550"/>
                  <a:pt x="5637932" y="279363"/>
                  <a:pt x="5657312" y="280626"/>
                </a:cubicBezTo>
                <a:cubicBezTo>
                  <a:pt x="5599451" y="314971"/>
                  <a:pt x="5750508" y="268765"/>
                  <a:pt x="5734773" y="303244"/>
                </a:cubicBezTo>
                <a:cubicBezTo>
                  <a:pt x="5761561" y="276899"/>
                  <a:pt x="5869387" y="261233"/>
                  <a:pt x="5877770" y="296965"/>
                </a:cubicBezTo>
                <a:cubicBezTo>
                  <a:pt x="5915819" y="308827"/>
                  <a:pt x="5955621" y="307835"/>
                  <a:pt x="5989615" y="319663"/>
                </a:cubicBezTo>
                <a:lnTo>
                  <a:pt x="5996857" y="323549"/>
                </a:lnTo>
                <a:lnTo>
                  <a:pt x="6037387" y="312526"/>
                </a:lnTo>
                <a:cubicBezTo>
                  <a:pt x="6073044" y="306507"/>
                  <a:pt x="6106738" y="308466"/>
                  <a:pt x="6113074" y="325845"/>
                </a:cubicBezTo>
                <a:cubicBezTo>
                  <a:pt x="6172518" y="336304"/>
                  <a:pt x="6233561" y="323646"/>
                  <a:pt x="6280929" y="350444"/>
                </a:cubicBezTo>
                <a:cubicBezTo>
                  <a:pt x="6286383" y="347055"/>
                  <a:pt x="6292357" y="344643"/>
                  <a:pt x="6298665" y="342931"/>
                </a:cubicBezTo>
                <a:lnTo>
                  <a:pt x="6317326" y="339794"/>
                </a:lnTo>
                <a:lnTo>
                  <a:pt x="6319212" y="341004"/>
                </a:lnTo>
                <a:cubicBezTo>
                  <a:pt x="6328393" y="343898"/>
                  <a:pt x="6334701" y="343685"/>
                  <a:pt x="6339724" y="342098"/>
                </a:cubicBezTo>
                <a:lnTo>
                  <a:pt x="6345010" y="339148"/>
                </a:lnTo>
                <a:lnTo>
                  <a:pt x="6359332" y="338899"/>
                </a:lnTo>
                <a:lnTo>
                  <a:pt x="6388220" y="335714"/>
                </a:lnTo>
                <a:lnTo>
                  <a:pt x="6392994" y="337644"/>
                </a:lnTo>
                <a:lnTo>
                  <a:pt x="6435581" y="336775"/>
                </a:lnTo>
                <a:cubicBezTo>
                  <a:pt x="6435677" y="337170"/>
                  <a:pt x="6435772" y="337567"/>
                  <a:pt x="6435870" y="337963"/>
                </a:cubicBezTo>
                <a:cubicBezTo>
                  <a:pt x="6437488" y="340605"/>
                  <a:pt x="6440513" y="342516"/>
                  <a:pt x="6446571" y="342957"/>
                </a:cubicBezTo>
                <a:cubicBezTo>
                  <a:pt x="6432902" y="359852"/>
                  <a:pt x="6448636" y="349961"/>
                  <a:pt x="6467701" y="349765"/>
                </a:cubicBezTo>
                <a:cubicBezTo>
                  <a:pt x="6450726" y="375964"/>
                  <a:pt x="6507518" y="364791"/>
                  <a:pt x="6512727" y="380305"/>
                </a:cubicBezTo>
                <a:cubicBezTo>
                  <a:pt x="6527112" y="379570"/>
                  <a:pt x="6542020" y="379271"/>
                  <a:pt x="6557094" y="379532"/>
                </a:cubicBezTo>
                <a:lnTo>
                  <a:pt x="6565879" y="380030"/>
                </a:lnTo>
                <a:cubicBezTo>
                  <a:pt x="6565919" y="380123"/>
                  <a:pt x="6565958" y="380216"/>
                  <a:pt x="6565997" y="380310"/>
                </a:cubicBezTo>
                <a:cubicBezTo>
                  <a:pt x="6567779" y="380994"/>
                  <a:pt x="6570621" y="381376"/>
                  <a:pt x="6575147" y="381374"/>
                </a:cubicBezTo>
                <a:lnTo>
                  <a:pt x="6581899" y="380938"/>
                </a:lnTo>
                <a:lnTo>
                  <a:pt x="6598943" y="381906"/>
                </a:lnTo>
                <a:lnTo>
                  <a:pt x="6604421" y="384033"/>
                </a:lnTo>
                <a:lnTo>
                  <a:pt x="6606035" y="387465"/>
                </a:lnTo>
                <a:lnTo>
                  <a:pt x="6607669" y="387186"/>
                </a:lnTo>
                <a:cubicBezTo>
                  <a:pt x="6620475" y="382131"/>
                  <a:pt x="6625312" y="374007"/>
                  <a:pt x="6637532" y="398125"/>
                </a:cubicBezTo>
                <a:cubicBezTo>
                  <a:pt x="6666345" y="390437"/>
                  <a:pt x="6669861" y="404891"/>
                  <a:pt x="6706880" y="412381"/>
                </a:cubicBezTo>
                <a:cubicBezTo>
                  <a:pt x="6723837" y="404468"/>
                  <a:pt x="6736071" y="408511"/>
                  <a:pt x="6747500" y="416386"/>
                </a:cubicBezTo>
                <a:cubicBezTo>
                  <a:pt x="6784745" y="414659"/>
                  <a:pt x="6816872" y="426761"/>
                  <a:pt x="6857783" y="431905"/>
                </a:cubicBezTo>
                <a:cubicBezTo>
                  <a:pt x="6903934" y="423229"/>
                  <a:pt x="6923989" y="445532"/>
                  <a:pt x="6967720" y="450939"/>
                </a:cubicBezTo>
                <a:cubicBezTo>
                  <a:pt x="7008578" y="433412"/>
                  <a:pt x="6996867" y="470461"/>
                  <a:pt x="7018394" y="479831"/>
                </a:cubicBezTo>
                <a:lnTo>
                  <a:pt x="7024679" y="480968"/>
                </a:lnTo>
                <a:lnTo>
                  <a:pt x="7041715" y="479120"/>
                </a:lnTo>
                <a:lnTo>
                  <a:pt x="7048103" y="477610"/>
                </a:lnTo>
                <a:cubicBezTo>
                  <a:pt x="7052510" y="476872"/>
                  <a:pt x="7055450" y="476773"/>
                  <a:pt x="7057490" y="477135"/>
                </a:cubicBezTo>
                <a:lnTo>
                  <a:pt x="7057730" y="477383"/>
                </a:lnTo>
                <a:lnTo>
                  <a:pt x="7066511" y="476432"/>
                </a:lnTo>
                <a:cubicBezTo>
                  <a:pt x="7081316" y="474229"/>
                  <a:pt x="7095708" y="471522"/>
                  <a:pt x="7109401" y="468486"/>
                </a:cubicBezTo>
                <a:cubicBezTo>
                  <a:pt x="7121361" y="482413"/>
                  <a:pt x="7171741" y="462549"/>
                  <a:pt x="7166830" y="490255"/>
                </a:cubicBezTo>
                <a:cubicBezTo>
                  <a:pt x="7185318" y="486971"/>
                  <a:pt x="7196261" y="474996"/>
                  <a:pt x="7190442" y="493308"/>
                </a:cubicBezTo>
                <a:cubicBezTo>
                  <a:pt x="7196540" y="492742"/>
                  <a:pt x="7200336" y="494071"/>
                  <a:pt x="7203083" y="496324"/>
                </a:cubicBezTo>
                <a:lnTo>
                  <a:pt x="7203894" y="497408"/>
                </a:lnTo>
                <a:lnTo>
                  <a:pt x="7245004" y="489662"/>
                </a:lnTo>
                <a:lnTo>
                  <a:pt x="7250514" y="490724"/>
                </a:lnTo>
                <a:lnTo>
                  <a:pt x="7277246" y="483000"/>
                </a:lnTo>
                <a:lnTo>
                  <a:pt x="7291092" y="480435"/>
                </a:lnTo>
                <a:lnTo>
                  <a:pt x="7294933" y="476767"/>
                </a:lnTo>
                <a:cubicBezTo>
                  <a:pt x="7299121" y="474441"/>
                  <a:pt x="7305176" y="473213"/>
                  <a:pt x="7315408" y="474478"/>
                </a:cubicBezTo>
                <a:lnTo>
                  <a:pt x="7317786" y="475324"/>
                </a:lnTo>
                <a:lnTo>
                  <a:pt x="7334572" y="469306"/>
                </a:lnTo>
                <a:cubicBezTo>
                  <a:pt x="7339959" y="466649"/>
                  <a:pt x="7344710" y="463382"/>
                  <a:pt x="7348520" y="459268"/>
                </a:cubicBezTo>
                <a:cubicBezTo>
                  <a:pt x="7406571" y="477093"/>
                  <a:pt x="7460434" y="455124"/>
                  <a:pt x="7522997" y="455427"/>
                </a:cubicBezTo>
                <a:cubicBezTo>
                  <a:pt x="7592791" y="446837"/>
                  <a:pt x="7640927" y="437451"/>
                  <a:pt x="7686985" y="433023"/>
                </a:cubicBezTo>
                <a:cubicBezTo>
                  <a:pt x="7708370" y="428668"/>
                  <a:pt x="7865878" y="410662"/>
                  <a:pt x="7854068" y="422992"/>
                </a:cubicBezTo>
                <a:cubicBezTo>
                  <a:pt x="7918669" y="394524"/>
                  <a:pt x="7960767" y="420179"/>
                  <a:pt x="8034165" y="404917"/>
                </a:cubicBezTo>
                <a:cubicBezTo>
                  <a:pt x="8074975" y="430280"/>
                  <a:pt x="8052607" y="405995"/>
                  <a:pt x="8094381" y="408936"/>
                </a:cubicBezTo>
                <a:cubicBezTo>
                  <a:pt x="8082391" y="384233"/>
                  <a:pt x="8145291" y="420455"/>
                  <a:pt x="8146898" y="391776"/>
                </a:cubicBezTo>
                <a:cubicBezTo>
                  <a:pt x="8154450" y="393217"/>
                  <a:pt x="8161714" y="395521"/>
                  <a:pt x="8168993" y="398048"/>
                </a:cubicBezTo>
                <a:lnTo>
                  <a:pt x="8172809" y="399355"/>
                </a:lnTo>
                <a:lnTo>
                  <a:pt x="8187962" y="399651"/>
                </a:lnTo>
                <a:lnTo>
                  <a:pt x="8192382" y="405910"/>
                </a:lnTo>
                <a:lnTo>
                  <a:pt x="8375192" y="397097"/>
                </a:lnTo>
                <a:cubicBezTo>
                  <a:pt x="8390681" y="391124"/>
                  <a:pt x="8442343" y="386212"/>
                  <a:pt x="8454377" y="393549"/>
                </a:cubicBezTo>
                <a:cubicBezTo>
                  <a:pt x="8465613" y="394229"/>
                  <a:pt x="8477337" y="389940"/>
                  <a:pt x="8484740" y="398377"/>
                </a:cubicBezTo>
                <a:cubicBezTo>
                  <a:pt x="8509291" y="401173"/>
                  <a:pt x="8565518" y="407621"/>
                  <a:pt x="8601673" y="410319"/>
                </a:cubicBezTo>
                <a:cubicBezTo>
                  <a:pt x="8619550" y="396781"/>
                  <a:pt x="8652058" y="416886"/>
                  <a:pt x="8701676" y="414569"/>
                </a:cubicBezTo>
                <a:cubicBezTo>
                  <a:pt x="8721163" y="399040"/>
                  <a:pt x="8735137" y="413192"/>
                  <a:pt x="8773288" y="391295"/>
                </a:cubicBezTo>
                <a:cubicBezTo>
                  <a:pt x="8775124" y="392937"/>
                  <a:pt x="8777353" y="394408"/>
                  <a:pt x="8779909" y="395664"/>
                </a:cubicBezTo>
                <a:cubicBezTo>
                  <a:pt x="8794759" y="402954"/>
                  <a:pt x="8817153" y="401520"/>
                  <a:pt x="8829932" y="392461"/>
                </a:cubicBezTo>
                <a:cubicBezTo>
                  <a:pt x="8891235" y="362336"/>
                  <a:pt x="8949370" y="358860"/>
                  <a:pt x="9003386" y="349460"/>
                </a:cubicBezTo>
                <a:cubicBezTo>
                  <a:pt x="9064740" y="341657"/>
                  <a:pt x="9026331" y="373992"/>
                  <a:pt x="9101185" y="344080"/>
                </a:cubicBezTo>
                <a:cubicBezTo>
                  <a:pt x="9110310" y="353604"/>
                  <a:pt x="9120116" y="353365"/>
                  <a:pt x="9136185" y="347296"/>
                </a:cubicBezTo>
                <a:cubicBezTo>
                  <a:pt x="9166057" y="344262"/>
                  <a:pt x="9165783" y="369927"/>
                  <a:pt x="9194801" y="352367"/>
                </a:cubicBezTo>
                <a:cubicBezTo>
                  <a:pt x="9190472" y="366462"/>
                  <a:pt x="9252023" y="353523"/>
                  <a:pt x="9239316" y="368776"/>
                </a:cubicBezTo>
                <a:cubicBezTo>
                  <a:pt x="9259813" y="379833"/>
                  <a:pt x="9267827" y="358579"/>
                  <a:pt x="9288052" y="368014"/>
                </a:cubicBezTo>
                <a:cubicBezTo>
                  <a:pt x="9310099" y="368953"/>
                  <a:pt x="9274359" y="354287"/>
                  <a:pt x="9298465" y="351514"/>
                </a:cubicBezTo>
                <a:cubicBezTo>
                  <a:pt x="9327883" y="350627"/>
                  <a:pt x="9325850" y="325510"/>
                  <a:pt x="9350892" y="355996"/>
                </a:cubicBezTo>
                <a:lnTo>
                  <a:pt x="9430522" y="364586"/>
                </a:lnTo>
                <a:cubicBezTo>
                  <a:pt x="9447485" y="355425"/>
                  <a:pt x="9461870" y="358450"/>
                  <a:pt x="9476215" y="365325"/>
                </a:cubicBezTo>
                <a:cubicBezTo>
                  <a:pt x="9516917" y="360669"/>
                  <a:pt x="9555019" y="370080"/>
                  <a:pt x="9601276" y="371922"/>
                </a:cubicBezTo>
                <a:cubicBezTo>
                  <a:pt x="9650279" y="359692"/>
                  <a:pt x="9677305" y="380141"/>
                  <a:pt x="9726733" y="382019"/>
                </a:cubicBezTo>
                <a:cubicBezTo>
                  <a:pt x="9773839" y="358530"/>
                  <a:pt x="9760877" y="410908"/>
                  <a:pt x="9802144" y="407697"/>
                </a:cubicBezTo>
                <a:cubicBezTo>
                  <a:pt x="9868120" y="385365"/>
                  <a:pt x="9801669" y="424896"/>
                  <a:pt x="9905153" y="413868"/>
                </a:cubicBezTo>
                <a:cubicBezTo>
                  <a:pt x="9910811" y="410359"/>
                  <a:pt x="9923612" y="413238"/>
                  <a:pt x="9922553" y="417787"/>
                </a:cubicBezTo>
                <a:cubicBezTo>
                  <a:pt x="9945213" y="415195"/>
                  <a:pt x="10012509" y="437971"/>
                  <a:pt x="10044658" y="431295"/>
                </a:cubicBezTo>
                <a:cubicBezTo>
                  <a:pt x="10108994" y="441322"/>
                  <a:pt x="10138326" y="418598"/>
                  <a:pt x="10184585" y="420356"/>
                </a:cubicBezTo>
                <a:cubicBezTo>
                  <a:pt x="10238805" y="433245"/>
                  <a:pt x="10270973" y="446023"/>
                  <a:pt x="10366435" y="475646"/>
                </a:cubicBezTo>
                <a:lnTo>
                  <a:pt x="10688220" y="555476"/>
                </a:lnTo>
                <a:cubicBezTo>
                  <a:pt x="10812002" y="626549"/>
                  <a:pt x="10955764" y="565297"/>
                  <a:pt x="11026690" y="563899"/>
                </a:cubicBezTo>
                <a:cubicBezTo>
                  <a:pt x="11053150" y="535972"/>
                  <a:pt x="11079708" y="560938"/>
                  <a:pt x="11113779" y="547086"/>
                </a:cubicBezTo>
                <a:cubicBezTo>
                  <a:pt x="11191398" y="533240"/>
                  <a:pt x="11265999" y="496724"/>
                  <a:pt x="11369556" y="504937"/>
                </a:cubicBezTo>
                <a:cubicBezTo>
                  <a:pt x="11406977" y="422376"/>
                  <a:pt x="11530972" y="456417"/>
                  <a:pt x="11623342" y="401646"/>
                </a:cubicBezTo>
                <a:cubicBezTo>
                  <a:pt x="11678749" y="386540"/>
                  <a:pt x="11771467" y="415601"/>
                  <a:pt x="11786511" y="371608"/>
                </a:cubicBezTo>
                <a:cubicBezTo>
                  <a:pt x="11815065" y="394479"/>
                  <a:pt x="11834769" y="350469"/>
                  <a:pt x="11862577" y="343767"/>
                </a:cubicBezTo>
                <a:cubicBezTo>
                  <a:pt x="11886839" y="357655"/>
                  <a:pt x="11896496" y="342356"/>
                  <a:pt x="11916612" y="337028"/>
                </a:cubicBezTo>
                <a:cubicBezTo>
                  <a:pt x="11926953" y="346090"/>
                  <a:pt x="11944208" y="343709"/>
                  <a:pt x="11948830" y="331280"/>
                </a:cubicBezTo>
                <a:cubicBezTo>
                  <a:pt x="11937556" y="304981"/>
                  <a:pt x="11999127" y="312097"/>
                  <a:pt x="12001583" y="292861"/>
                </a:cubicBezTo>
                <a:cubicBezTo>
                  <a:pt x="12027437" y="287117"/>
                  <a:pt x="12120562" y="289932"/>
                  <a:pt x="12174977" y="277870"/>
                </a:cubicBezTo>
                <a:lnTo>
                  <a:pt x="12192000" y="269767"/>
                </a:lnTo>
                <a:lnTo>
                  <a:pt x="12192000" y="5013196"/>
                </a:lnTo>
                <a:lnTo>
                  <a:pt x="0" y="5013196"/>
                </a:lnTo>
                <a:lnTo>
                  <a:pt x="0" y="630667"/>
                </a:lnTo>
                <a:lnTo>
                  <a:pt x="11075" y="628396"/>
                </a:lnTo>
                <a:cubicBezTo>
                  <a:pt x="23002" y="626376"/>
                  <a:pt x="33255" y="624731"/>
                  <a:pt x="44061" y="621814"/>
                </a:cubicBezTo>
                <a:cubicBezTo>
                  <a:pt x="78982" y="608550"/>
                  <a:pt x="115649" y="579219"/>
                  <a:pt x="136694" y="569633"/>
                </a:cubicBezTo>
                <a:lnTo>
                  <a:pt x="170342" y="564295"/>
                </a:lnTo>
                <a:cubicBezTo>
                  <a:pt x="169880" y="561325"/>
                  <a:pt x="169417" y="558353"/>
                  <a:pt x="168955" y="555382"/>
                </a:cubicBezTo>
                <a:lnTo>
                  <a:pt x="181474" y="554499"/>
                </a:lnTo>
                <a:lnTo>
                  <a:pt x="209440" y="553779"/>
                </a:lnTo>
                <a:cubicBezTo>
                  <a:pt x="226869" y="552113"/>
                  <a:pt x="275442" y="553383"/>
                  <a:pt x="293152" y="549794"/>
                </a:cubicBezTo>
                <a:cubicBezTo>
                  <a:pt x="298104" y="540169"/>
                  <a:pt x="305921" y="534831"/>
                  <a:pt x="315693" y="532248"/>
                </a:cubicBezTo>
                <a:lnTo>
                  <a:pt x="337305" y="531590"/>
                </a:lnTo>
                <a:lnTo>
                  <a:pt x="462252" y="506369"/>
                </a:lnTo>
                <a:lnTo>
                  <a:pt x="479457" y="504341"/>
                </a:lnTo>
                <a:lnTo>
                  <a:pt x="488653" y="496475"/>
                </a:lnTo>
                <a:cubicBezTo>
                  <a:pt x="495751" y="494808"/>
                  <a:pt x="516240" y="495433"/>
                  <a:pt x="522053" y="494343"/>
                </a:cubicBezTo>
                <a:lnTo>
                  <a:pt x="523520" y="489931"/>
                </a:lnTo>
                <a:cubicBezTo>
                  <a:pt x="541965" y="482593"/>
                  <a:pt x="611396" y="458013"/>
                  <a:pt x="632714" y="450319"/>
                </a:cubicBezTo>
                <a:cubicBezTo>
                  <a:pt x="637120" y="456979"/>
                  <a:pt x="646523" y="446165"/>
                  <a:pt x="651426" y="443762"/>
                </a:cubicBezTo>
                <a:cubicBezTo>
                  <a:pt x="652273" y="448286"/>
                  <a:pt x="664268" y="449456"/>
                  <a:pt x="667724" y="445356"/>
                </a:cubicBezTo>
                <a:cubicBezTo>
                  <a:pt x="751466" y="421701"/>
                  <a:pt x="710176" y="468211"/>
                  <a:pt x="757679" y="438363"/>
                </a:cubicBezTo>
                <a:cubicBezTo>
                  <a:pt x="766141" y="436289"/>
                  <a:pt x="773060" y="437997"/>
                  <a:pt x="779159" y="441277"/>
                </a:cubicBezTo>
                <a:lnTo>
                  <a:pt x="788293" y="448081"/>
                </a:lnTo>
                <a:lnTo>
                  <a:pt x="822923" y="434292"/>
                </a:lnTo>
                <a:cubicBezTo>
                  <a:pt x="840014" y="429396"/>
                  <a:pt x="858036" y="426029"/>
                  <a:pt x="876559" y="424306"/>
                </a:cubicBezTo>
                <a:cubicBezTo>
                  <a:pt x="880889" y="433506"/>
                  <a:pt x="895209" y="420068"/>
                  <a:pt x="902011" y="417336"/>
                </a:cubicBezTo>
                <a:cubicBezTo>
                  <a:pt x="902191" y="423390"/>
                  <a:pt x="917419" y="426022"/>
                  <a:pt x="922715" y="420917"/>
                </a:cubicBezTo>
                <a:cubicBezTo>
                  <a:pt x="1035495" y="397234"/>
                  <a:pt x="972839" y="454951"/>
                  <a:pt x="1040139" y="419808"/>
                </a:cubicBezTo>
                <a:cubicBezTo>
                  <a:pt x="1051469" y="417835"/>
                  <a:pt x="1060048" y="420716"/>
                  <a:pt x="1067251" y="425602"/>
                </a:cubicBezTo>
                <a:lnTo>
                  <a:pt x="1080272" y="437887"/>
                </a:lnTo>
                <a:lnTo>
                  <a:pt x="1090219" y="433244"/>
                </a:lnTo>
                <a:cubicBezTo>
                  <a:pt x="1128054" y="432213"/>
                  <a:pt x="1139443" y="444840"/>
                  <a:pt x="1161226" y="431522"/>
                </a:cubicBezTo>
                <a:cubicBezTo>
                  <a:pt x="1194247" y="457797"/>
                  <a:pt x="1182853" y="433812"/>
                  <a:pt x="1207525" y="429257"/>
                </a:cubicBezTo>
                <a:cubicBezTo>
                  <a:pt x="1226951" y="423550"/>
                  <a:pt x="1190923" y="413889"/>
                  <a:pt x="1210030" y="412023"/>
                </a:cubicBezTo>
                <a:cubicBezTo>
                  <a:pt x="1230853" y="418586"/>
                  <a:pt x="1229491" y="397066"/>
                  <a:pt x="1251170" y="405160"/>
                </a:cubicBezTo>
                <a:cubicBezTo>
                  <a:pt x="1246235" y="421478"/>
                  <a:pt x="1293590" y="401251"/>
                  <a:pt x="1295331" y="415400"/>
                </a:cubicBezTo>
                <a:cubicBezTo>
                  <a:pt x="1313247" y="394801"/>
                  <a:pt x="1322885" y="419606"/>
                  <a:pt x="1347118" y="412922"/>
                </a:cubicBezTo>
                <a:cubicBezTo>
                  <a:pt x="1358442" y="405047"/>
                  <a:pt x="1366690" y="403583"/>
                  <a:pt x="1378108" y="411628"/>
                </a:cubicBezTo>
                <a:cubicBezTo>
                  <a:pt x="1430244" y="373345"/>
                  <a:pt x="1410029" y="409382"/>
                  <a:pt x="1459192" y="394137"/>
                </a:cubicBezTo>
                <a:cubicBezTo>
                  <a:pt x="1501499" y="378273"/>
                  <a:pt x="1549591" y="367610"/>
                  <a:pt x="1590120" y="330826"/>
                </a:cubicBezTo>
                <a:cubicBezTo>
                  <a:pt x="1597495" y="320478"/>
                  <a:pt x="1615987" y="316279"/>
                  <a:pt x="1631417" y="321445"/>
                </a:cubicBezTo>
                <a:cubicBezTo>
                  <a:pt x="1634069" y="322335"/>
                  <a:pt x="1636534" y="323476"/>
                  <a:pt x="1638727" y="324828"/>
                </a:cubicBezTo>
                <a:cubicBezTo>
                  <a:pt x="1674229" y="318675"/>
                  <a:pt x="1804005" y="291708"/>
                  <a:pt x="1844438" y="284522"/>
                </a:cubicBezTo>
                <a:cubicBezTo>
                  <a:pt x="1847960" y="297582"/>
                  <a:pt x="1868036" y="273541"/>
                  <a:pt x="1881324" y="281715"/>
                </a:cubicBezTo>
                <a:cubicBezTo>
                  <a:pt x="1890865" y="288925"/>
                  <a:pt x="1899182" y="283313"/>
                  <a:pt x="1908999" y="282556"/>
                </a:cubicBezTo>
                <a:cubicBezTo>
                  <a:pt x="1922050" y="288125"/>
                  <a:pt x="1964084" y="276888"/>
                  <a:pt x="1974956" y="269176"/>
                </a:cubicBezTo>
                <a:cubicBezTo>
                  <a:pt x="2000789" y="242591"/>
                  <a:pt x="2060915" y="260908"/>
                  <a:pt x="2082409" y="240508"/>
                </a:cubicBezTo>
                <a:cubicBezTo>
                  <a:pt x="2090286" y="237431"/>
                  <a:pt x="2098026" y="236104"/>
                  <a:pt x="2105639" y="235866"/>
                </a:cubicBezTo>
                <a:lnTo>
                  <a:pt x="2126992" y="237686"/>
                </a:lnTo>
                <a:lnTo>
                  <a:pt x="2133154" y="243170"/>
                </a:lnTo>
                <a:lnTo>
                  <a:pt x="2146154" y="241550"/>
                </a:lnTo>
                <a:lnTo>
                  <a:pt x="2149901" y="242334"/>
                </a:lnTo>
                <a:cubicBezTo>
                  <a:pt x="2157061" y="243856"/>
                  <a:pt x="2164126" y="245165"/>
                  <a:pt x="2171100" y="245607"/>
                </a:cubicBezTo>
                <a:cubicBezTo>
                  <a:pt x="2161432" y="217726"/>
                  <a:pt x="2228843" y="244778"/>
                  <a:pt x="2209148" y="222443"/>
                </a:cubicBezTo>
                <a:cubicBezTo>
                  <a:pt x="2245795" y="220027"/>
                  <a:pt x="2217435" y="199404"/>
                  <a:pt x="2261889" y="218750"/>
                </a:cubicBezTo>
                <a:cubicBezTo>
                  <a:pt x="2318421" y="194794"/>
                  <a:pt x="2408342" y="201713"/>
                  <a:pt x="2452315" y="166117"/>
                </a:cubicBezTo>
                <a:cubicBezTo>
                  <a:pt x="2447016" y="179502"/>
                  <a:pt x="2471204" y="189377"/>
                  <a:pt x="2487710" y="182485"/>
                </a:cubicBezTo>
                <a:cubicBezTo>
                  <a:pt x="2469218" y="234964"/>
                  <a:pt x="2552592" y="134331"/>
                  <a:pt x="2567870" y="169640"/>
                </a:cubicBezTo>
                <a:cubicBezTo>
                  <a:pt x="2567993" y="136603"/>
                  <a:pt x="2641492" y="79264"/>
                  <a:pt x="2677053" y="105731"/>
                </a:cubicBezTo>
                <a:cubicBezTo>
                  <a:pt x="2730362" y="98156"/>
                  <a:pt x="2767701" y="70180"/>
                  <a:pt x="2823914" y="80085"/>
                </a:cubicBezTo>
                <a:cubicBezTo>
                  <a:pt x="2825573" y="75636"/>
                  <a:pt x="2828354" y="71885"/>
                  <a:pt x="2831912" y="68644"/>
                </a:cubicBezTo>
                <a:lnTo>
                  <a:pt x="2843870" y="60725"/>
                </a:lnTo>
                <a:lnTo>
                  <a:pt x="2846217" y="61243"/>
                </a:lnTo>
                <a:cubicBezTo>
                  <a:pt x="2855406" y="61177"/>
                  <a:pt x="2860075" y="59230"/>
                  <a:pt x="2862745" y="56460"/>
                </a:cubicBezTo>
                <a:lnTo>
                  <a:pt x="2864596" y="52436"/>
                </a:lnTo>
                <a:lnTo>
                  <a:pt x="2875381" y="48221"/>
                </a:lnTo>
                <a:lnTo>
                  <a:pt x="2895139" y="37404"/>
                </a:lnTo>
                <a:lnTo>
                  <a:pt x="2900232" y="37736"/>
                </a:lnTo>
                <a:lnTo>
                  <a:pt x="2932205" y="25091"/>
                </a:lnTo>
                <a:lnTo>
                  <a:pt x="2933310" y="26034"/>
                </a:lnTo>
                <a:cubicBezTo>
                  <a:pt x="2936512" y="27864"/>
                  <a:pt x="2940256" y="28670"/>
                  <a:pt x="2945218" y="27359"/>
                </a:cubicBezTo>
                <a:cubicBezTo>
                  <a:pt x="2947316" y="45762"/>
                  <a:pt x="2952012" y="32829"/>
                  <a:pt x="2966465" y="27335"/>
                </a:cubicBezTo>
                <a:cubicBezTo>
                  <a:pt x="2972951" y="54691"/>
                  <a:pt x="3008144" y="29186"/>
                  <a:pt x="3023668" y="41123"/>
                </a:cubicBezTo>
                <a:cubicBezTo>
                  <a:pt x="3034143" y="36470"/>
                  <a:pt x="3045337" y="32050"/>
                  <a:pt x="3057077" y="28063"/>
                </a:cubicBezTo>
                <a:lnTo>
                  <a:pt x="3151915" y="24461"/>
                </a:lnTo>
                <a:lnTo>
                  <a:pt x="3251671" y="44793"/>
                </a:lnTo>
                <a:cubicBezTo>
                  <a:pt x="3288430" y="44614"/>
                  <a:pt x="3320402" y="52254"/>
                  <a:pt x="3351400" y="45905"/>
                </a:cubicBezTo>
                <a:cubicBezTo>
                  <a:pt x="3364152" y="52066"/>
                  <a:pt x="3376107" y="54432"/>
                  <a:pt x="3387481" y="44661"/>
                </a:cubicBezTo>
                <a:cubicBezTo>
                  <a:pt x="3421834" y="47236"/>
                  <a:pt x="3430384" y="60743"/>
                  <a:pt x="3451923" y="49700"/>
                </a:cubicBezTo>
                <a:cubicBezTo>
                  <a:pt x="3471592" y="71444"/>
                  <a:pt x="3472580" y="62993"/>
                  <a:pt x="3481520" y="56505"/>
                </a:cubicBezTo>
                <a:lnTo>
                  <a:pt x="3482804" y="56030"/>
                </a:lnTo>
                <a:lnTo>
                  <a:pt x="3485495" y="59139"/>
                </a:lnTo>
                <a:lnTo>
                  <a:pt x="3490972" y="60504"/>
                </a:lnTo>
                <a:lnTo>
                  <a:pt x="3505835" y="59295"/>
                </a:lnTo>
                <a:lnTo>
                  <a:pt x="3511410" y="58026"/>
                </a:lnTo>
                <a:cubicBezTo>
                  <a:pt x="3515254" y="57455"/>
                  <a:pt x="3517816" y="57465"/>
                  <a:pt x="3519598" y="57901"/>
                </a:cubicBezTo>
                <a:lnTo>
                  <a:pt x="3519807" y="58156"/>
                </a:lnTo>
                <a:lnTo>
                  <a:pt x="3527466" y="57534"/>
                </a:lnTo>
                <a:cubicBezTo>
                  <a:pt x="3540383" y="55888"/>
                  <a:pt x="3552942" y="53726"/>
                  <a:pt x="3564889" y="51208"/>
                </a:cubicBezTo>
                <a:cubicBezTo>
                  <a:pt x="3575289" y="65525"/>
                  <a:pt x="3619274" y="47602"/>
                  <a:pt x="3614922" y="75022"/>
                </a:cubicBezTo>
                <a:cubicBezTo>
                  <a:pt x="3631051" y="72436"/>
                  <a:pt x="3640626" y="60912"/>
                  <a:pt x="3635506" y="78936"/>
                </a:cubicBezTo>
                <a:cubicBezTo>
                  <a:pt x="3640824" y="78600"/>
                  <a:pt x="3644132" y="80065"/>
                  <a:pt x="3646525" y="82411"/>
                </a:cubicBezTo>
                <a:lnTo>
                  <a:pt x="3647224" y="83521"/>
                </a:lnTo>
                <a:lnTo>
                  <a:pt x="3683100" y="77327"/>
                </a:lnTo>
                <a:lnTo>
                  <a:pt x="3687901" y="78590"/>
                </a:lnTo>
                <a:lnTo>
                  <a:pt x="3711234" y="71883"/>
                </a:lnTo>
                <a:lnTo>
                  <a:pt x="3723318" y="69843"/>
                </a:lnTo>
                <a:lnTo>
                  <a:pt x="3726677" y="66330"/>
                </a:lnTo>
                <a:cubicBezTo>
                  <a:pt x="3730335" y="64168"/>
                  <a:pt x="3735615" y="63170"/>
                  <a:pt x="3744535" y="64808"/>
                </a:cubicBezTo>
                <a:lnTo>
                  <a:pt x="3746608" y="65740"/>
                </a:lnTo>
                <a:lnTo>
                  <a:pt x="3761262" y="60365"/>
                </a:lnTo>
                <a:cubicBezTo>
                  <a:pt x="3765968" y="57919"/>
                  <a:pt x="3770117" y="54839"/>
                  <a:pt x="3773451" y="50884"/>
                </a:cubicBezTo>
                <a:cubicBezTo>
                  <a:pt x="3824036" y="70790"/>
                  <a:pt x="3871065" y="50900"/>
                  <a:pt x="3925626" y="53519"/>
                </a:cubicBezTo>
                <a:cubicBezTo>
                  <a:pt x="3949771" y="85474"/>
                  <a:pt x="4043223" y="44139"/>
                  <a:pt x="4056184" y="12503"/>
                </a:cubicBezTo>
                <a:cubicBezTo>
                  <a:pt x="4056987" y="40004"/>
                  <a:pt x="4124598" y="1322"/>
                  <a:pt x="4142196" y="3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F092A1-31AA-B671-9987-ECE63BC4D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911204"/>
              </p:ext>
            </p:extLst>
          </p:nvPr>
        </p:nvGraphicFramePr>
        <p:xfrm>
          <a:off x="1050925" y="2504941"/>
          <a:ext cx="9810750" cy="3749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10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97B2-A66E-EA69-C71D-79CEE2E2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0D0D0D"/>
                </a:solidFill>
                <a:effectLst/>
                <a:latin typeface="Söhne"/>
              </a:rPr>
              <a:t>Problem Statement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C271166-3EE7-7B52-A6DF-675AC8555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117142"/>
              </p:ext>
            </p:extLst>
          </p:nvPr>
        </p:nvGraphicFramePr>
        <p:xfrm>
          <a:off x="1050879" y="1825624"/>
          <a:ext cx="9810604" cy="4428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358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90546-F9CA-9CDE-63B0-32A17A04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Söhne"/>
              </a:rPr>
              <a:t>Proposed Solution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28A261-89B5-7CA5-F303-FBA70D4FE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580327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37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68C08-418C-986F-5D03-D1604292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4173942" cy="564477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Functional Requirements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AC92A-33FB-5755-F3AD-22BD6A6EE3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72839"/>
              </p:ext>
            </p:extLst>
          </p:nvPr>
        </p:nvGraphicFramePr>
        <p:xfrm>
          <a:off x="5629701" y="609601"/>
          <a:ext cx="5568287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208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470751-4046-4A07-86D0-382F36ED5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68767-2710-50B6-1581-8EDED759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en-US" b="1" i="0">
                <a:effectLst/>
                <a:latin typeface="Söhne"/>
              </a:rPr>
              <a:t>Non-Functional Requirements</a:t>
            </a:r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8DAB7D-3A31-4ABA-87BC-3DC43435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48399"/>
            <a:ext cx="12192000" cy="609602"/>
          </a:xfrm>
          <a:custGeom>
            <a:avLst/>
            <a:gdLst>
              <a:gd name="connsiteX0" fmla="*/ 5427496 w 12192000"/>
              <a:gd name="connsiteY0" fmla="*/ 48 h 843657"/>
              <a:gd name="connsiteX1" fmla="*/ 5725893 w 12192000"/>
              <a:gd name="connsiteY1" fmla="*/ 21789 h 843657"/>
              <a:gd name="connsiteX2" fmla="*/ 5843016 w 12192000"/>
              <a:gd name="connsiteY2" fmla="*/ 15229 h 843657"/>
              <a:gd name="connsiteX3" fmla="*/ 5846849 w 12192000"/>
              <a:gd name="connsiteY3" fmla="*/ 32983 h 843657"/>
              <a:gd name="connsiteX4" fmla="*/ 5899818 w 12192000"/>
              <a:gd name="connsiteY4" fmla="*/ 25502 h 843657"/>
              <a:gd name="connsiteX5" fmla="*/ 6034990 w 12192000"/>
              <a:gd name="connsiteY5" fmla="*/ 39501 h 843657"/>
              <a:gd name="connsiteX6" fmla="*/ 6231181 w 12192000"/>
              <a:gd name="connsiteY6" fmla="*/ 59432 h 843657"/>
              <a:gd name="connsiteX7" fmla="*/ 6336161 w 12192000"/>
              <a:gd name="connsiteY7" fmla="*/ 80469 h 843657"/>
              <a:gd name="connsiteX8" fmla="*/ 6424286 w 12192000"/>
              <a:gd name="connsiteY8" fmla="*/ 80202 h 843657"/>
              <a:gd name="connsiteX9" fmla="*/ 6498206 w 12192000"/>
              <a:gd name="connsiteY9" fmla="*/ 88921 h 843657"/>
              <a:gd name="connsiteX10" fmla="*/ 6524438 w 12192000"/>
              <a:gd name="connsiteY10" fmla="*/ 92235 h 843657"/>
              <a:gd name="connsiteX11" fmla="*/ 6528543 w 12192000"/>
              <a:gd name="connsiteY11" fmla="*/ 96055 h 843657"/>
              <a:gd name="connsiteX12" fmla="*/ 6550787 w 12192000"/>
              <a:gd name="connsiteY12" fmla="*/ 79748 h 843657"/>
              <a:gd name="connsiteX13" fmla="*/ 6638443 w 12192000"/>
              <a:gd name="connsiteY13" fmla="*/ 117301 h 843657"/>
              <a:gd name="connsiteX14" fmla="*/ 6639771 w 12192000"/>
              <a:gd name="connsiteY14" fmla="*/ 116273 h 843657"/>
              <a:gd name="connsiteX15" fmla="*/ 6733110 w 12192000"/>
              <a:gd name="connsiteY15" fmla="*/ 109431 h 843657"/>
              <a:gd name="connsiteX16" fmla="*/ 6823638 w 12192000"/>
              <a:gd name="connsiteY16" fmla="*/ 103653 h 843657"/>
              <a:gd name="connsiteX17" fmla="*/ 6834898 w 12192000"/>
              <a:gd name="connsiteY17" fmla="*/ 105044 h 843657"/>
              <a:gd name="connsiteX18" fmla="*/ 6835271 w 12192000"/>
              <a:gd name="connsiteY18" fmla="*/ 104811 h 843657"/>
              <a:gd name="connsiteX19" fmla="*/ 6847445 w 12192000"/>
              <a:gd name="connsiteY19" fmla="*/ 105763 h 843657"/>
              <a:gd name="connsiteX20" fmla="*/ 6855429 w 12192000"/>
              <a:gd name="connsiteY20" fmla="*/ 107584 h 843657"/>
              <a:gd name="connsiteX21" fmla="*/ 6923302 w 12192000"/>
              <a:gd name="connsiteY21" fmla="*/ 131290 h 843657"/>
              <a:gd name="connsiteX22" fmla="*/ 7046891 w 12192000"/>
              <a:gd name="connsiteY22" fmla="*/ 109264 h 843657"/>
              <a:gd name="connsiteX23" fmla="*/ 7233811 w 12192000"/>
              <a:gd name="connsiteY23" fmla="*/ 127598 h 843657"/>
              <a:gd name="connsiteX24" fmla="*/ 7371301 w 12192000"/>
              <a:gd name="connsiteY24" fmla="*/ 118421 h 843657"/>
              <a:gd name="connsiteX25" fmla="*/ 7574701 w 12192000"/>
              <a:gd name="connsiteY25" fmla="*/ 190435 h 843657"/>
              <a:gd name="connsiteX26" fmla="*/ 7580910 w 12192000"/>
              <a:gd name="connsiteY26" fmla="*/ 199699 h 843657"/>
              <a:gd name="connsiteX27" fmla="*/ 7592267 w 12192000"/>
              <a:gd name="connsiteY27" fmla="*/ 206716 h 843657"/>
              <a:gd name="connsiteX28" fmla="*/ 7594969 w 12192000"/>
              <a:gd name="connsiteY28" fmla="*/ 206552 h 843657"/>
              <a:gd name="connsiteX29" fmla="*/ 7612066 w 12192000"/>
              <a:gd name="connsiteY29" fmla="*/ 211669 h 843657"/>
              <a:gd name="connsiteX30" fmla="*/ 7613197 w 12192000"/>
              <a:gd name="connsiteY30" fmla="*/ 214836 h 843657"/>
              <a:gd name="connsiteX31" fmla="*/ 7624109 w 12192000"/>
              <a:gd name="connsiteY31" fmla="*/ 218987 h 843657"/>
              <a:gd name="connsiteX32" fmla="*/ 7643393 w 12192000"/>
              <a:gd name="connsiteY32" fmla="*/ 228895 h 843657"/>
              <a:gd name="connsiteX33" fmla="*/ 7649074 w 12192000"/>
              <a:gd name="connsiteY33" fmla="*/ 229127 h 843657"/>
              <a:gd name="connsiteX34" fmla="*/ 7681385 w 12192000"/>
              <a:gd name="connsiteY34" fmla="*/ 241546 h 843657"/>
              <a:gd name="connsiteX35" fmla="*/ 7682814 w 12192000"/>
              <a:gd name="connsiteY35" fmla="*/ 240947 h 843657"/>
              <a:gd name="connsiteX36" fmla="*/ 7696214 w 12192000"/>
              <a:gd name="connsiteY36" fmla="*/ 241085 h 843657"/>
              <a:gd name="connsiteX37" fmla="*/ 7819450 w 12192000"/>
              <a:gd name="connsiteY37" fmla="*/ 251097 h 843657"/>
              <a:gd name="connsiteX38" fmla="*/ 7826804 w 12192000"/>
              <a:gd name="connsiteY38" fmla="*/ 253271 h 843657"/>
              <a:gd name="connsiteX39" fmla="*/ 7827179 w 12192000"/>
              <a:gd name="connsiteY39" fmla="*/ 253144 h 843657"/>
              <a:gd name="connsiteX40" fmla="*/ 7835389 w 12192000"/>
              <a:gd name="connsiteY40" fmla="*/ 255095 h 843657"/>
              <a:gd name="connsiteX41" fmla="*/ 7840212 w 12192000"/>
              <a:gd name="connsiteY41" fmla="*/ 257235 h 843657"/>
              <a:gd name="connsiteX42" fmla="*/ 7854477 w 12192000"/>
              <a:gd name="connsiteY42" fmla="*/ 261452 h 843657"/>
              <a:gd name="connsiteX43" fmla="*/ 7925416 w 12192000"/>
              <a:gd name="connsiteY43" fmla="*/ 250871 h 843657"/>
              <a:gd name="connsiteX44" fmla="*/ 8027820 w 12192000"/>
              <a:gd name="connsiteY44" fmla="*/ 237431 h 843657"/>
              <a:gd name="connsiteX45" fmla="*/ 8082003 w 12192000"/>
              <a:gd name="connsiteY45" fmla="*/ 258480 h 843657"/>
              <a:gd name="connsiteX46" fmla="*/ 8258788 w 12192000"/>
              <a:gd name="connsiteY46" fmla="*/ 272192 h 843657"/>
              <a:gd name="connsiteX47" fmla="*/ 8292894 w 12192000"/>
              <a:gd name="connsiteY47" fmla="*/ 269919 h 843657"/>
              <a:gd name="connsiteX48" fmla="*/ 8297864 w 12192000"/>
              <a:gd name="connsiteY48" fmla="*/ 268332 h 843657"/>
              <a:gd name="connsiteX49" fmla="*/ 8304197 w 12192000"/>
              <a:gd name="connsiteY49" fmla="*/ 267834 h 843657"/>
              <a:gd name="connsiteX50" fmla="*/ 8320276 w 12192000"/>
              <a:gd name="connsiteY50" fmla="*/ 270133 h 843657"/>
              <a:gd name="connsiteX51" fmla="*/ 8326122 w 12192000"/>
              <a:gd name="connsiteY51" fmla="*/ 271603 h 843657"/>
              <a:gd name="connsiteX52" fmla="*/ 8335105 w 12192000"/>
              <a:gd name="connsiteY52" fmla="*/ 272466 h 843657"/>
              <a:gd name="connsiteX53" fmla="*/ 8335390 w 12192000"/>
              <a:gd name="connsiteY53" fmla="*/ 272295 h 843657"/>
              <a:gd name="connsiteX54" fmla="*/ 8383421 w 12192000"/>
              <a:gd name="connsiteY54" fmla="*/ 274638 h 843657"/>
              <a:gd name="connsiteX55" fmla="*/ 8443863 w 12192000"/>
              <a:gd name="connsiteY55" fmla="*/ 268710 h 843657"/>
              <a:gd name="connsiteX56" fmla="*/ 8467401 w 12192000"/>
              <a:gd name="connsiteY56" fmla="*/ 267736 h 843657"/>
              <a:gd name="connsiteX57" fmla="*/ 8480310 w 12192000"/>
              <a:gd name="connsiteY57" fmla="*/ 266190 h 843657"/>
              <a:gd name="connsiteX58" fmla="*/ 8481334 w 12192000"/>
              <a:gd name="connsiteY58" fmla="*/ 265430 h 843657"/>
              <a:gd name="connsiteX59" fmla="*/ 8519400 w 12192000"/>
              <a:gd name="connsiteY59" fmla="*/ 273417 h 843657"/>
              <a:gd name="connsiteX60" fmla="*/ 8673416 w 12192000"/>
              <a:gd name="connsiteY60" fmla="*/ 324197 h 843657"/>
              <a:gd name="connsiteX61" fmla="*/ 8915200 w 12192000"/>
              <a:gd name="connsiteY61" fmla="*/ 356781 h 843657"/>
              <a:gd name="connsiteX62" fmla="*/ 9059198 w 12192000"/>
              <a:gd name="connsiteY62" fmla="*/ 364924 h 843657"/>
              <a:gd name="connsiteX63" fmla="*/ 9178845 w 12192000"/>
              <a:gd name="connsiteY63" fmla="*/ 379331 h 843657"/>
              <a:gd name="connsiteX64" fmla="*/ 9291225 w 12192000"/>
              <a:gd name="connsiteY64" fmla="*/ 384156 h 843657"/>
              <a:gd name="connsiteX65" fmla="*/ 9370554 w 12192000"/>
              <a:gd name="connsiteY65" fmla="*/ 395218 h 843657"/>
              <a:gd name="connsiteX66" fmla="*/ 9413541 w 12192000"/>
              <a:gd name="connsiteY66" fmla="*/ 394032 h 843657"/>
              <a:gd name="connsiteX67" fmla="*/ 9457933 w 12192000"/>
              <a:gd name="connsiteY67" fmla="*/ 395525 h 843657"/>
              <a:gd name="connsiteX68" fmla="*/ 9592718 w 12192000"/>
              <a:gd name="connsiteY68" fmla="*/ 403735 h 843657"/>
              <a:gd name="connsiteX69" fmla="*/ 9668575 w 12192000"/>
              <a:gd name="connsiteY69" fmla="*/ 410688 h 843657"/>
              <a:gd name="connsiteX70" fmla="*/ 9715652 w 12192000"/>
              <a:gd name="connsiteY70" fmla="*/ 411123 h 843657"/>
              <a:gd name="connsiteX71" fmla="*/ 9777853 w 12192000"/>
              <a:gd name="connsiteY71" fmla="*/ 400831 h 843657"/>
              <a:gd name="connsiteX72" fmla="*/ 9851249 w 12192000"/>
              <a:gd name="connsiteY72" fmla="*/ 415333 h 843657"/>
              <a:gd name="connsiteX73" fmla="*/ 9976759 w 12192000"/>
              <a:gd name="connsiteY73" fmla="*/ 429768 h 843657"/>
              <a:gd name="connsiteX74" fmla="*/ 10190155 w 12192000"/>
              <a:gd name="connsiteY74" fmla="*/ 473343 h 843657"/>
              <a:gd name="connsiteX75" fmla="*/ 10283621 w 12192000"/>
              <a:gd name="connsiteY75" fmla="*/ 482672 h 843657"/>
              <a:gd name="connsiteX76" fmla="*/ 10363623 w 12192000"/>
              <a:gd name="connsiteY76" fmla="*/ 479281 h 843657"/>
              <a:gd name="connsiteX77" fmla="*/ 10418680 w 12192000"/>
              <a:gd name="connsiteY77" fmla="*/ 481335 h 843657"/>
              <a:gd name="connsiteX78" fmla="*/ 10476232 w 12192000"/>
              <a:gd name="connsiteY78" fmla="*/ 487929 h 843657"/>
              <a:gd name="connsiteX79" fmla="*/ 10477443 w 12192000"/>
              <a:gd name="connsiteY79" fmla="*/ 488348 h 843657"/>
              <a:gd name="connsiteX80" fmla="*/ 10478546 w 12192000"/>
              <a:gd name="connsiteY80" fmla="*/ 484593 h 843657"/>
              <a:gd name="connsiteX81" fmla="*/ 10522544 w 12192000"/>
              <a:gd name="connsiteY81" fmla="*/ 483599 h 843657"/>
              <a:gd name="connsiteX82" fmla="*/ 10525940 w 12192000"/>
              <a:gd name="connsiteY82" fmla="*/ 488575 h 843657"/>
              <a:gd name="connsiteX83" fmla="*/ 10527978 w 12192000"/>
              <a:gd name="connsiteY83" fmla="*/ 487468 h 843657"/>
              <a:gd name="connsiteX84" fmla="*/ 10551856 w 12192000"/>
              <a:gd name="connsiteY84" fmla="*/ 495400 h 843657"/>
              <a:gd name="connsiteX85" fmla="*/ 10651180 w 12192000"/>
              <a:gd name="connsiteY85" fmla="*/ 481776 h 843657"/>
              <a:gd name="connsiteX86" fmla="*/ 10692407 w 12192000"/>
              <a:gd name="connsiteY86" fmla="*/ 479535 h 843657"/>
              <a:gd name="connsiteX87" fmla="*/ 10805173 w 12192000"/>
              <a:gd name="connsiteY87" fmla="*/ 469286 h 843657"/>
              <a:gd name="connsiteX88" fmla="*/ 10918240 w 12192000"/>
              <a:gd name="connsiteY88" fmla="*/ 455873 h 843657"/>
              <a:gd name="connsiteX89" fmla="*/ 10985893 w 12192000"/>
              <a:gd name="connsiteY89" fmla="*/ 430155 h 843657"/>
              <a:gd name="connsiteX90" fmla="*/ 11078762 w 12192000"/>
              <a:gd name="connsiteY90" fmla="*/ 421051 h 843657"/>
              <a:gd name="connsiteX91" fmla="*/ 11113454 w 12192000"/>
              <a:gd name="connsiteY91" fmla="*/ 390853 h 843657"/>
              <a:gd name="connsiteX92" fmla="*/ 11262187 w 12192000"/>
              <a:gd name="connsiteY92" fmla="*/ 378634 h 843657"/>
              <a:gd name="connsiteX93" fmla="*/ 11357725 w 12192000"/>
              <a:gd name="connsiteY93" fmla="*/ 347628 h 843657"/>
              <a:gd name="connsiteX94" fmla="*/ 11514053 w 12192000"/>
              <a:gd name="connsiteY94" fmla="*/ 323566 h 843657"/>
              <a:gd name="connsiteX95" fmla="*/ 11560799 w 12192000"/>
              <a:gd name="connsiteY95" fmla="*/ 310945 h 843657"/>
              <a:gd name="connsiteX96" fmla="*/ 11555095 w 12192000"/>
              <a:gd name="connsiteY96" fmla="*/ 330247 h 843657"/>
              <a:gd name="connsiteX97" fmla="*/ 11601935 w 12192000"/>
              <a:gd name="connsiteY97" fmla="*/ 336765 h 843657"/>
              <a:gd name="connsiteX98" fmla="*/ 11689326 w 12192000"/>
              <a:gd name="connsiteY98" fmla="*/ 303103 h 843657"/>
              <a:gd name="connsiteX99" fmla="*/ 11889311 w 12192000"/>
              <a:gd name="connsiteY99" fmla="*/ 296043 h 843657"/>
              <a:gd name="connsiteX100" fmla="*/ 11894969 w 12192000"/>
              <a:gd name="connsiteY100" fmla="*/ 296953 h 843657"/>
              <a:gd name="connsiteX101" fmla="*/ 11890989 w 12192000"/>
              <a:gd name="connsiteY101" fmla="*/ 298008 h 843657"/>
              <a:gd name="connsiteX102" fmla="*/ 11895904 w 12192000"/>
              <a:gd name="connsiteY102" fmla="*/ 297102 h 843657"/>
              <a:gd name="connsiteX103" fmla="*/ 11894969 w 12192000"/>
              <a:gd name="connsiteY103" fmla="*/ 296953 h 843657"/>
              <a:gd name="connsiteX104" fmla="*/ 11896981 w 12192000"/>
              <a:gd name="connsiteY104" fmla="*/ 296418 h 843657"/>
              <a:gd name="connsiteX105" fmla="*/ 11931533 w 12192000"/>
              <a:gd name="connsiteY105" fmla="*/ 322577 h 843657"/>
              <a:gd name="connsiteX106" fmla="*/ 11970826 w 12192000"/>
              <a:gd name="connsiteY106" fmla="*/ 284547 h 843657"/>
              <a:gd name="connsiteX107" fmla="*/ 11998411 w 12192000"/>
              <a:gd name="connsiteY107" fmla="*/ 275459 h 843657"/>
              <a:gd name="connsiteX108" fmla="*/ 12070284 w 12192000"/>
              <a:gd name="connsiteY108" fmla="*/ 252823 h 843657"/>
              <a:gd name="connsiteX109" fmla="*/ 12149273 w 12192000"/>
              <a:gd name="connsiteY109" fmla="*/ 283340 h 843657"/>
              <a:gd name="connsiteX110" fmla="*/ 12192000 w 12192000"/>
              <a:gd name="connsiteY110" fmla="*/ 293933 h 843657"/>
              <a:gd name="connsiteX111" fmla="*/ 12192000 w 12192000"/>
              <a:gd name="connsiteY111" fmla="*/ 843657 h 843657"/>
              <a:gd name="connsiteX112" fmla="*/ 0 w 12192000"/>
              <a:gd name="connsiteY112" fmla="*/ 843657 h 843657"/>
              <a:gd name="connsiteX113" fmla="*/ 0 w 12192000"/>
              <a:gd name="connsiteY113" fmla="*/ 517671 h 843657"/>
              <a:gd name="connsiteX114" fmla="*/ 62970 w 12192000"/>
              <a:gd name="connsiteY114" fmla="*/ 497349 h 843657"/>
              <a:gd name="connsiteX115" fmla="*/ 163102 w 12192000"/>
              <a:gd name="connsiteY115" fmla="*/ 486965 h 843657"/>
              <a:gd name="connsiteX116" fmla="*/ 327347 w 12192000"/>
              <a:gd name="connsiteY116" fmla="*/ 474218 h 843657"/>
              <a:gd name="connsiteX117" fmla="*/ 616456 w 12192000"/>
              <a:gd name="connsiteY117" fmla="*/ 448171 h 843657"/>
              <a:gd name="connsiteX118" fmla="*/ 805377 w 12192000"/>
              <a:gd name="connsiteY118" fmla="*/ 441830 h 843657"/>
              <a:gd name="connsiteX119" fmla="*/ 937261 w 12192000"/>
              <a:gd name="connsiteY119" fmla="*/ 436268 h 843657"/>
              <a:gd name="connsiteX120" fmla="*/ 1139080 w 12192000"/>
              <a:gd name="connsiteY120" fmla="*/ 358865 h 843657"/>
              <a:gd name="connsiteX121" fmla="*/ 1319302 w 12192000"/>
              <a:gd name="connsiteY121" fmla="*/ 308917 h 843657"/>
              <a:gd name="connsiteX122" fmla="*/ 1385386 w 12192000"/>
              <a:gd name="connsiteY122" fmla="*/ 296402 h 843657"/>
              <a:gd name="connsiteX123" fmla="*/ 1404278 w 12192000"/>
              <a:gd name="connsiteY123" fmla="*/ 282186 h 843657"/>
              <a:gd name="connsiteX124" fmla="*/ 1431509 w 12192000"/>
              <a:gd name="connsiteY124" fmla="*/ 282637 h 843657"/>
              <a:gd name="connsiteX125" fmla="*/ 1479635 w 12192000"/>
              <a:gd name="connsiteY125" fmla="*/ 281452 h 843657"/>
              <a:gd name="connsiteX126" fmla="*/ 1522846 w 12192000"/>
              <a:gd name="connsiteY126" fmla="*/ 286636 h 843657"/>
              <a:gd name="connsiteX127" fmla="*/ 1744857 w 12192000"/>
              <a:gd name="connsiteY127" fmla="*/ 299498 h 843657"/>
              <a:gd name="connsiteX128" fmla="*/ 1800399 w 12192000"/>
              <a:gd name="connsiteY128" fmla="*/ 286471 h 843657"/>
              <a:gd name="connsiteX129" fmla="*/ 1829679 w 12192000"/>
              <a:gd name="connsiteY129" fmla="*/ 279899 h 843657"/>
              <a:gd name="connsiteX130" fmla="*/ 1848467 w 12192000"/>
              <a:gd name="connsiteY130" fmla="*/ 280085 h 843657"/>
              <a:gd name="connsiteX131" fmla="*/ 1919990 w 12192000"/>
              <a:gd name="connsiteY131" fmla="*/ 280551 h 843657"/>
              <a:gd name="connsiteX132" fmla="*/ 1947318 w 12192000"/>
              <a:gd name="connsiteY132" fmla="*/ 275157 h 843657"/>
              <a:gd name="connsiteX133" fmla="*/ 2052662 w 12192000"/>
              <a:gd name="connsiteY133" fmla="*/ 260377 h 843657"/>
              <a:gd name="connsiteX134" fmla="*/ 2142850 w 12192000"/>
              <a:gd name="connsiteY134" fmla="*/ 253103 h 843657"/>
              <a:gd name="connsiteX135" fmla="*/ 2207849 w 12192000"/>
              <a:gd name="connsiteY135" fmla="*/ 271590 h 843657"/>
              <a:gd name="connsiteX136" fmla="*/ 2213757 w 12192000"/>
              <a:gd name="connsiteY136" fmla="*/ 267429 h 843657"/>
              <a:gd name="connsiteX137" fmla="*/ 2258954 w 12192000"/>
              <a:gd name="connsiteY137" fmla="*/ 268589 h 843657"/>
              <a:gd name="connsiteX138" fmla="*/ 2416183 w 12192000"/>
              <a:gd name="connsiteY138" fmla="*/ 301325 h 843657"/>
              <a:gd name="connsiteX139" fmla="*/ 2504536 w 12192000"/>
              <a:gd name="connsiteY139" fmla="*/ 302799 h 843657"/>
              <a:gd name="connsiteX140" fmla="*/ 2536071 w 12192000"/>
              <a:gd name="connsiteY140" fmla="*/ 298698 h 843657"/>
              <a:gd name="connsiteX141" fmla="*/ 2588893 w 12192000"/>
              <a:gd name="connsiteY141" fmla="*/ 292112 h 843657"/>
              <a:gd name="connsiteX142" fmla="*/ 2628809 w 12192000"/>
              <a:gd name="connsiteY142" fmla="*/ 275805 h 843657"/>
              <a:gd name="connsiteX143" fmla="*/ 2672807 w 12192000"/>
              <a:gd name="connsiteY143" fmla="*/ 274811 h 843657"/>
              <a:gd name="connsiteX144" fmla="*/ 2682466 w 12192000"/>
              <a:gd name="connsiteY144" fmla="*/ 289307 h 843657"/>
              <a:gd name="connsiteX145" fmla="*/ 2801443 w 12192000"/>
              <a:gd name="connsiteY145" fmla="*/ 272988 h 843657"/>
              <a:gd name="connsiteX146" fmla="*/ 2842670 w 12192000"/>
              <a:gd name="connsiteY146" fmla="*/ 270747 h 843657"/>
              <a:gd name="connsiteX147" fmla="*/ 2955436 w 12192000"/>
              <a:gd name="connsiteY147" fmla="*/ 260498 h 843657"/>
              <a:gd name="connsiteX148" fmla="*/ 3068503 w 12192000"/>
              <a:gd name="connsiteY148" fmla="*/ 247085 h 843657"/>
              <a:gd name="connsiteX149" fmla="*/ 3136157 w 12192000"/>
              <a:gd name="connsiteY149" fmla="*/ 221367 h 843657"/>
              <a:gd name="connsiteX150" fmla="*/ 3229025 w 12192000"/>
              <a:gd name="connsiteY150" fmla="*/ 212263 h 843657"/>
              <a:gd name="connsiteX151" fmla="*/ 3263717 w 12192000"/>
              <a:gd name="connsiteY151" fmla="*/ 182064 h 843657"/>
              <a:gd name="connsiteX152" fmla="*/ 3412450 w 12192000"/>
              <a:gd name="connsiteY152" fmla="*/ 169845 h 843657"/>
              <a:gd name="connsiteX153" fmla="*/ 3507988 w 12192000"/>
              <a:gd name="connsiteY153" fmla="*/ 138840 h 843657"/>
              <a:gd name="connsiteX154" fmla="*/ 3664316 w 12192000"/>
              <a:gd name="connsiteY154" fmla="*/ 114777 h 843657"/>
              <a:gd name="connsiteX155" fmla="*/ 3711062 w 12192000"/>
              <a:gd name="connsiteY155" fmla="*/ 102156 h 843657"/>
              <a:gd name="connsiteX156" fmla="*/ 3705359 w 12192000"/>
              <a:gd name="connsiteY156" fmla="*/ 121458 h 843657"/>
              <a:gd name="connsiteX157" fmla="*/ 3752198 w 12192000"/>
              <a:gd name="connsiteY157" fmla="*/ 127977 h 843657"/>
              <a:gd name="connsiteX158" fmla="*/ 3839589 w 12192000"/>
              <a:gd name="connsiteY158" fmla="*/ 94314 h 843657"/>
              <a:gd name="connsiteX159" fmla="*/ 4039575 w 12192000"/>
              <a:gd name="connsiteY159" fmla="*/ 87255 h 843657"/>
              <a:gd name="connsiteX160" fmla="*/ 4045232 w 12192000"/>
              <a:gd name="connsiteY160" fmla="*/ 88164 h 843657"/>
              <a:gd name="connsiteX161" fmla="*/ 4041253 w 12192000"/>
              <a:gd name="connsiteY161" fmla="*/ 89220 h 843657"/>
              <a:gd name="connsiteX162" fmla="*/ 4046168 w 12192000"/>
              <a:gd name="connsiteY162" fmla="*/ 88314 h 843657"/>
              <a:gd name="connsiteX163" fmla="*/ 4045232 w 12192000"/>
              <a:gd name="connsiteY163" fmla="*/ 88164 h 843657"/>
              <a:gd name="connsiteX164" fmla="*/ 4047244 w 12192000"/>
              <a:gd name="connsiteY164" fmla="*/ 87630 h 843657"/>
              <a:gd name="connsiteX165" fmla="*/ 4081797 w 12192000"/>
              <a:gd name="connsiteY165" fmla="*/ 113788 h 843657"/>
              <a:gd name="connsiteX166" fmla="*/ 4121089 w 12192000"/>
              <a:gd name="connsiteY166" fmla="*/ 75758 h 843657"/>
              <a:gd name="connsiteX167" fmla="*/ 4148674 w 12192000"/>
              <a:gd name="connsiteY167" fmla="*/ 66671 h 843657"/>
              <a:gd name="connsiteX168" fmla="*/ 4220548 w 12192000"/>
              <a:gd name="connsiteY168" fmla="*/ 44035 h 843657"/>
              <a:gd name="connsiteX169" fmla="*/ 4354249 w 12192000"/>
              <a:gd name="connsiteY169" fmla="*/ 88116 h 843657"/>
              <a:gd name="connsiteX170" fmla="*/ 4549237 w 12192000"/>
              <a:gd name="connsiteY170" fmla="*/ 79806 h 843657"/>
              <a:gd name="connsiteX171" fmla="*/ 4796679 w 12192000"/>
              <a:gd name="connsiteY171" fmla="*/ 108111 h 843657"/>
              <a:gd name="connsiteX172" fmla="*/ 4928657 w 12192000"/>
              <a:gd name="connsiteY172" fmla="*/ 111604 h 843657"/>
              <a:gd name="connsiteX173" fmla="*/ 5136768 w 12192000"/>
              <a:gd name="connsiteY173" fmla="*/ 48267 h 843657"/>
              <a:gd name="connsiteX174" fmla="*/ 5320899 w 12192000"/>
              <a:gd name="connsiteY174" fmla="*/ 10821 h 843657"/>
              <a:gd name="connsiteX175" fmla="*/ 5427496 w 12192000"/>
              <a:gd name="connsiteY175" fmla="*/ 48 h 8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843657">
                <a:moveTo>
                  <a:pt x="5427496" y="48"/>
                </a:moveTo>
                <a:cubicBezTo>
                  <a:pt x="5539522" y="-1167"/>
                  <a:pt x="5660629" y="21238"/>
                  <a:pt x="5725893" y="21789"/>
                </a:cubicBezTo>
                <a:cubicBezTo>
                  <a:pt x="5728883" y="21092"/>
                  <a:pt x="5807017" y="20526"/>
                  <a:pt x="5843016" y="15229"/>
                </a:cubicBezTo>
                <a:lnTo>
                  <a:pt x="5846849" y="32983"/>
                </a:lnTo>
                <a:lnTo>
                  <a:pt x="5899818" y="25502"/>
                </a:lnTo>
                <a:cubicBezTo>
                  <a:pt x="5978576" y="29224"/>
                  <a:pt x="5979762" y="33846"/>
                  <a:pt x="6034990" y="39501"/>
                </a:cubicBezTo>
                <a:cubicBezTo>
                  <a:pt x="6090217" y="45155"/>
                  <a:pt x="6180985" y="52604"/>
                  <a:pt x="6231181" y="59432"/>
                </a:cubicBezTo>
                <a:cubicBezTo>
                  <a:pt x="6281376" y="66260"/>
                  <a:pt x="6255083" y="72671"/>
                  <a:pt x="6336161" y="80469"/>
                </a:cubicBezTo>
                <a:cubicBezTo>
                  <a:pt x="6367899" y="78809"/>
                  <a:pt x="6388398" y="79505"/>
                  <a:pt x="6424286" y="80202"/>
                </a:cubicBezTo>
                <a:lnTo>
                  <a:pt x="6498206" y="88921"/>
                </a:lnTo>
                <a:cubicBezTo>
                  <a:pt x="6511924" y="88197"/>
                  <a:pt x="6519540" y="89722"/>
                  <a:pt x="6524438" y="92235"/>
                </a:cubicBezTo>
                <a:lnTo>
                  <a:pt x="6528543" y="96055"/>
                </a:lnTo>
                <a:lnTo>
                  <a:pt x="6550787" y="79748"/>
                </a:lnTo>
                <a:lnTo>
                  <a:pt x="6638443" y="117301"/>
                </a:lnTo>
                <a:lnTo>
                  <a:pt x="6639771" y="116273"/>
                </a:lnTo>
                <a:cubicBezTo>
                  <a:pt x="6661612" y="112323"/>
                  <a:pt x="6702466" y="111534"/>
                  <a:pt x="6733110" y="109431"/>
                </a:cubicBezTo>
                <a:cubicBezTo>
                  <a:pt x="6750270" y="113134"/>
                  <a:pt x="6804803" y="100717"/>
                  <a:pt x="6823638" y="103653"/>
                </a:cubicBezTo>
                <a:lnTo>
                  <a:pt x="6834898" y="105044"/>
                </a:lnTo>
                <a:lnTo>
                  <a:pt x="6835271" y="104811"/>
                </a:lnTo>
                <a:cubicBezTo>
                  <a:pt x="6838034" y="104559"/>
                  <a:pt x="6841861" y="104809"/>
                  <a:pt x="6847445" y="105763"/>
                </a:cubicBezTo>
                <a:lnTo>
                  <a:pt x="6855429" y="107584"/>
                </a:lnTo>
                <a:lnTo>
                  <a:pt x="6923302" y="131290"/>
                </a:lnTo>
                <a:lnTo>
                  <a:pt x="7046891" y="109264"/>
                </a:lnTo>
                <a:cubicBezTo>
                  <a:pt x="7109198" y="115376"/>
                  <a:pt x="7163425" y="116966"/>
                  <a:pt x="7233811" y="127598"/>
                </a:cubicBezTo>
                <a:cubicBezTo>
                  <a:pt x="7295557" y="125883"/>
                  <a:pt x="7306408" y="101921"/>
                  <a:pt x="7371301" y="118421"/>
                </a:cubicBezTo>
                <a:cubicBezTo>
                  <a:pt x="7428238" y="129077"/>
                  <a:pt x="7510607" y="192508"/>
                  <a:pt x="7574701" y="190435"/>
                </a:cubicBezTo>
                <a:cubicBezTo>
                  <a:pt x="7575517" y="193901"/>
                  <a:pt x="7577730" y="196953"/>
                  <a:pt x="7580910" y="199699"/>
                </a:cubicBezTo>
                <a:lnTo>
                  <a:pt x="7592267" y="206716"/>
                </a:lnTo>
                <a:lnTo>
                  <a:pt x="7594969" y="206552"/>
                </a:lnTo>
                <a:cubicBezTo>
                  <a:pt x="7605059" y="207466"/>
                  <a:pt x="7609760" y="209355"/>
                  <a:pt x="7612066" y="211669"/>
                </a:cubicBezTo>
                <a:lnTo>
                  <a:pt x="7613197" y="214836"/>
                </a:lnTo>
                <a:lnTo>
                  <a:pt x="7624109" y="218987"/>
                </a:lnTo>
                <a:lnTo>
                  <a:pt x="7643393" y="228895"/>
                </a:lnTo>
                <a:lnTo>
                  <a:pt x="7649074" y="229127"/>
                </a:lnTo>
                <a:lnTo>
                  <a:pt x="7681385" y="241546"/>
                </a:lnTo>
                <a:lnTo>
                  <a:pt x="7682814" y="240947"/>
                </a:lnTo>
                <a:cubicBezTo>
                  <a:pt x="7686754" y="239889"/>
                  <a:pt x="7691050" y="239641"/>
                  <a:pt x="7696214" y="241085"/>
                </a:cubicBezTo>
                <a:lnTo>
                  <a:pt x="7819450" y="251097"/>
                </a:lnTo>
                <a:lnTo>
                  <a:pt x="7826804" y="253271"/>
                </a:lnTo>
                <a:lnTo>
                  <a:pt x="7827179" y="253144"/>
                </a:lnTo>
                <a:cubicBezTo>
                  <a:pt x="7829262" y="253251"/>
                  <a:pt x="7831866" y="253829"/>
                  <a:pt x="7835389" y="255095"/>
                </a:cubicBezTo>
                <a:lnTo>
                  <a:pt x="7840212" y="257235"/>
                </a:lnTo>
                <a:lnTo>
                  <a:pt x="7854477" y="261452"/>
                </a:lnTo>
                <a:lnTo>
                  <a:pt x="7925416" y="250871"/>
                </a:lnTo>
                <a:cubicBezTo>
                  <a:pt x="7968549" y="254776"/>
                  <a:pt x="7991532" y="223503"/>
                  <a:pt x="8027820" y="237431"/>
                </a:cubicBezTo>
                <a:cubicBezTo>
                  <a:pt x="8068225" y="241026"/>
                  <a:pt x="8049335" y="250837"/>
                  <a:pt x="8082003" y="258480"/>
                </a:cubicBezTo>
                <a:cubicBezTo>
                  <a:pt x="8118911" y="261016"/>
                  <a:pt x="8227791" y="271465"/>
                  <a:pt x="8258788" y="272192"/>
                </a:cubicBezTo>
                <a:cubicBezTo>
                  <a:pt x="8285356" y="257871"/>
                  <a:pt x="8284528" y="264250"/>
                  <a:pt x="8292894" y="269919"/>
                </a:cubicBezTo>
                <a:lnTo>
                  <a:pt x="8297864" y="268332"/>
                </a:lnTo>
                <a:lnTo>
                  <a:pt x="8304197" y="267834"/>
                </a:lnTo>
                <a:lnTo>
                  <a:pt x="8320276" y="270133"/>
                </a:lnTo>
                <a:lnTo>
                  <a:pt x="8326122" y="271603"/>
                </a:lnTo>
                <a:cubicBezTo>
                  <a:pt x="8330224" y="272389"/>
                  <a:pt x="8333047" y="272623"/>
                  <a:pt x="8335105" y="272466"/>
                </a:cubicBezTo>
                <a:lnTo>
                  <a:pt x="8335390" y="272295"/>
                </a:lnTo>
                <a:lnTo>
                  <a:pt x="8383421" y="274638"/>
                </a:lnTo>
                <a:cubicBezTo>
                  <a:pt x="8398105" y="264966"/>
                  <a:pt x="8442440" y="289516"/>
                  <a:pt x="8443863" y="268710"/>
                </a:cubicBezTo>
                <a:cubicBezTo>
                  <a:pt x="8461029" y="272153"/>
                  <a:pt x="8468950" y="281627"/>
                  <a:pt x="8467401" y="267736"/>
                </a:cubicBezTo>
                <a:cubicBezTo>
                  <a:pt x="8473175" y="268487"/>
                  <a:pt x="8477144" y="267709"/>
                  <a:pt x="8480310" y="266190"/>
                </a:cubicBezTo>
                <a:lnTo>
                  <a:pt x="8481334" y="265430"/>
                </a:lnTo>
                <a:lnTo>
                  <a:pt x="8519400" y="273417"/>
                </a:lnTo>
                <a:lnTo>
                  <a:pt x="8673416" y="324197"/>
                </a:lnTo>
                <a:cubicBezTo>
                  <a:pt x="8745894" y="327976"/>
                  <a:pt x="8849559" y="346603"/>
                  <a:pt x="8915200" y="356781"/>
                </a:cubicBezTo>
                <a:cubicBezTo>
                  <a:pt x="8932755" y="365773"/>
                  <a:pt x="9005876" y="371758"/>
                  <a:pt x="9059198" y="364924"/>
                </a:cubicBezTo>
                <a:lnTo>
                  <a:pt x="9178845" y="379331"/>
                </a:lnTo>
                <a:cubicBezTo>
                  <a:pt x="9219852" y="386336"/>
                  <a:pt x="9250133" y="384055"/>
                  <a:pt x="9291225" y="384156"/>
                </a:cubicBezTo>
                <a:cubicBezTo>
                  <a:pt x="9315636" y="387667"/>
                  <a:pt x="9329719" y="388016"/>
                  <a:pt x="9370554" y="395218"/>
                </a:cubicBezTo>
                <a:cubicBezTo>
                  <a:pt x="9378187" y="394560"/>
                  <a:pt x="9405932" y="395507"/>
                  <a:pt x="9413541" y="394032"/>
                </a:cubicBezTo>
                <a:lnTo>
                  <a:pt x="9457933" y="395525"/>
                </a:lnTo>
                <a:lnTo>
                  <a:pt x="9592718" y="403735"/>
                </a:lnTo>
                <a:cubicBezTo>
                  <a:pt x="9606379" y="409007"/>
                  <a:pt x="9655291" y="415471"/>
                  <a:pt x="9668575" y="410688"/>
                </a:cubicBezTo>
                <a:cubicBezTo>
                  <a:pt x="9679602" y="410798"/>
                  <a:pt x="9706602" y="416975"/>
                  <a:pt x="9715652" y="411123"/>
                </a:cubicBezTo>
                <a:cubicBezTo>
                  <a:pt x="9741103" y="416170"/>
                  <a:pt x="9768395" y="403710"/>
                  <a:pt x="9777853" y="400831"/>
                </a:cubicBezTo>
                <a:cubicBezTo>
                  <a:pt x="9805740" y="393796"/>
                  <a:pt x="9827401" y="416417"/>
                  <a:pt x="9851249" y="415333"/>
                </a:cubicBezTo>
                <a:cubicBezTo>
                  <a:pt x="9890629" y="418769"/>
                  <a:pt x="9948551" y="426335"/>
                  <a:pt x="9976759" y="429768"/>
                </a:cubicBezTo>
                <a:cubicBezTo>
                  <a:pt x="10039303" y="440942"/>
                  <a:pt x="10139010" y="464526"/>
                  <a:pt x="10190155" y="473343"/>
                </a:cubicBezTo>
                <a:cubicBezTo>
                  <a:pt x="10247801" y="482478"/>
                  <a:pt x="10217837" y="456410"/>
                  <a:pt x="10283621" y="482672"/>
                </a:cubicBezTo>
                <a:cubicBezTo>
                  <a:pt x="10314609" y="484053"/>
                  <a:pt x="10340423" y="481075"/>
                  <a:pt x="10363623" y="479281"/>
                </a:cubicBezTo>
                <a:cubicBezTo>
                  <a:pt x="10362575" y="468594"/>
                  <a:pt x="10390200" y="481546"/>
                  <a:pt x="10418680" y="481335"/>
                </a:cubicBezTo>
                <a:cubicBezTo>
                  <a:pt x="10435371" y="482382"/>
                  <a:pt x="10458706" y="485335"/>
                  <a:pt x="10476232" y="487929"/>
                </a:cubicBezTo>
                <a:lnTo>
                  <a:pt x="10477443" y="488348"/>
                </a:lnTo>
                <a:lnTo>
                  <a:pt x="10478546" y="484593"/>
                </a:lnTo>
                <a:cubicBezTo>
                  <a:pt x="10496869" y="473932"/>
                  <a:pt x="10504440" y="492791"/>
                  <a:pt x="10522544" y="483599"/>
                </a:cubicBezTo>
                <a:lnTo>
                  <a:pt x="10525940" y="488575"/>
                </a:lnTo>
                <a:lnTo>
                  <a:pt x="10527978" y="487468"/>
                </a:lnTo>
                <a:lnTo>
                  <a:pt x="10551856" y="495400"/>
                </a:lnTo>
                <a:lnTo>
                  <a:pt x="10651180" y="481776"/>
                </a:lnTo>
                <a:cubicBezTo>
                  <a:pt x="10666635" y="489439"/>
                  <a:pt x="10679569" y="486219"/>
                  <a:pt x="10692407" y="479535"/>
                </a:cubicBezTo>
                <a:cubicBezTo>
                  <a:pt x="10729215" y="482326"/>
                  <a:pt x="10763453" y="472539"/>
                  <a:pt x="10805173" y="469286"/>
                </a:cubicBezTo>
                <a:cubicBezTo>
                  <a:pt x="10849593" y="478609"/>
                  <a:pt x="10873661" y="459268"/>
                  <a:pt x="10918240" y="455873"/>
                </a:cubicBezTo>
                <a:cubicBezTo>
                  <a:pt x="10961126" y="475397"/>
                  <a:pt x="10948597" y="428686"/>
                  <a:pt x="10985893" y="430155"/>
                </a:cubicBezTo>
                <a:cubicBezTo>
                  <a:pt x="11045792" y="447988"/>
                  <a:pt x="10985190" y="414687"/>
                  <a:pt x="11078762" y="421051"/>
                </a:cubicBezTo>
                <a:cubicBezTo>
                  <a:pt x="11083925" y="424015"/>
                  <a:pt x="11114482" y="394913"/>
                  <a:pt x="11113454" y="390853"/>
                </a:cubicBezTo>
                <a:cubicBezTo>
                  <a:pt x="11133947" y="392405"/>
                  <a:pt x="11233066" y="373732"/>
                  <a:pt x="11262187" y="378634"/>
                </a:cubicBezTo>
                <a:cubicBezTo>
                  <a:pt x="11320092" y="367389"/>
                  <a:pt x="11316005" y="350805"/>
                  <a:pt x="11357725" y="347628"/>
                </a:cubicBezTo>
                <a:cubicBezTo>
                  <a:pt x="11394272" y="337523"/>
                  <a:pt x="11451549" y="336224"/>
                  <a:pt x="11514053" y="323566"/>
                </a:cubicBezTo>
                <a:lnTo>
                  <a:pt x="11560799" y="310945"/>
                </a:lnTo>
                <a:lnTo>
                  <a:pt x="11555095" y="330247"/>
                </a:lnTo>
                <a:cubicBezTo>
                  <a:pt x="11570115" y="329566"/>
                  <a:pt x="11599314" y="335563"/>
                  <a:pt x="11601935" y="336765"/>
                </a:cubicBezTo>
                <a:cubicBezTo>
                  <a:pt x="11636102" y="339048"/>
                  <a:pt x="11641430" y="309890"/>
                  <a:pt x="11689326" y="303103"/>
                </a:cubicBezTo>
                <a:cubicBezTo>
                  <a:pt x="11737222" y="296316"/>
                  <a:pt x="11853888" y="301002"/>
                  <a:pt x="11889311" y="296043"/>
                </a:cubicBezTo>
                <a:lnTo>
                  <a:pt x="11894969" y="296953"/>
                </a:lnTo>
                <a:lnTo>
                  <a:pt x="11890989" y="298008"/>
                </a:lnTo>
                <a:cubicBezTo>
                  <a:pt x="11892055" y="297992"/>
                  <a:pt x="11894939" y="297561"/>
                  <a:pt x="11895904" y="297102"/>
                </a:cubicBezTo>
                <a:lnTo>
                  <a:pt x="11894969" y="296953"/>
                </a:lnTo>
                <a:lnTo>
                  <a:pt x="11896981" y="296418"/>
                </a:lnTo>
                <a:cubicBezTo>
                  <a:pt x="11903286" y="295212"/>
                  <a:pt x="11910383" y="325786"/>
                  <a:pt x="11931533" y="322577"/>
                </a:cubicBezTo>
                <a:cubicBezTo>
                  <a:pt x="11942379" y="322584"/>
                  <a:pt x="11958231" y="288015"/>
                  <a:pt x="11970826" y="284547"/>
                </a:cubicBezTo>
                <a:lnTo>
                  <a:pt x="11998411" y="275459"/>
                </a:lnTo>
                <a:cubicBezTo>
                  <a:pt x="12014431" y="274432"/>
                  <a:pt x="12054264" y="253851"/>
                  <a:pt x="12070284" y="252823"/>
                </a:cubicBezTo>
                <a:cubicBezTo>
                  <a:pt x="12101953" y="269774"/>
                  <a:pt x="12127636" y="277970"/>
                  <a:pt x="12149273" y="283340"/>
                </a:cubicBezTo>
                <a:lnTo>
                  <a:pt x="12192000" y="293933"/>
                </a:lnTo>
                <a:lnTo>
                  <a:pt x="12192000" y="843657"/>
                </a:lnTo>
                <a:lnTo>
                  <a:pt x="0" y="843657"/>
                </a:lnTo>
                <a:lnTo>
                  <a:pt x="0" y="517671"/>
                </a:lnTo>
                <a:lnTo>
                  <a:pt x="62970" y="497349"/>
                </a:lnTo>
                <a:cubicBezTo>
                  <a:pt x="96818" y="489349"/>
                  <a:pt x="130274" y="485131"/>
                  <a:pt x="163102" y="486965"/>
                </a:cubicBezTo>
                <a:cubicBezTo>
                  <a:pt x="229273" y="516421"/>
                  <a:pt x="295464" y="465077"/>
                  <a:pt x="327347" y="474218"/>
                </a:cubicBezTo>
                <a:cubicBezTo>
                  <a:pt x="398278" y="461559"/>
                  <a:pt x="524389" y="465494"/>
                  <a:pt x="616456" y="448171"/>
                </a:cubicBezTo>
                <a:cubicBezTo>
                  <a:pt x="689761" y="448930"/>
                  <a:pt x="725233" y="436443"/>
                  <a:pt x="805377" y="441830"/>
                </a:cubicBezTo>
                <a:cubicBezTo>
                  <a:pt x="856514" y="450042"/>
                  <a:pt x="903636" y="447034"/>
                  <a:pt x="937261" y="436268"/>
                </a:cubicBezTo>
                <a:cubicBezTo>
                  <a:pt x="984382" y="427633"/>
                  <a:pt x="1086871" y="383843"/>
                  <a:pt x="1139080" y="358865"/>
                </a:cubicBezTo>
                <a:cubicBezTo>
                  <a:pt x="1171293" y="330806"/>
                  <a:pt x="1269341" y="356187"/>
                  <a:pt x="1319302" y="308917"/>
                </a:cubicBezTo>
                <a:cubicBezTo>
                  <a:pt x="1351293" y="315381"/>
                  <a:pt x="1370639" y="306651"/>
                  <a:pt x="1385386" y="296402"/>
                </a:cubicBezTo>
                <a:lnTo>
                  <a:pt x="1404278" y="282186"/>
                </a:lnTo>
                <a:lnTo>
                  <a:pt x="1431509" y="282637"/>
                </a:lnTo>
                <a:lnTo>
                  <a:pt x="1479635" y="281452"/>
                </a:lnTo>
                <a:lnTo>
                  <a:pt x="1522846" y="286636"/>
                </a:lnTo>
                <a:cubicBezTo>
                  <a:pt x="1607746" y="295741"/>
                  <a:pt x="1658262" y="297408"/>
                  <a:pt x="1744857" y="299498"/>
                </a:cubicBezTo>
                <a:cubicBezTo>
                  <a:pt x="1746802" y="298898"/>
                  <a:pt x="1772794" y="292779"/>
                  <a:pt x="1800399" y="286471"/>
                </a:cubicBezTo>
                <a:lnTo>
                  <a:pt x="1829679" y="279899"/>
                </a:lnTo>
                <a:lnTo>
                  <a:pt x="1848467" y="280085"/>
                </a:lnTo>
                <a:cubicBezTo>
                  <a:pt x="1862541" y="284929"/>
                  <a:pt x="1909246" y="287572"/>
                  <a:pt x="1919990" y="280551"/>
                </a:cubicBezTo>
                <a:cubicBezTo>
                  <a:pt x="1930120" y="279552"/>
                  <a:pt x="1940770" y="283009"/>
                  <a:pt x="1947318" y="275157"/>
                </a:cubicBezTo>
                <a:cubicBezTo>
                  <a:pt x="1969430" y="271795"/>
                  <a:pt x="2020074" y="264052"/>
                  <a:pt x="2052662" y="260377"/>
                </a:cubicBezTo>
                <a:cubicBezTo>
                  <a:pt x="2069011" y="271949"/>
                  <a:pt x="2098031" y="252728"/>
                  <a:pt x="2142850" y="253103"/>
                </a:cubicBezTo>
                <a:cubicBezTo>
                  <a:pt x="2160684" y="266415"/>
                  <a:pt x="2173071" y="253191"/>
                  <a:pt x="2207849" y="271590"/>
                </a:cubicBezTo>
                <a:cubicBezTo>
                  <a:pt x="2209481" y="270048"/>
                  <a:pt x="2211471" y="268648"/>
                  <a:pt x="2213757" y="267429"/>
                </a:cubicBezTo>
                <a:cubicBezTo>
                  <a:pt x="2227043" y="260354"/>
                  <a:pt x="2247279" y="260873"/>
                  <a:pt x="2258954" y="268589"/>
                </a:cubicBezTo>
                <a:cubicBezTo>
                  <a:pt x="2314759" y="293598"/>
                  <a:pt x="2367284" y="294725"/>
                  <a:pt x="2416183" y="301325"/>
                </a:cubicBezTo>
                <a:cubicBezTo>
                  <a:pt x="2471682" y="306236"/>
                  <a:pt x="2436502" y="278448"/>
                  <a:pt x="2504536" y="302799"/>
                </a:cubicBezTo>
                <a:cubicBezTo>
                  <a:pt x="2512619" y="293910"/>
                  <a:pt x="2521472" y="293787"/>
                  <a:pt x="2536071" y="298698"/>
                </a:cubicBezTo>
                <a:cubicBezTo>
                  <a:pt x="2563080" y="300400"/>
                  <a:pt x="2562424" y="277303"/>
                  <a:pt x="2588893" y="292112"/>
                </a:cubicBezTo>
                <a:cubicBezTo>
                  <a:pt x="2584764" y="279571"/>
                  <a:pt x="2640519" y="289099"/>
                  <a:pt x="2628809" y="275805"/>
                </a:cubicBezTo>
                <a:cubicBezTo>
                  <a:pt x="2647132" y="265144"/>
                  <a:pt x="2654703" y="284003"/>
                  <a:pt x="2672807" y="274811"/>
                </a:cubicBezTo>
                <a:cubicBezTo>
                  <a:pt x="2692689" y="273207"/>
                  <a:pt x="2660665" y="287642"/>
                  <a:pt x="2682466" y="289307"/>
                </a:cubicBezTo>
                <a:lnTo>
                  <a:pt x="2801443" y="272988"/>
                </a:lnTo>
                <a:cubicBezTo>
                  <a:pt x="2816898" y="280651"/>
                  <a:pt x="2829832" y="277431"/>
                  <a:pt x="2842670" y="270747"/>
                </a:cubicBezTo>
                <a:cubicBezTo>
                  <a:pt x="2879478" y="273538"/>
                  <a:pt x="2913716" y="263751"/>
                  <a:pt x="2955436" y="260498"/>
                </a:cubicBezTo>
                <a:cubicBezTo>
                  <a:pt x="2999857" y="269821"/>
                  <a:pt x="3023924" y="250480"/>
                  <a:pt x="3068503" y="247085"/>
                </a:cubicBezTo>
                <a:cubicBezTo>
                  <a:pt x="3111389" y="266609"/>
                  <a:pt x="3098860" y="219898"/>
                  <a:pt x="3136157" y="221367"/>
                </a:cubicBezTo>
                <a:cubicBezTo>
                  <a:pt x="3196055" y="239200"/>
                  <a:pt x="3135454" y="205899"/>
                  <a:pt x="3229025" y="212263"/>
                </a:cubicBezTo>
                <a:cubicBezTo>
                  <a:pt x="3234188" y="215227"/>
                  <a:pt x="3264745" y="186124"/>
                  <a:pt x="3263717" y="182064"/>
                </a:cubicBezTo>
                <a:cubicBezTo>
                  <a:pt x="3284210" y="183616"/>
                  <a:pt x="3383330" y="164943"/>
                  <a:pt x="3412450" y="169845"/>
                </a:cubicBezTo>
                <a:cubicBezTo>
                  <a:pt x="3470355" y="158600"/>
                  <a:pt x="3466269" y="142016"/>
                  <a:pt x="3507988" y="138840"/>
                </a:cubicBezTo>
                <a:cubicBezTo>
                  <a:pt x="3544535" y="128734"/>
                  <a:pt x="3601812" y="127435"/>
                  <a:pt x="3664316" y="114777"/>
                </a:cubicBezTo>
                <a:lnTo>
                  <a:pt x="3711062" y="102156"/>
                </a:lnTo>
                <a:lnTo>
                  <a:pt x="3705359" y="121458"/>
                </a:lnTo>
                <a:cubicBezTo>
                  <a:pt x="3720379" y="120778"/>
                  <a:pt x="3749577" y="126775"/>
                  <a:pt x="3752198" y="127977"/>
                </a:cubicBezTo>
                <a:cubicBezTo>
                  <a:pt x="3786365" y="130259"/>
                  <a:pt x="3791694" y="101101"/>
                  <a:pt x="3839589" y="94314"/>
                </a:cubicBezTo>
                <a:cubicBezTo>
                  <a:pt x="3887485" y="87527"/>
                  <a:pt x="4004152" y="92214"/>
                  <a:pt x="4039575" y="87255"/>
                </a:cubicBezTo>
                <a:lnTo>
                  <a:pt x="4045232" y="88164"/>
                </a:lnTo>
                <a:lnTo>
                  <a:pt x="4041253" y="89220"/>
                </a:lnTo>
                <a:cubicBezTo>
                  <a:pt x="4042318" y="89204"/>
                  <a:pt x="4045202" y="88772"/>
                  <a:pt x="4046168" y="88314"/>
                </a:cubicBezTo>
                <a:lnTo>
                  <a:pt x="4045232" y="88164"/>
                </a:lnTo>
                <a:lnTo>
                  <a:pt x="4047244" y="87630"/>
                </a:lnTo>
                <a:cubicBezTo>
                  <a:pt x="4053549" y="86424"/>
                  <a:pt x="4060647" y="116997"/>
                  <a:pt x="4081797" y="113788"/>
                </a:cubicBezTo>
                <a:cubicBezTo>
                  <a:pt x="4092642" y="113795"/>
                  <a:pt x="4108495" y="79226"/>
                  <a:pt x="4121089" y="75758"/>
                </a:cubicBezTo>
                <a:lnTo>
                  <a:pt x="4148674" y="66671"/>
                </a:lnTo>
                <a:cubicBezTo>
                  <a:pt x="4164695" y="65643"/>
                  <a:pt x="4204528" y="45062"/>
                  <a:pt x="4220548" y="44035"/>
                </a:cubicBezTo>
                <a:cubicBezTo>
                  <a:pt x="4283885" y="77935"/>
                  <a:pt x="4323280" y="76818"/>
                  <a:pt x="4354249" y="88116"/>
                </a:cubicBezTo>
                <a:cubicBezTo>
                  <a:pt x="4424521" y="97907"/>
                  <a:pt x="4455906" y="90768"/>
                  <a:pt x="4549237" y="79806"/>
                </a:cubicBezTo>
                <a:cubicBezTo>
                  <a:pt x="4622250" y="85587"/>
                  <a:pt x="4717263" y="97250"/>
                  <a:pt x="4796679" y="108111"/>
                </a:cubicBezTo>
                <a:cubicBezTo>
                  <a:pt x="4846927" y="119802"/>
                  <a:pt x="4894173" y="120032"/>
                  <a:pt x="4928657" y="111604"/>
                </a:cubicBezTo>
                <a:cubicBezTo>
                  <a:pt x="4976404" y="106223"/>
                  <a:pt x="5082489" y="69591"/>
                  <a:pt x="5136768" y="48267"/>
                </a:cubicBezTo>
                <a:cubicBezTo>
                  <a:pt x="5171389" y="22501"/>
                  <a:pt x="5266869" y="54523"/>
                  <a:pt x="5320899" y="10821"/>
                </a:cubicBezTo>
                <a:cubicBezTo>
                  <a:pt x="5353820" y="3483"/>
                  <a:pt x="5390152" y="453"/>
                  <a:pt x="5427496" y="4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F201B7-D63F-016D-BE27-D56C2A0F58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786070"/>
              </p:ext>
            </p:extLst>
          </p:nvPr>
        </p:nvGraphicFramePr>
        <p:xfrm>
          <a:off x="1050925" y="2028887"/>
          <a:ext cx="9810750" cy="3990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035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5D91-50FB-23E6-9847-AE6E7E8A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Initial data management plan 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B598A1-E7C9-EF6B-2BB9-8D39B53CC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802" y="1684421"/>
            <a:ext cx="6829558" cy="39977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E9EC49-C155-6E21-4A41-51BF9E950D5B}"/>
              </a:ext>
            </a:extLst>
          </p:cNvPr>
          <p:cNvSpPr txBox="1"/>
          <p:nvPr/>
        </p:nvSpPr>
        <p:spPr>
          <a:xfrm>
            <a:off x="987241" y="2472815"/>
            <a:ext cx="37249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Database Schema Design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anage the various types of data, including users, songs, playlists, albums, artists, and admin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User Authentication Management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Music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Social Interaction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Backup and Recovery Procedures</a:t>
            </a:r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545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B1B078B-B000-44F9-B571-4AF20E88C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76849"/>
            <a:ext cx="12192000" cy="3781151"/>
          </a:xfrm>
          <a:custGeom>
            <a:avLst/>
            <a:gdLst>
              <a:gd name="connsiteX0" fmla="*/ 12087372 w 12192000"/>
              <a:gd name="connsiteY0" fmla="*/ 0 h 3793674"/>
              <a:gd name="connsiteX1" fmla="*/ 12178353 w 12192000"/>
              <a:gd name="connsiteY1" fmla="*/ 12523 h 3793674"/>
              <a:gd name="connsiteX2" fmla="*/ 12192000 w 12192000"/>
              <a:gd name="connsiteY2" fmla="*/ 25195 h 3793674"/>
              <a:gd name="connsiteX3" fmla="*/ 12192000 w 12192000"/>
              <a:gd name="connsiteY3" fmla="*/ 3793674 h 3793674"/>
              <a:gd name="connsiteX4" fmla="*/ 0 w 12192000"/>
              <a:gd name="connsiteY4" fmla="*/ 3793674 h 3793674"/>
              <a:gd name="connsiteX5" fmla="*/ 0 w 12192000"/>
              <a:gd name="connsiteY5" fmla="*/ 3066065 h 3793674"/>
              <a:gd name="connsiteX6" fmla="*/ 8171 w 12192000"/>
              <a:gd name="connsiteY6" fmla="*/ 3063714 h 3793674"/>
              <a:gd name="connsiteX7" fmla="*/ 67297 w 12192000"/>
              <a:gd name="connsiteY7" fmla="*/ 3039008 h 3793674"/>
              <a:gd name="connsiteX8" fmla="*/ 156970 w 12192000"/>
              <a:gd name="connsiteY8" fmla="*/ 3078618 h 3793674"/>
              <a:gd name="connsiteX9" fmla="*/ 191925 w 12192000"/>
              <a:gd name="connsiteY9" fmla="*/ 3081672 h 3793674"/>
              <a:gd name="connsiteX10" fmla="*/ 260901 w 12192000"/>
              <a:gd name="connsiteY10" fmla="*/ 3123909 h 3793674"/>
              <a:gd name="connsiteX11" fmla="*/ 408315 w 12192000"/>
              <a:gd name="connsiteY11" fmla="*/ 2979941 h 3793674"/>
              <a:gd name="connsiteX12" fmla="*/ 658076 w 12192000"/>
              <a:gd name="connsiteY12" fmla="*/ 2943310 h 3793674"/>
              <a:gd name="connsiteX13" fmla="*/ 858103 w 12192000"/>
              <a:gd name="connsiteY13" fmla="*/ 2814464 h 3793674"/>
              <a:gd name="connsiteX14" fmla="*/ 994062 w 12192000"/>
              <a:gd name="connsiteY14" fmla="*/ 2797082 h 3793674"/>
              <a:gd name="connsiteX15" fmla="*/ 1047040 w 12192000"/>
              <a:gd name="connsiteY15" fmla="*/ 2839351 h 3793674"/>
              <a:gd name="connsiteX16" fmla="*/ 1377085 w 12192000"/>
              <a:gd name="connsiteY16" fmla="*/ 2747933 h 3793674"/>
              <a:gd name="connsiteX17" fmla="*/ 1465015 w 12192000"/>
              <a:gd name="connsiteY17" fmla="*/ 2747280 h 3793674"/>
              <a:gd name="connsiteX18" fmla="*/ 1535004 w 12192000"/>
              <a:gd name="connsiteY18" fmla="*/ 2700358 h 3793674"/>
              <a:gd name="connsiteX19" fmla="*/ 1679251 w 12192000"/>
              <a:gd name="connsiteY19" fmla="*/ 2724890 h 3793674"/>
              <a:gd name="connsiteX20" fmla="*/ 1865161 w 12192000"/>
              <a:gd name="connsiteY20" fmla="*/ 2675644 h 3793674"/>
              <a:gd name="connsiteX21" fmla="*/ 1977927 w 12192000"/>
              <a:gd name="connsiteY21" fmla="*/ 2654971 h 3793674"/>
              <a:gd name="connsiteX22" fmla="*/ 2023175 w 12192000"/>
              <a:gd name="connsiteY22" fmla="*/ 2660925 h 3793674"/>
              <a:gd name="connsiteX23" fmla="*/ 2040685 w 12192000"/>
              <a:gd name="connsiteY23" fmla="*/ 2665174 h 3793674"/>
              <a:gd name="connsiteX24" fmla="*/ 2057102 w 12192000"/>
              <a:gd name="connsiteY24" fmla="*/ 2658281 h 3793674"/>
              <a:gd name="connsiteX25" fmla="*/ 2052057 w 12192000"/>
              <a:gd name="connsiteY25" fmla="*/ 2630525 h 3793674"/>
              <a:gd name="connsiteX26" fmla="*/ 2052988 w 12192000"/>
              <a:gd name="connsiteY26" fmla="*/ 2629844 h 3793674"/>
              <a:gd name="connsiteX27" fmla="*/ 2075835 w 12192000"/>
              <a:gd name="connsiteY27" fmla="*/ 2637574 h 3793674"/>
              <a:gd name="connsiteX28" fmla="*/ 2105280 w 12192000"/>
              <a:gd name="connsiteY28" fmla="*/ 2634295 h 3793674"/>
              <a:gd name="connsiteX29" fmla="*/ 2271487 w 12192000"/>
              <a:gd name="connsiteY29" fmla="*/ 2572125 h 3793674"/>
              <a:gd name="connsiteX30" fmla="*/ 2450874 w 12192000"/>
              <a:gd name="connsiteY30" fmla="*/ 2553486 h 3793674"/>
              <a:gd name="connsiteX31" fmla="*/ 2507266 w 12192000"/>
              <a:gd name="connsiteY31" fmla="*/ 2524499 h 3793674"/>
              <a:gd name="connsiteX32" fmla="*/ 2641503 w 12192000"/>
              <a:gd name="connsiteY32" fmla="*/ 2438864 h 3793674"/>
              <a:gd name="connsiteX33" fmla="*/ 2817182 w 12192000"/>
              <a:gd name="connsiteY33" fmla="*/ 2278080 h 3793674"/>
              <a:gd name="connsiteX34" fmla="*/ 2957554 w 12192000"/>
              <a:gd name="connsiteY34" fmla="*/ 2193400 h 3793674"/>
              <a:gd name="connsiteX35" fmla="*/ 3003677 w 12192000"/>
              <a:gd name="connsiteY35" fmla="*/ 2167401 h 3793674"/>
              <a:gd name="connsiteX36" fmla="*/ 3046876 w 12192000"/>
              <a:gd name="connsiteY36" fmla="*/ 2093819 h 3793674"/>
              <a:gd name="connsiteX37" fmla="*/ 3303290 w 12192000"/>
              <a:gd name="connsiteY37" fmla="*/ 2007607 h 3793674"/>
              <a:gd name="connsiteX38" fmla="*/ 3395602 w 12192000"/>
              <a:gd name="connsiteY38" fmla="*/ 1906162 h 3793674"/>
              <a:gd name="connsiteX39" fmla="*/ 3430100 w 12192000"/>
              <a:gd name="connsiteY39" fmla="*/ 1879967 h 3793674"/>
              <a:gd name="connsiteX40" fmla="*/ 3437914 w 12192000"/>
              <a:gd name="connsiteY40" fmla="*/ 1882014 h 3793674"/>
              <a:gd name="connsiteX41" fmla="*/ 3438972 w 12192000"/>
              <a:gd name="connsiteY41" fmla="*/ 1883731 h 3793674"/>
              <a:gd name="connsiteX42" fmla="*/ 3547723 w 12192000"/>
              <a:gd name="connsiteY42" fmla="*/ 1843739 h 3793674"/>
              <a:gd name="connsiteX43" fmla="*/ 3572350 w 12192000"/>
              <a:gd name="connsiteY43" fmla="*/ 1838592 h 3793674"/>
              <a:gd name="connsiteX44" fmla="*/ 3575291 w 12192000"/>
              <a:gd name="connsiteY44" fmla="*/ 1839812 h 3793674"/>
              <a:gd name="connsiteX45" fmla="*/ 3595183 w 12192000"/>
              <a:gd name="connsiteY45" fmla="*/ 1828822 h 3793674"/>
              <a:gd name="connsiteX46" fmla="*/ 3611353 w 12192000"/>
              <a:gd name="connsiteY46" fmla="*/ 1811452 h 3793674"/>
              <a:gd name="connsiteX47" fmla="*/ 3825586 w 12192000"/>
              <a:gd name="connsiteY47" fmla="*/ 1811075 h 3793674"/>
              <a:gd name="connsiteX48" fmla="*/ 4166327 w 12192000"/>
              <a:gd name="connsiteY48" fmla="*/ 1759538 h 3793674"/>
              <a:gd name="connsiteX49" fmla="*/ 4437661 w 12192000"/>
              <a:gd name="connsiteY49" fmla="*/ 1675591 h 3793674"/>
              <a:gd name="connsiteX50" fmla="*/ 4510862 w 12192000"/>
              <a:gd name="connsiteY50" fmla="*/ 1678037 h 3793674"/>
              <a:gd name="connsiteX51" fmla="*/ 4573217 w 12192000"/>
              <a:gd name="connsiteY51" fmla="*/ 1646377 h 3793674"/>
              <a:gd name="connsiteX52" fmla="*/ 4605137 w 12192000"/>
              <a:gd name="connsiteY52" fmla="*/ 1656997 h 3793674"/>
              <a:gd name="connsiteX53" fmla="*/ 4623509 w 12192000"/>
              <a:gd name="connsiteY53" fmla="*/ 1656442 h 3793674"/>
              <a:gd name="connsiteX54" fmla="*/ 4629310 w 12192000"/>
              <a:gd name="connsiteY54" fmla="*/ 1666377 h 3793674"/>
              <a:gd name="connsiteX55" fmla="*/ 4657404 w 12192000"/>
              <a:gd name="connsiteY55" fmla="*/ 1672770 h 3793674"/>
              <a:gd name="connsiteX56" fmla="*/ 4691044 w 12192000"/>
              <a:gd name="connsiteY56" fmla="*/ 1668931 h 3793674"/>
              <a:gd name="connsiteX57" fmla="*/ 4850032 w 12192000"/>
              <a:gd name="connsiteY57" fmla="*/ 1639440 h 3793674"/>
              <a:gd name="connsiteX58" fmla="*/ 4945654 w 12192000"/>
              <a:gd name="connsiteY58" fmla="*/ 1628212 h 3793674"/>
              <a:gd name="connsiteX59" fmla="*/ 4982770 w 12192000"/>
              <a:gd name="connsiteY59" fmla="*/ 1634027 h 3793674"/>
              <a:gd name="connsiteX60" fmla="*/ 5034068 w 12192000"/>
              <a:gd name="connsiteY60" fmla="*/ 1635369 h 3793674"/>
              <a:gd name="connsiteX61" fmla="*/ 5157133 w 12192000"/>
              <a:gd name="connsiteY61" fmla="*/ 1621298 h 3793674"/>
              <a:gd name="connsiteX62" fmla="*/ 5331645 w 12192000"/>
              <a:gd name="connsiteY62" fmla="*/ 1602675 h 3793674"/>
              <a:gd name="connsiteX63" fmla="*/ 5339977 w 12192000"/>
              <a:gd name="connsiteY63" fmla="*/ 1609364 h 3793674"/>
              <a:gd name="connsiteX64" fmla="*/ 5400314 w 12192000"/>
              <a:gd name="connsiteY64" fmla="*/ 1600700 h 3793674"/>
              <a:gd name="connsiteX65" fmla="*/ 5607257 w 12192000"/>
              <a:gd name="connsiteY65" fmla="*/ 1518495 h 3793674"/>
              <a:gd name="connsiteX66" fmla="*/ 5725292 w 12192000"/>
              <a:gd name="connsiteY66" fmla="*/ 1502996 h 3793674"/>
              <a:gd name="connsiteX67" fmla="*/ 5767898 w 12192000"/>
              <a:gd name="connsiteY67" fmla="*/ 1505858 h 3793674"/>
              <a:gd name="connsiteX68" fmla="*/ 5839240 w 12192000"/>
              <a:gd name="connsiteY68" fmla="*/ 1510133 h 3793674"/>
              <a:gd name="connsiteX69" fmla="*/ 5905402 w 12192000"/>
              <a:gd name="connsiteY69" fmla="*/ 1527401 h 3793674"/>
              <a:gd name="connsiteX70" fmla="*/ 5964698 w 12192000"/>
              <a:gd name="connsiteY70" fmla="*/ 1501636 h 3793674"/>
              <a:gd name="connsiteX71" fmla="*/ 6017881 w 12192000"/>
              <a:gd name="connsiteY71" fmla="*/ 1491249 h 3793674"/>
              <a:gd name="connsiteX72" fmla="*/ 6023244 w 12192000"/>
              <a:gd name="connsiteY72" fmla="*/ 1498384 h 3793674"/>
              <a:gd name="connsiteX73" fmla="*/ 6030193 w 12192000"/>
              <a:gd name="connsiteY73" fmla="*/ 1497853 h 3793674"/>
              <a:gd name="connsiteX74" fmla="*/ 6032755 w 12192000"/>
              <a:gd name="connsiteY74" fmla="*/ 1489137 h 3793674"/>
              <a:gd name="connsiteX75" fmla="*/ 6114491 w 12192000"/>
              <a:gd name="connsiteY75" fmla="*/ 1447543 h 3793674"/>
              <a:gd name="connsiteX76" fmla="*/ 6228089 w 12192000"/>
              <a:gd name="connsiteY76" fmla="*/ 1404736 h 3793674"/>
              <a:gd name="connsiteX77" fmla="*/ 6266132 w 12192000"/>
              <a:gd name="connsiteY77" fmla="*/ 1408704 h 3793674"/>
              <a:gd name="connsiteX78" fmla="*/ 6266284 w 12192000"/>
              <a:gd name="connsiteY78" fmla="*/ 1408695 h 3793674"/>
              <a:gd name="connsiteX79" fmla="*/ 6267815 w 12192000"/>
              <a:gd name="connsiteY79" fmla="*/ 1413946 h 3793674"/>
              <a:gd name="connsiteX80" fmla="*/ 6277660 w 12192000"/>
              <a:gd name="connsiteY80" fmla="*/ 1413155 h 3793674"/>
              <a:gd name="connsiteX81" fmla="*/ 6290206 w 12192000"/>
              <a:gd name="connsiteY81" fmla="*/ 1407568 h 3793674"/>
              <a:gd name="connsiteX82" fmla="*/ 6318021 w 12192000"/>
              <a:gd name="connsiteY82" fmla="*/ 1413938 h 3793674"/>
              <a:gd name="connsiteX83" fmla="*/ 6319318 w 12192000"/>
              <a:gd name="connsiteY83" fmla="*/ 1414570 h 3793674"/>
              <a:gd name="connsiteX84" fmla="*/ 6391161 w 12192000"/>
              <a:gd name="connsiteY84" fmla="*/ 1451966 h 3793674"/>
              <a:gd name="connsiteX85" fmla="*/ 6458507 w 12192000"/>
              <a:gd name="connsiteY85" fmla="*/ 1519154 h 3793674"/>
              <a:gd name="connsiteX86" fmla="*/ 6567007 w 12192000"/>
              <a:gd name="connsiteY86" fmla="*/ 1556379 h 3793674"/>
              <a:gd name="connsiteX87" fmla="*/ 6607554 w 12192000"/>
              <a:gd name="connsiteY87" fmla="*/ 1566314 h 3793674"/>
              <a:gd name="connsiteX88" fmla="*/ 6731017 w 12192000"/>
              <a:gd name="connsiteY88" fmla="*/ 1583864 h 3793674"/>
              <a:gd name="connsiteX89" fmla="*/ 6734116 w 12192000"/>
              <a:gd name="connsiteY89" fmla="*/ 1580958 h 3793674"/>
              <a:gd name="connsiteX90" fmla="*/ 6918249 w 12192000"/>
              <a:gd name="connsiteY90" fmla="*/ 1481214 h 3793674"/>
              <a:gd name="connsiteX91" fmla="*/ 7067518 w 12192000"/>
              <a:gd name="connsiteY91" fmla="*/ 1434780 h 3793674"/>
              <a:gd name="connsiteX92" fmla="*/ 7124203 w 12192000"/>
              <a:gd name="connsiteY92" fmla="*/ 1429376 h 3793674"/>
              <a:gd name="connsiteX93" fmla="*/ 7218949 w 12192000"/>
              <a:gd name="connsiteY93" fmla="*/ 1419635 h 3793674"/>
              <a:gd name="connsiteX94" fmla="*/ 7298895 w 12192000"/>
              <a:gd name="connsiteY94" fmla="*/ 1439633 h 3793674"/>
              <a:gd name="connsiteX95" fmla="*/ 7374497 w 12192000"/>
              <a:gd name="connsiteY95" fmla="*/ 1420678 h 3793674"/>
              <a:gd name="connsiteX96" fmla="*/ 7380250 w 12192000"/>
              <a:gd name="connsiteY96" fmla="*/ 1380997 h 3793674"/>
              <a:gd name="connsiteX97" fmla="*/ 7464957 w 12192000"/>
              <a:gd name="connsiteY97" fmla="*/ 1372171 h 3793674"/>
              <a:gd name="connsiteX98" fmla="*/ 7594747 w 12192000"/>
              <a:gd name="connsiteY98" fmla="*/ 1362653 h 3793674"/>
              <a:gd name="connsiteX99" fmla="*/ 7666555 w 12192000"/>
              <a:gd name="connsiteY99" fmla="*/ 1348052 h 3793674"/>
              <a:gd name="connsiteX100" fmla="*/ 7866007 w 12192000"/>
              <a:gd name="connsiteY100" fmla="*/ 1318067 h 3793674"/>
              <a:gd name="connsiteX101" fmla="*/ 8068308 w 12192000"/>
              <a:gd name="connsiteY101" fmla="*/ 1295574 h 3793674"/>
              <a:gd name="connsiteX102" fmla="*/ 8202385 w 12192000"/>
              <a:gd name="connsiteY102" fmla="*/ 1324823 h 3793674"/>
              <a:gd name="connsiteX103" fmla="*/ 8367138 w 12192000"/>
              <a:gd name="connsiteY103" fmla="*/ 1301734 h 3793674"/>
              <a:gd name="connsiteX104" fmla="*/ 8396799 w 12192000"/>
              <a:gd name="connsiteY104" fmla="*/ 1304107 h 3793674"/>
              <a:gd name="connsiteX105" fmla="*/ 8431415 w 12192000"/>
              <a:gd name="connsiteY105" fmla="*/ 1287621 h 3793674"/>
              <a:gd name="connsiteX106" fmla="*/ 8569515 w 12192000"/>
              <a:gd name="connsiteY106" fmla="*/ 1219560 h 3793674"/>
              <a:gd name="connsiteX107" fmla="*/ 8672452 w 12192000"/>
              <a:gd name="connsiteY107" fmla="*/ 1148305 h 3793674"/>
              <a:gd name="connsiteX108" fmla="*/ 8824768 w 12192000"/>
              <a:gd name="connsiteY108" fmla="*/ 1133740 h 3793674"/>
              <a:gd name="connsiteX109" fmla="*/ 8909609 w 12192000"/>
              <a:gd name="connsiteY109" fmla="*/ 1100055 h 3793674"/>
              <a:gd name="connsiteX110" fmla="*/ 9036318 w 12192000"/>
              <a:gd name="connsiteY110" fmla="*/ 1007023 h 3793674"/>
              <a:gd name="connsiteX111" fmla="*/ 9230382 w 12192000"/>
              <a:gd name="connsiteY111" fmla="*/ 968177 h 3793674"/>
              <a:gd name="connsiteX112" fmla="*/ 9286437 w 12192000"/>
              <a:gd name="connsiteY112" fmla="*/ 1010381 h 3793674"/>
              <a:gd name="connsiteX113" fmla="*/ 9349089 w 12192000"/>
              <a:gd name="connsiteY113" fmla="*/ 1027707 h 3793674"/>
              <a:gd name="connsiteX114" fmla="*/ 9347314 w 12192000"/>
              <a:gd name="connsiteY114" fmla="*/ 946267 h 3793674"/>
              <a:gd name="connsiteX115" fmla="*/ 9492995 w 12192000"/>
              <a:gd name="connsiteY115" fmla="*/ 843272 h 3793674"/>
              <a:gd name="connsiteX116" fmla="*/ 9568501 w 12192000"/>
              <a:gd name="connsiteY116" fmla="*/ 800316 h 3793674"/>
              <a:gd name="connsiteX117" fmla="*/ 9691686 w 12192000"/>
              <a:gd name="connsiteY117" fmla="*/ 750611 h 3793674"/>
              <a:gd name="connsiteX118" fmla="*/ 9728219 w 12192000"/>
              <a:gd name="connsiteY118" fmla="*/ 732444 h 3793674"/>
              <a:gd name="connsiteX119" fmla="*/ 10080661 w 12192000"/>
              <a:gd name="connsiteY119" fmla="*/ 517946 h 3793674"/>
              <a:gd name="connsiteX120" fmla="*/ 10335073 w 12192000"/>
              <a:gd name="connsiteY120" fmla="*/ 536444 h 3793674"/>
              <a:gd name="connsiteX121" fmla="*/ 10593135 w 12192000"/>
              <a:gd name="connsiteY121" fmla="*/ 479950 h 3793674"/>
              <a:gd name="connsiteX122" fmla="*/ 10655931 w 12192000"/>
              <a:gd name="connsiteY122" fmla="*/ 414155 h 3793674"/>
              <a:gd name="connsiteX123" fmla="*/ 10695298 w 12192000"/>
              <a:gd name="connsiteY123" fmla="*/ 404284 h 3793674"/>
              <a:gd name="connsiteX124" fmla="*/ 10761489 w 12192000"/>
              <a:gd name="connsiteY124" fmla="*/ 392693 h 3793674"/>
              <a:gd name="connsiteX125" fmla="*/ 10853610 w 12192000"/>
              <a:gd name="connsiteY125" fmla="*/ 344972 h 3793674"/>
              <a:gd name="connsiteX126" fmla="*/ 11052930 w 12192000"/>
              <a:gd name="connsiteY126" fmla="*/ 293394 h 3793674"/>
              <a:gd name="connsiteX127" fmla="*/ 11359700 w 12192000"/>
              <a:gd name="connsiteY127" fmla="*/ 116377 h 3793674"/>
              <a:gd name="connsiteX128" fmla="*/ 11672425 w 12192000"/>
              <a:gd name="connsiteY128" fmla="*/ 43975 h 3793674"/>
              <a:gd name="connsiteX129" fmla="*/ 11778759 w 12192000"/>
              <a:gd name="connsiteY129" fmla="*/ 15112 h 3793674"/>
              <a:gd name="connsiteX130" fmla="*/ 11912086 w 12192000"/>
              <a:gd name="connsiteY130" fmla="*/ 57763 h 3793674"/>
              <a:gd name="connsiteX131" fmla="*/ 12087372 w 12192000"/>
              <a:gd name="connsiteY131" fmla="*/ 0 h 3793674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778759 w 12192000"/>
              <a:gd name="connsiteY129" fmla="*/ 2589 h 3781151"/>
              <a:gd name="connsiteX130" fmla="*/ 11912086 w 12192000"/>
              <a:gd name="connsiteY13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046876 w 12192000"/>
              <a:gd name="connsiteY34" fmla="*/ 2081296 h 3781151"/>
              <a:gd name="connsiteX35" fmla="*/ 3303290 w 12192000"/>
              <a:gd name="connsiteY35" fmla="*/ 1995084 h 3781151"/>
              <a:gd name="connsiteX36" fmla="*/ 3395602 w 12192000"/>
              <a:gd name="connsiteY36" fmla="*/ 1893639 h 3781151"/>
              <a:gd name="connsiteX37" fmla="*/ 3430100 w 12192000"/>
              <a:gd name="connsiteY37" fmla="*/ 1867444 h 3781151"/>
              <a:gd name="connsiteX38" fmla="*/ 3437914 w 12192000"/>
              <a:gd name="connsiteY38" fmla="*/ 1869491 h 3781151"/>
              <a:gd name="connsiteX39" fmla="*/ 3438972 w 12192000"/>
              <a:gd name="connsiteY39" fmla="*/ 1871208 h 3781151"/>
              <a:gd name="connsiteX40" fmla="*/ 3547723 w 12192000"/>
              <a:gd name="connsiteY40" fmla="*/ 1831216 h 3781151"/>
              <a:gd name="connsiteX41" fmla="*/ 3572350 w 12192000"/>
              <a:gd name="connsiteY41" fmla="*/ 1826069 h 3781151"/>
              <a:gd name="connsiteX42" fmla="*/ 3575291 w 12192000"/>
              <a:gd name="connsiteY42" fmla="*/ 1827289 h 3781151"/>
              <a:gd name="connsiteX43" fmla="*/ 3595183 w 12192000"/>
              <a:gd name="connsiteY43" fmla="*/ 1816299 h 3781151"/>
              <a:gd name="connsiteX44" fmla="*/ 3611353 w 12192000"/>
              <a:gd name="connsiteY44" fmla="*/ 1798929 h 3781151"/>
              <a:gd name="connsiteX45" fmla="*/ 3825586 w 12192000"/>
              <a:gd name="connsiteY45" fmla="*/ 1798552 h 3781151"/>
              <a:gd name="connsiteX46" fmla="*/ 4166327 w 12192000"/>
              <a:gd name="connsiteY46" fmla="*/ 1747015 h 3781151"/>
              <a:gd name="connsiteX47" fmla="*/ 4437661 w 12192000"/>
              <a:gd name="connsiteY47" fmla="*/ 1663068 h 3781151"/>
              <a:gd name="connsiteX48" fmla="*/ 4510862 w 12192000"/>
              <a:gd name="connsiteY48" fmla="*/ 1665514 h 3781151"/>
              <a:gd name="connsiteX49" fmla="*/ 4573217 w 12192000"/>
              <a:gd name="connsiteY49" fmla="*/ 1633854 h 3781151"/>
              <a:gd name="connsiteX50" fmla="*/ 4605137 w 12192000"/>
              <a:gd name="connsiteY50" fmla="*/ 1644474 h 3781151"/>
              <a:gd name="connsiteX51" fmla="*/ 4623509 w 12192000"/>
              <a:gd name="connsiteY51" fmla="*/ 1643919 h 3781151"/>
              <a:gd name="connsiteX52" fmla="*/ 4629310 w 12192000"/>
              <a:gd name="connsiteY52" fmla="*/ 1653854 h 3781151"/>
              <a:gd name="connsiteX53" fmla="*/ 4657404 w 12192000"/>
              <a:gd name="connsiteY53" fmla="*/ 1660247 h 3781151"/>
              <a:gd name="connsiteX54" fmla="*/ 4691044 w 12192000"/>
              <a:gd name="connsiteY54" fmla="*/ 1656408 h 3781151"/>
              <a:gd name="connsiteX55" fmla="*/ 4850032 w 12192000"/>
              <a:gd name="connsiteY55" fmla="*/ 1626917 h 3781151"/>
              <a:gd name="connsiteX56" fmla="*/ 4945654 w 12192000"/>
              <a:gd name="connsiteY56" fmla="*/ 1615689 h 3781151"/>
              <a:gd name="connsiteX57" fmla="*/ 4982770 w 12192000"/>
              <a:gd name="connsiteY57" fmla="*/ 1621504 h 3781151"/>
              <a:gd name="connsiteX58" fmla="*/ 5034068 w 12192000"/>
              <a:gd name="connsiteY58" fmla="*/ 1622846 h 3781151"/>
              <a:gd name="connsiteX59" fmla="*/ 5157133 w 12192000"/>
              <a:gd name="connsiteY59" fmla="*/ 1608775 h 3781151"/>
              <a:gd name="connsiteX60" fmla="*/ 5331645 w 12192000"/>
              <a:gd name="connsiteY60" fmla="*/ 1590152 h 3781151"/>
              <a:gd name="connsiteX61" fmla="*/ 5339977 w 12192000"/>
              <a:gd name="connsiteY61" fmla="*/ 1596841 h 3781151"/>
              <a:gd name="connsiteX62" fmla="*/ 5400314 w 12192000"/>
              <a:gd name="connsiteY62" fmla="*/ 1588177 h 3781151"/>
              <a:gd name="connsiteX63" fmla="*/ 5607257 w 12192000"/>
              <a:gd name="connsiteY63" fmla="*/ 1505972 h 3781151"/>
              <a:gd name="connsiteX64" fmla="*/ 5725292 w 12192000"/>
              <a:gd name="connsiteY64" fmla="*/ 1490473 h 3781151"/>
              <a:gd name="connsiteX65" fmla="*/ 5767898 w 12192000"/>
              <a:gd name="connsiteY65" fmla="*/ 1493335 h 3781151"/>
              <a:gd name="connsiteX66" fmla="*/ 5839240 w 12192000"/>
              <a:gd name="connsiteY66" fmla="*/ 1497610 h 3781151"/>
              <a:gd name="connsiteX67" fmla="*/ 5905402 w 12192000"/>
              <a:gd name="connsiteY67" fmla="*/ 1514878 h 3781151"/>
              <a:gd name="connsiteX68" fmla="*/ 5964698 w 12192000"/>
              <a:gd name="connsiteY68" fmla="*/ 1489113 h 3781151"/>
              <a:gd name="connsiteX69" fmla="*/ 6017881 w 12192000"/>
              <a:gd name="connsiteY69" fmla="*/ 1478726 h 3781151"/>
              <a:gd name="connsiteX70" fmla="*/ 6023244 w 12192000"/>
              <a:gd name="connsiteY70" fmla="*/ 1485861 h 3781151"/>
              <a:gd name="connsiteX71" fmla="*/ 6030193 w 12192000"/>
              <a:gd name="connsiteY71" fmla="*/ 1485330 h 3781151"/>
              <a:gd name="connsiteX72" fmla="*/ 6032755 w 12192000"/>
              <a:gd name="connsiteY72" fmla="*/ 1476614 h 3781151"/>
              <a:gd name="connsiteX73" fmla="*/ 6114491 w 12192000"/>
              <a:gd name="connsiteY73" fmla="*/ 1435020 h 3781151"/>
              <a:gd name="connsiteX74" fmla="*/ 6228089 w 12192000"/>
              <a:gd name="connsiteY74" fmla="*/ 1392213 h 3781151"/>
              <a:gd name="connsiteX75" fmla="*/ 6266132 w 12192000"/>
              <a:gd name="connsiteY75" fmla="*/ 1396181 h 3781151"/>
              <a:gd name="connsiteX76" fmla="*/ 6266284 w 12192000"/>
              <a:gd name="connsiteY76" fmla="*/ 1396172 h 3781151"/>
              <a:gd name="connsiteX77" fmla="*/ 6267815 w 12192000"/>
              <a:gd name="connsiteY77" fmla="*/ 1401423 h 3781151"/>
              <a:gd name="connsiteX78" fmla="*/ 6277660 w 12192000"/>
              <a:gd name="connsiteY78" fmla="*/ 1400632 h 3781151"/>
              <a:gd name="connsiteX79" fmla="*/ 6290206 w 12192000"/>
              <a:gd name="connsiteY79" fmla="*/ 1395045 h 3781151"/>
              <a:gd name="connsiteX80" fmla="*/ 6318021 w 12192000"/>
              <a:gd name="connsiteY80" fmla="*/ 1401415 h 3781151"/>
              <a:gd name="connsiteX81" fmla="*/ 6319318 w 12192000"/>
              <a:gd name="connsiteY81" fmla="*/ 1402047 h 3781151"/>
              <a:gd name="connsiteX82" fmla="*/ 6391161 w 12192000"/>
              <a:gd name="connsiteY82" fmla="*/ 1439443 h 3781151"/>
              <a:gd name="connsiteX83" fmla="*/ 6458507 w 12192000"/>
              <a:gd name="connsiteY83" fmla="*/ 1506631 h 3781151"/>
              <a:gd name="connsiteX84" fmla="*/ 6567007 w 12192000"/>
              <a:gd name="connsiteY84" fmla="*/ 1543856 h 3781151"/>
              <a:gd name="connsiteX85" fmla="*/ 6607554 w 12192000"/>
              <a:gd name="connsiteY85" fmla="*/ 1553791 h 3781151"/>
              <a:gd name="connsiteX86" fmla="*/ 6731017 w 12192000"/>
              <a:gd name="connsiteY86" fmla="*/ 1571341 h 3781151"/>
              <a:gd name="connsiteX87" fmla="*/ 6734116 w 12192000"/>
              <a:gd name="connsiteY87" fmla="*/ 1568435 h 3781151"/>
              <a:gd name="connsiteX88" fmla="*/ 6918249 w 12192000"/>
              <a:gd name="connsiteY88" fmla="*/ 1468691 h 3781151"/>
              <a:gd name="connsiteX89" fmla="*/ 7067518 w 12192000"/>
              <a:gd name="connsiteY89" fmla="*/ 1422257 h 3781151"/>
              <a:gd name="connsiteX90" fmla="*/ 7124203 w 12192000"/>
              <a:gd name="connsiteY90" fmla="*/ 1416853 h 3781151"/>
              <a:gd name="connsiteX91" fmla="*/ 7218949 w 12192000"/>
              <a:gd name="connsiteY91" fmla="*/ 1407112 h 3781151"/>
              <a:gd name="connsiteX92" fmla="*/ 7298895 w 12192000"/>
              <a:gd name="connsiteY92" fmla="*/ 1427110 h 3781151"/>
              <a:gd name="connsiteX93" fmla="*/ 7374497 w 12192000"/>
              <a:gd name="connsiteY93" fmla="*/ 1408155 h 3781151"/>
              <a:gd name="connsiteX94" fmla="*/ 7380250 w 12192000"/>
              <a:gd name="connsiteY94" fmla="*/ 1368474 h 3781151"/>
              <a:gd name="connsiteX95" fmla="*/ 7464957 w 12192000"/>
              <a:gd name="connsiteY95" fmla="*/ 1359648 h 3781151"/>
              <a:gd name="connsiteX96" fmla="*/ 7594747 w 12192000"/>
              <a:gd name="connsiteY96" fmla="*/ 1350130 h 3781151"/>
              <a:gd name="connsiteX97" fmla="*/ 7666555 w 12192000"/>
              <a:gd name="connsiteY97" fmla="*/ 1335529 h 3781151"/>
              <a:gd name="connsiteX98" fmla="*/ 7866007 w 12192000"/>
              <a:gd name="connsiteY98" fmla="*/ 1305544 h 3781151"/>
              <a:gd name="connsiteX99" fmla="*/ 8068308 w 12192000"/>
              <a:gd name="connsiteY99" fmla="*/ 1283051 h 3781151"/>
              <a:gd name="connsiteX100" fmla="*/ 8202385 w 12192000"/>
              <a:gd name="connsiteY100" fmla="*/ 1312300 h 3781151"/>
              <a:gd name="connsiteX101" fmla="*/ 8367138 w 12192000"/>
              <a:gd name="connsiteY101" fmla="*/ 1289211 h 3781151"/>
              <a:gd name="connsiteX102" fmla="*/ 8396799 w 12192000"/>
              <a:gd name="connsiteY102" fmla="*/ 1291584 h 3781151"/>
              <a:gd name="connsiteX103" fmla="*/ 8431415 w 12192000"/>
              <a:gd name="connsiteY103" fmla="*/ 1275098 h 3781151"/>
              <a:gd name="connsiteX104" fmla="*/ 8569515 w 12192000"/>
              <a:gd name="connsiteY104" fmla="*/ 1207037 h 3781151"/>
              <a:gd name="connsiteX105" fmla="*/ 8672452 w 12192000"/>
              <a:gd name="connsiteY105" fmla="*/ 1135782 h 3781151"/>
              <a:gd name="connsiteX106" fmla="*/ 8824768 w 12192000"/>
              <a:gd name="connsiteY106" fmla="*/ 1121217 h 3781151"/>
              <a:gd name="connsiteX107" fmla="*/ 8909609 w 12192000"/>
              <a:gd name="connsiteY107" fmla="*/ 1087532 h 3781151"/>
              <a:gd name="connsiteX108" fmla="*/ 9036318 w 12192000"/>
              <a:gd name="connsiteY108" fmla="*/ 994500 h 3781151"/>
              <a:gd name="connsiteX109" fmla="*/ 9230382 w 12192000"/>
              <a:gd name="connsiteY109" fmla="*/ 955654 h 3781151"/>
              <a:gd name="connsiteX110" fmla="*/ 9286437 w 12192000"/>
              <a:gd name="connsiteY110" fmla="*/ 997858 h 3781151"/>
              <a:gd name="connsiteX111" fmla="*/ 9349089 w 12192000"/>
              <a:gd name="connsiteY111" fmla="*/ 1015184 h 3781151"/>
              <a:gd name="connsiteX112" fmla="*/ 9347314 w 12192000"/>
              <a:gd name="connsiteY112" fmla="*/ 933744 h 3781151"/>
              <a:gd name="connsiteX113" fmla="*/ 9492995 w 12192000"/>
              <a:gd name="connsiteY113" fmla="*/ 830749 h 3781151"/>
              <a:gd name="connsiteX114" fmla="*/ 9568501 w 12192000"/>
              <a:gd name="connsiteY114" fmla="*/ 787793 h 3781151"/>
              <a:gd name="connsiteX115" fmla="*/ 9691686 w 12192000"/>
              <a:gd name="connsiteY115" fmla="*/ 738088 h 3781151"/>
              <a:gd name="connsiteX116" fmla="*/ 9728219 w 12192000"/>
              <a:gd name="connsiteY116" fmla="*/ 719921 h 3781151"/>
              <a:gd name="connsiteX117" fmla="*/ 10080661 w 12192000"/>
              <a:gd name="connsiteY117" fmla="*/ 505423 h 3781151"/>
              <a:gd name="connsiteX118" fmla="*/ 10335073 w 12192000"/>
              <a:gd name="connsiteY118" fmla="*/ 523921 h 3781151"/>
              <a:gd name="connsiteX119" fmla="*/ 10593135 w 12192000"/>
              <a:gd name="connsiteY119" fmla="*/ 467427 h 3781151"/>
              <a:gd name="connsiteX120" fmla="*/ 10655931 w 12192000"/>
              <a:gd name="connsiteY120" fmla="*/ 401632 h 3781151"/>
              <a:gd name="connsiteX121" fmla="*/ 10695298 w 12192000"/>
              <a:gd name="connsiteY121" fmla="*/ 391761 h 3781151"/>
              <a:gd name="connsiteX122" fmla="*/ 10761489 w 12192000"/>
              <a:gd name="connsiteY122" fmla="*/ 380170 h 3781151"/>
              <a:gd name="connsiteX123" fmla="*/ 10853610 w 12192000"/>
              <a:gd name="connsiteY123" fmla="*/ 332449 h 3781151"/>
              <a:gd name="connsiteX124" fmla="*/ 11052930 w 12192000"/>
              <a:gd name="connsiteY124" fmla="*/ 280871 h 3781151"/>
              <a:gd name="connsiteX125" fmla="*/ 11359700 w 12192000"/>
              <a:gd name="connsiteY125" fmla="*/ 158445 h 3781151"/>
              <a:gd name="connsiteX126" fmla="*/ 11672425 w 12192000"/>
              <a:gd name="connsiteY126" fmla="*/ 31452 h 3781151"/>
              <a:gd name="connsiteX127" fmla="*/ 11912086 w 12192000"/>
              <a:gd name="connsiteY127" fmla="*/ 45240 h 37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2192000" h="3781151">
                <a:moveTo>
                  <a:pt x="11912086" y="45240"/>
                </a:moveTo>
                <a:cubicBezTo>
                  <a:pt x="11978685" y="44809"/>
                  <a:pt x="12131701" y="5428"/>
                  <a:pt x="12178353" y="0"/>
                </a:cubicBezTo>
                <a:lnTo>
                  <a:pt x="12192000" y="12672"/>
                </a:lnTo>
                <a:lnTo>
                  <a:pt x="12192000" y="3781151"/>
                </a:lnTo>
                <a:lnTo>
                  <a:pt x="0" y="3781151"/>
                </a:lnTo>
                <a:lnTo>
                  <a:pt x="0" y="3053542"/>
                </a:lnTo>
                <a:lnTo>
                  <a:pt x="8171" y="3051191"/>
                </a:lnTo>
                <a:cubicBezTo>
                  <a:pt x="28756" y="3043875"/>
                  <a:pt x="48583" y="3035495"/>
                  <a:pt x="67297" y="3026485"/>
                </a:cubicBezTo>
                <a:cubicBezTo>
                  <a:pt x="89015" y="3055804"/>
                  <a:pt x="155058" y="3003158"/>
                  <a:pt x="156970" y="3066095"/>
                </a:cubicBezTo>
                <a:cubicBezTo>
                  <a:pt x="182504" y="3055761"/>
                  <a:pt x="194363" y="3027142"/>
                  <a:pt x="191925" y="3069149"/>
                </a:cubicBezTo>
                <a:cubicBezTo>
                  <a:pt x="226275" y="3060156"/>
                  <a:pt x="217518" y="3125136"/>
                  <a:pt x="260901" y="3111386"/>
                </a:cubicBezTo>
                <a:cubicBezTo>
                  <a:pt x="237722" y="3013204"/>
                  <a:pt x="375117" y="3046101"/>
                  <a:pt x="408315" y="2967418"/>
                </a:cubicBezTo>
                <a:cubicBezTo>
                  <a:pt x="497601" y="2998081"/>
                  <a:pt x="567973" y="2940149"/>
                  <a:pt x="658076" y="2930787"/>
                </a:cubicBezTo>
                <a:cubicBezTo>
                  <a:pt x="708095" y="2995959"/>
                  <a:pt x="785916" y="2931372"/>
                  <a:pt x="851279" y="2924771"/>
                </a:cubicBezTo>
                <a:cubicBezTo>
                  <a:pt x="916106" y="2907445"/>
                  <a:pt x="960543" y="2837916"/>
                  <a:pt x="1047040" y="2826828"/>
                </a:cubicBezTo>
                <a:cubicBezTo>
                  <a:pt x="1130754" y="2752596"/>
                  <a:pt x="1276437" y="2781431"/>
                  <a:pt x="1377085" y="2735410"/>
                </a:cubicBezTo>
                <a:cubicBezTo>
                  <a:pt x="1444016" y="2785754"/>
                  <a:pt x="1403964" y="2734873"/>
                  <a:pt x="1465015" y="2734757"/>
                </a:cubicBezTo>
                <a:cubicBezTo>
                  <a:pt x="1515376" y="2730917"/>
                  <a:pt x="1612560" y="2724306"/>
                  <a:pt x="1679251" y="2712367"/>
                </a:cubicBezTo>
                <a:cubicBezTo>
                  <a:pt x="1721132" y="2669280"/>
                  <a:pt x="1814171" y="2719581"/>
                  <a:pt x="1865161" y="2663121"/>
                </a:cubicBezTo>
                <a:cubicBezTo>
                  <a:pt x="1885508" y="2647236"/>
                  <a:pt x="1958240" y="2627918"/>
                  <a:pt x="1977927" y="2642448"/>
                </a:cubicBezTo>
                <a:cubicBezTo>
                  <a:pt x="1994313" y="2642169"/>
                  <a:pt x="2009788" y="2630665"/>
                  <a:pt x="2023175" y="2648402"/>
                </a:cubicBezTo>
                <a:cubicBezTo>
                  <a:pt x="2027984" y="2653519"/>
                  <a:pt x="2034136" y="2654134"/>
                  <a:pt x="2040685" y="2652651"/>
                </a:cubicBezTo>
                <a:lnTo>
                  <a:pt x="2057102" y="2645758"/>
                </a:lnTo>
                <a:lnTo>
                  <a:pt x="2052057" y="2618002"/>
                </a:lnTo>
                <a:lnTo>
                  <a:pt x="2052988" y="2617321"/>
                </a:lnTo>
                <a:cubicBezTo>
                  <a:pt x="2058901" y="2612479"/>
                  <a:pt x="2065203" y="2609553"/>
                  <a:pt x="2075835" y="2625051"/>
                </a:cubicBezTo>
                <a:cubicBezTo>
                  <a:pt x="2086915" y="2617266"/>
                  <a:pt x="2090174" y="2605518"/>
                  <a:pt x="2105280" y="2621772"/>
                </a:cubicBezTo>
                <a:cubicBezTo>
                  <a:pt x="2137889" y="2610864"/>
                  <a:pt x="2228682" y="2579548"/>
                  <a:pt x="2271487" y="2559602"/>
                </a:cubicBezTo>
                <a:cubicBezTo>
                  <a:pt x="2329085" y="2546134"/>
                  <a:pt x="2359908" y="2564442"/>
                  <a:pt x="2450874" y="2540963"/>
                </a:cubicBezTo>
                <a:cubicBezTo>
                  <a:pt x="2458291" y="2494924"/>
                  <a:pt x="2488302" y="2535186"/>
                  <a:pt x="2507266" y="2511976"/>
                </a:cubicBezTo>
                <a:cubicBezTo>
                  <a:pt x="2558011" y="2487992"/>
                  <a:pt x="2594040" y="2465160"/>
                  <a:pt x="2641503" y="2426341"/>
                </a:cubicBezTo>
                <a:cubicBezTo>
                  <a:pt x="2651261" y="2338141"/>
                  <a:pt x="2773097" y="2356570"/>
                  <a:pt x="2817182" y="2265557"/>
                </a:cubicBezTo>
                <a:cubicBezTo>
                  <a:pt x="2871451" y="2222306"/>
                  <a:pt x="2898877" y="2247383"/>
                  <a:pt x="2957554" y="2180877"/>
                </a:cubicBezTo>
                <a:cubicBezTo>
                  <a:pt x="2981173" y="2203103"/>
                  <a:pt x="2991267" y="2163934"/>
                  <a:pt x="3003677" y="2154878"/>
                </a:cubicBezTo>
                <a:cubicBezTo>
                  <a:pt x="3016971" y="2140621"/>
                  <a:pt x="3016351" y="2103128"/>
                  <a:pt x="3046876" y="2081296"/>
                </a:cubicBezTo>
                <a:cubicBezTo>
                  <a:pt x="3097864" y="2049348"/>
                  <a:pt x="3203688" y="2064646"/>
                  <a:pt x="3303290" y="1995084"/>
                </a:cubicBezTo>
                <a:cubicBezTo>
                  <a:pt x="3332789" y="1977297"/>
                  <a:pt x="3365695" y="1919146"/>
                  <a:pt x="3395602" y="1893639"/>
                </a:cubicBezTo>
                <a:lnTo>
                  <a:pt x="3430100" y="1867444"/>
                </a:lnTo>
                <a:lnTo>
                  <a:pt x="3437914" y="1869491"/>
                </a:lnTo>
                <a:lnTo>
                  <a:pt x="3438972" y="1871208"/>
                </a:lnTo>
                <a:lnTo>
                  <a:pt x="3547723" y="1831216"/>
                </a:lnTo>
                <a:cubicBezTo>
                  <a:pt x="3552630" y="1827126"/>
                  <a:pt x="3559871" y="1824701"/>
                  <a:pt x="3572350" y="1826069"/>
                </a:cubicBezTo>
                <a:lnTo>
                  <a:pt x="3575291" y="1827289"/>
                </a:lnTo>
                <a:lnTo>
                  <a:pt x="3595183" y="1816299"/>
                </a:lnTo>
                <a:cubicBezTo>
                  <a:pt x="3601515" y="1811585"/>
                  <a:pt x="3607034" y="1805917"/>
                  <a:pt x="3611353" y="1798929"/>
                </a:cubicBezTo>
                <a:cubicBezTo>
                  <a:pt x="3682924" y="1824101"/>
                  <a:pt x="3749808" y="1802343"/>
                  <a:pt x="3825586" y="1798552"/>
                </a:cubicBezTo>
                <a:cubicBezTo>
                  <a:pt x="3916204" y="1785116"/>
                  <a:pt x="4063775" y="1766619"/>
                  <a:pt x="4166327" y="1747015"/>
                </a:cubicBezTo>
                <a:cubicBezTo>
                  <a:pt x="4242504" y="1696035"/>
                  <a:pt x="4349880" y="1693056"/>
                  <a:pt x="4437661" y="1663068"/>
                </a:cubicBezTo>
                <a:cubicBezTo>
                  <a:pt x="4488900" y="1701750"/>
                  <a:pt x="4460066" y="1663570"/>
                  <a:pt x="4510862" y="1665514"/>
                </a:cubicBezTo>
                <a:cubicBezTo>
                  <a:pt x="4494570" y="1625937"/>
                  <a:pt x="4573332" y="1680866"/>
                  <a:pt x="4573217" y="1633854"/>
                </a:cubicBezTo>
                <a:lnTo>
                  <a:pt x="4605137" y="1644474"/>
                </a:lnTo>
                <a:lnTo>
                  <a:pt x="4623509" y="1643919"/>
                </a:lnTo>
                <a:lnTo>
                  <a:pt x="4629310" y="1653854"/>
                </a:lnTo>
                <a:lnTo>
                  <a:pt x="4657404" y="1660247"/>
                </a:lnTo>
                <a:cubicBezTo>
                  <a:pt x="4667829" y="1661084"/>
                  <a:pt x="4678935" y="1660158"/>
                  <a:pt x="4691044" y="1656408"/>
                </a:cubicBezTo>
                <a:cubicBezTo>
                  <a:pt x="4729679" y="1626597"/>
                  <a:pt x="4802640" y="1666115"/>
                  <a:pt x="4850032" y="1626917"/>
                </a:cubicBezTo>
                <a:cubicBezTo>
                  <a:pt x="4868357" y="1616087"/>
                  <a:pt x="4930559" y="1604512"/>
                  <a:pt x="4945654" y="1615689"/>
                </a:cubicBezTo>
                <a:cubicBezTo>
                  <a:pt x="4959310" y="1616030"/>
                  <a:pt x="4973195" y="1608214"/>
                  <a:pt x="4982770" y="1621504"/>
                </a:cubicBezTo>
                <a:cubicBezTo>
                  <a:pt x="4996971" y="1636961"/>
                  <a:pt x="5035380" y="1600988"/>
                  <a:pt x="5034068" y="1622846"/>
                </a:cubicBezTo>
                <a:cubicBezTo>
                  <a:pt x="5061512" y="1597974"/>
                  <a:pt x="5127967" y="1605147"/>
                  <a:pt x="5157133" y="1608775"/>
                </a:cubicBezTo>
                <a:cubicBezTo>
                  <a:pt x="5206729" y="1603324"/>
                  <a:pt x="5295851" y="1596182"/>
                  <a:pt x="5331645" y="1590152"/>
                </a:cubicBezTo>
                <a:cubicBezTo>
                  <a:pt x="5333984" y="1592710"/>
                  <a:pt x="5336792" y="1594964"/>
                  <a:pt x="5339977" y="1596841"/>
                </a:cubicBezTo>
                <a:cubicBezTo>
                  <a:pt x="5358481" y="1607745"/>
                  <a:pt x="5385498" y="1603866"/>
                  <a:pt x="5400314" y="1588177"/>
                </a:cubicBezTo>
                <a:cubicBezTo>
                  <a:pt x="5472382" y="1534711"/>
                  <a:pt x="5542525" y="1525044"/>
                  <a:pt x="5607257" y="1505972"/>
                </a:cubicBezTo>
                <a:cubicBezTo>
                  <a:pt x="5680984" y="1489008"/>
                  <a:pt x="5636802" y="1544517"/>
                  <a:pt x="5725292" y="1490473"/>
                </a:cubicBezTo>
                <a:cubicBezTo>
                  <a:pt x="5737022" y="1505421"/>
                  <a:pt x="5748880" y="1504359"/>
                  <a:pt x="5767898" y="1493335"/>
                </a:cubicBezTo>
                <a:cubicBezTo>
                  <a:pt x="5803852" y="1486328"/>
                  <a:pt x="5805362" y="1528317"/>
                  <a:pt x="5839240" y="1497610"/>
                </a:cubicBezTo>
                <a:lnTo>
                  <a:pt x="5905402" y="1514878"/>
                </a:lnTo>
                <a:cubicBezTo>
                  <a:pt x="5901291" y="1508724"/>
                  <a:pt x="5950204" y="1492204"/>
                  <a:pt x="5964698" y="1489113"/>
                </a:cubicBezTo>
                <a:cubicBezTo>
                  <a:pt x="5995812" y="1486079"/>
                  <a:pt x="5996433" y="1454360"/>
                  <a:pt x="6017881" y="1478726"/>
                </a:cubicBezTo>
                <a:lnTo>
                  <a:pt x="6023244" y="1485861"/>
                </a:lnTo>
                <a:lnTo>
                  <a:pt x="6030193" y="1485330"/>
                </a:lnTo>
                <a:cubicBezTo>
                  <a:pt x="6033618" y="1484104"/>
                  <a:pt x="6034983" y="1481614"/>
                  <a:pt x="6032755" y="1476614"/>
                </a:cubicBezTo>
                <a:cubicBezTo>
                  <a:pt x="6067194" y="1490239"/>
                  <a:pt x="6088466" y="1448679"/>
                  <a:pt x="6114491" y="1435020"/>
                </a:cubicBezTo>
                <a:cubicBezTo>
                  <a:pt x="6142064" y="1449615"/>
                  <a:pt x="6169479" y="1406568"/>
                  <a:pt x="6228089" y="1392213"/>
                </a:cubicBezTo>
                <a:cubicBezTo>
                  <a:pt x="6243312" y="1400769"/>
                  <a:pt x="6253169" y="1398278"/>
                  <a:pt x="6266132" y="1396181"/>
                </a:cubicBezTo>
                <a:lnTo>
                  <a:pt x="6266284" y="1396172"/>
                </a:lnTo>
                <a:lnTo>
                  <a:pt x="6267815" y="1401423"/>
                </a:lnTo>
                <a:cubicBezTo>
                  <a:pt x="6269799" y="1402279"/>
                  <a:pt x="6272864" y="1402139"/>
                  <a:pt x="6277660" y="1400632"/>
                </a:cubicBezTo>
                <a:lnTo>
                  <a:pt x="6290206" y="1395045"/>
                </a:lnTo>
                <a:lnTo>
                  <a:pt x="6318021" y="1401415"/>
                </a:lnTo>
                <a:lnTo>
                  <a:pt x="6319318" y="1402047"/>
                </a:lnTo>
                <a:cubicBezTo>
                  <a:pt x="6334539" y="1420654"/>
                  <a:pt x="6367219" y="1433921"/>
                  <a:pt x="6391161" y="1439443"/>
                </a:cubicBezTo>
                <a:cubicBezTo>
                  <a:pt x="6434439" y="1452557"/>
                  <a:pt x="6407965" y="1524529"/>
                  <a:pt x="6458507" y="1506631"/>
                </a:cubicBezTo>
                <a:cubicBezTo>
                  <a:pt x="6498962" y="1519088"/>
                  <a:pt x="6528008" y="1546659"/>
                  <a:pt x="6567007" y="1543856"/>
                </a:cubicBezTo>
                <a:cubicBezTo>
                  <a:pt x="6576136" y="1561541"/>
                  <a:pt x="6587386" y="1570794"/>
                  <a:pt x="6607554" y="1553791"/>
                </a:cubicBezTo>
                <a:lnTo>
                  <a:pt x="6731017" y="1571341"/>
                </a:lnTo>
                <a:lnTo>
                  <a:pt x="6734116" y="1568435"/>
                </a:lnTo>
                <a:cubicBezTo>
                  <a:pt x="6794984" y="1521745"/>
                  <a:pt x="6859485" y="1498439"/>
                  <a:pt x="6918249" y="1468691"/>
                </a:cubicBezTo>
                <a:cubicBezTo>
                  <a:pt x="7009071" y="1429904"/>
                  <a:pt x="6969691" y="1514055"/>
                  <a:pt x="7067518" y="1422257"/>
                </a:cubicBezTo>
                <a:cubicBezTo>
                  <a:pt x="7087823" y="1439788"/>
                  <a:pt x="7102980" y="1435790"/>
                  <a:pt x="7124203" y="1416853"/>
                </a:cubicBezTo>
                <a:cubicBezTo>
                  <a:pt x="7168915" y="1399637"/>
                  <a:pt x="7184820" y="1455712"/>
                  <a:pt x="7218949" y="1407112"/>
                </a:cubicBezTo>
                <a:cubicBezTo>
                  <a:pt x="7221159" y="1439394"/>
                  <a:pt x="7309021" y="1389335"/>
                  <a:pt x="7298895" y="1427110"/>
                </a:cubicBezTo>
                <a:cubicBezTo>
                  <a:pt x="7337930" y="1443950"/>
                  <a:pt x="7336913" y="1394754"/>
                  <a:pt x="7374497" y="1408155"/>
                </a:cubicBezTo>
                <a:cubicBezTo>
                  <a:pt x="7409515" y="1402378"/>
                  <a:pt x="7344382" y="1383073"/>
                  <a:pt x="7380250" y="1368474"/>
                </a:cubicBezTo>
                <a:cubicBezTo>
                  <a:pt x="7425618" y="1356098"/>
                  <a:pt x="7406453" y="1302042"/>
                  <a:pt x="7464957" y="1359648"/>
                </a:cubicBezTo>
                <a:cubicBezTo>
                  <a:pt x="7505651" y="1327423"/>
                  <a:pt x="7525583" y="1355458"/>
                  <a:pt x="7594747" y="1350130"/>
                </a:cubicBezTo>
                <a:cubicBezTo>
                  <a:pt x="7615403" y="1324130"/>
                  <a:pt x="7639787" y="1325624"/>
                  <a:pt x="7666555" y="1335529"/>
                </a:cubicBezTo>
                <a:cubicBezTo>
                  <a:pt x="7727140" y="1310931"/>
                  <a:pt x="7792616" y="1317938"/>
                  <a:pt x="7866007" y="1305544"/>
                </a:cubicBezTo>
                <a:cubicBezTo>
                  <a:pt x="7934731" y="1261485"/>
                  <a:pt x="7989941" y="1296492"/>
                  <a:pt x="8068308" y="1283051"/>
                </a:cubicBezTo>
                <a:cubicBezTo>
                  <a:pt x="8126898" y="1215106"/>
                  <a:pt x="8140003" y="1333948"/>
                  <a:pt x="8202385" y="1312300"/>
                </a:cubicBezTo>
                <a:cubicBezTo>
                  <a:pt x="8291179" y="1240185"/>
                  <a:pt x="8212592" y="1349983"/>
                  <a:pt x="8367138" y="1289211"/>
                </a:cubicBezTo>
                <a:cubicBezTo>
                  <a:pt x="8373739" y="1279547"/>
                  <a:pt x="8395557" y="1281284"/>
                  <a:pt x="8396799" y="1291584"/>
                </a:cubicBezTo>
                <a:cubicBezTo>
                  <a:pt x="8405909" y="1285698"/>
                  <a:pt x="8423830" y="1260181"/>
                  <a:pt x="8431415" y="1275098"/>
                </a:cubicBezTo>
                <a:cubicBezTo>
                  <a:pt x="8482885" y="1262532"/>
                  <a:pt x="8530450" y="1239094"/>
                  <a:pt x="8569515" y="1207037"/>
                </a:cubicBezTo>
                <a:cubicBezTo>
                  <a:pt x="8676339" y="1206081"/>
                  <a:pt x="8599114" y="1148363"/>
                  <a:pt x="8672452" y="1135782"/>
                </a:cubicBezTo>
                <a:cubicBezTo>
                  <a:pt x="8739379" y="1150433"/>
                  <a:pt x="8752364" y="1119350"/>
                  <a:pt x="8824768" y="1121217"/>
                </a:cubicBezTo>
                <a:cubicBezTo>
                  <a:pt x="8831110" y="1064170"/>
                  <a:pt x="8888407" y="1109066"/>
                  <a:pt x="8909609" y="1087532"/>
                </a:cubicBezTo>
                <a:cubicBezTo>
                  <a:pt x="8969149" y="1135268"/>
                  <a:pt x="8993146" y="1005324"/>
                  <a:pt x="9036318" y="994500"/>
                </a:cubicBezTo>
                <a:cubicBezTo>
                  <a:pt x="9111833" y="985376"/>
                  <a:pt x="9208822" y="1024926"/>
                  <a:pt x="9230382" y="955654"/>
                </a:cubicBezTo>
                <a:cubicBezTo>
                  <a:pt x="9243090" y="978495"/>
                  <a:pt x="9246487" y="1013279"/>
                  <a:pt x="9286437" y="997858"/>
                </a:cubicBezTo>
                <a:cubicBezTo>
                  <a:pt x="9306659" y="1005803"/>
                  <a:pt x="9320841" y="1042286"/>
                  <a:pt x="9349089" y="1015184"/>
                </a:cubicBezTo>
                <a:cubicBezTo>
                  <a:pt x="9297539" y="993073"/>
                  <a:pt x="9365224" y="970697"/>
                  <a:pt x="9347314" y="933744"/>
                </a:cubicBezTo>
                <a:cubicBezTo>
                  <a:pt x="9391763" y="896172"/>
                  <a:pt x="9519876" y="898486"/>
                  <a:pt x="9492995" y="830749"/>
                </a:cubicBezTo>
                <a:cubicBezTo>
                  <a:pt x="9496096" y="785926"/>
                  <a:pt x="9581066" y="832093"/>
                  <a:pt x="9568501" y="787793"/>
                </a:cubicBezTo>
                <a:cubicBezTo>
                  <a:pt x="9605859" y="808858"/>
                  <a:pt x="9643722" y="748912"/>
                  <a:pt x="9691686" y="738088"/>
                </a:cubicBezTo>
                <a:cubicBezTo>
                  <a:pt x="9694957" y="715846"/>
                  <a:pt x="9706184" y="714032"/>
                  <a:pt x="9728219" y="719921"/>
                </a:cubicBezTo>
                <a:cubicBezTo>
                  <a:pt x="9883693" y="691149"/>
                  <a:pt x="10033800" y="417068"/>
                  <a:pt x="10080661" y="505423"/>
                </a:cubicBezTo>
                <a:cubicBezTo>
                  <a:pt x="10117255" y="498450"/>
                  <a:pt x="10251293" y="561343"/>
                  <a:pt x="10335073" y="523921"/>
                </a:cubicBezTo>
                <a:cubicBezTo>
                  <a:pt x="10360847" y="467808"/>
                  <a:pt x="10551101" y="480568"/>
                  <a:pt x="10593135" y="467427"/>
                </a:cubicBezTo>
                <a:cubicBezTo>
                  <a:pt x="10595060" y="434512"/>
                  <a:pt x="10671327" y="446621"/>
                  <a:pt x="10655931" y="401632"/>
                </a:cubicBezTo>
                <a:cubicBezTo>
                  <a:pt x="10660917" y="380361"/>
                  <a:pt x="10682038" y="376266"/>
                  <a:pt x="10695298" y="391761"/>
                </a:cubicBezTo>
                <a:cubicBezTo>
                  <a:pt x="10719777" y="382620"/>
                  <a:pt x="10730799" y="356434"/>
                  <a:pt x="10761489" y="380170"/>
                </a:cubicBezTo>
                <a:cubicBezTo>
                  <a:pt x="10795364" y="368673"/>
                  <a:pt x="10817122" y="293346"/>
                  <a:pt x="10853610" y="332449"/>
                </a:cubicBezTo>
                <a:cubicBezTo>
                  <a:pt x="10869631" y="257157"/>
                  <a:pt x="10985528" y="306780"/>
                  <a:pt x="11052930" y="280871"/>
                </a:cubicBezTo>
                <a:cubicBezTo>
                  <a:pt x="11163601" y="187055"/>
                  <a:pt x="11297851" y="156453"/>
                  <a:pt x="11359700" y="158445"/>
                </a:cubicBezTo>
                <a:cubicBezTo>
                  <a:pt x="11474112" y="90496"/>
                  <a:pt x="11577587" y="55229"/>
                  <a:pt x="11672425" y="31452"/>
                </a:cubicBezTo>
                <a:cubicBezTo>
                  <a:pt x="11764489" y="21683"/>
                  <a:pt x="11827765" y="50482"/>
                  <a:pt x="11912086" y="4524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898-B6FC-C6CF-5A11-4F4B40F4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47" y="744884"/>
            <a:ext cx="3831529" cy="1199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Diagram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821" y="492790"/>
            <a:ext cx="6084939" cy="574922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5F6F5"/>
          </a:solidFill>
          <a:ln>
            <a:noFill/>
          </a:ln>
          <a:effectLst>
            <a:outerShdw blurRad="25400" dist="254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5F726A-18CE-C8EC-5B09-2952182FE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814" r="-2" b="9663"/>
          <a:stretch/>
        </p:blipFill>
        <p:spPr>
          <a:xfrm>
            <a:off x="5298822" y="492790"/>
            <a:ext cx="6084937" cy="5749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E6DA86-D868-D7A6-8398-DCDB8B1E1153}"/>
              </a:ext>
            </a:extLst>
          </p:cNvPr>
          <p:cNvSpPr txBox="1"/>
          <p:nvPr/>
        </p:nvSpPr>
        <p:spPr>
          <a:xfrm>
            <a:off x="596767" y="2325910"/>
            <a:ext cx="3535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Initial thoughts on solution:</a:t>
            </a:r>
          </a:p>
          <a:p>
            <a:endParaRPr lang="en-US" dirty="0">
              <a:solidFill>
                <a:srgbClr val="2D3B45"/>
              </a:solidFill>
              <a:latin typeface="Lato Extend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It is a Web Application where the user can able to search, edit, delete, personalized playlist, Albu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ms, Artist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3B45"/>
                </a:solidFill>
                <a:latin typeface="Lato Extended"/>
              </a:rPr>
              <a:t>The preferred 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technologies are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springboot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, HTML,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mysql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 etc.</a:t>
            </a:r>
            <a:endParaRPr lang="en-US" dirty="0">
              <a:solidFill>
                <a:srgbClr val="2D3B45"/>
              </a:solidFill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216760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D41A2DCC40CB448B9F861EDA7EEAAE" ma:contentTypeVersion="11" ma:contentTypeDescription="Create a new document." ma:contentTypeScope="" ma:versionID="63afad3a60170ccc4882570990262a60">
  <xsd:schema xmlns:xsd="http://www.w3.org/2001/XMLSchema" xmlns:xs="http://www.w3.org/2001/XMLSchema" xmlns:p="http://schemas.microsoft.com/office/2006/metadata/properties" xmlns:ns2="33399db8-e650-4ac1-8ee5-6af94d27030b" xmlns:ns3="c09bd553-3f7a-4eba-a2b5-534a586eedaf" targetNamespace="http://schemas.microsoft.com/office/2006/metadata/properties" ma:root="true" ma:fieldsID="a76ccbdca691e9621bb323044e43262d" ns2:_="" ns3:_="">
    <xsd:import namespace="33399db8-e650-4ac1-8ee5-6af94d27030b"/>
    <xsd:import namespace="c09bd553-3f7a-4eba-a2b5-534a586eedaf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399db8-e650-4ac1-8ee5-6af94d27030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f1126a72-d6b6-4966-a461-efddb79e6d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bd553-3f7a-4eba-a2b5-534a586eedaf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5c4360ca-44ce-4aa2-a309-d52daebfe4d0}" ma:internalName="TaxCatchAll" ma:showField="CatchAllData" ma:web="c09bd553-3f7a-4eba-a2b5-534a586eed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6073DD-59DA-444D-9AC7-83E589F038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E7CBA-EB22-4A0E-92F9-DDE672159E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399db8-e650-4ac1-8ee5-6af94d27030b"/>
    <ds:schemaRef ds:uri="c09bd553-3f7a-4eba-a2b5-534a586eed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372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Bembo</vt:lpstr>
      <vt:lpstr>Lato Extended</vt:lpstr>
      <vt:lpstr>Söhne</vt:lpstr>
      <vt:lpstr>ArchiveVTI</vt:lpstr>
      <vt:lpstr>Music Mix: Enhancing the Music Streaming Experience </vt:lpstr>
      <vt:lpstr>Outline </vt:lpstr>
      <vt:lpstr>Introduction</vt:lpstr>
      <vt:lpstr>Problem Statement</vt:lpstr>
      <vt:lpstr>Proposed Solution</vt:lpstr>
      <vt:lpstr>Functional Requirements</vt:lpstr>
      <vt:lpstr>Non-Functional Requirements</vt:lpstr>
      <vt:lpstr>Initial data management plan </vt:lpstr>
      <vt:lpstr>Usecase Diagram</vt:lpstr>
      <vt:lpstr>What Have Been Accomplished?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Mix: Enhancing the Music Streaming Experience </dc:title>
  <dc:creator>Palla,Shivaram Reddy</dc:creator>
  <cp:lastModifiedBy>Pandula,Shivani Goud</cp:lastModifiedBy>
  <cp:revision>7</cp:revision>
  <dcterms:created xsi:type="dcterms:W3CDTF">2024-05-09T20:23:19Z</dcterms:created>
  <dcterms:modified xsi:type="dcterms:W3CDTF">2024-05-13T04:44:13Z</dcterms:modified>
</cp:coreProperties>
</file>