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4" r:id="rId5"/>
    <p:sldId id="269" r:id="rId6"/>
    <p:sldId id="275" r:id="rId7"/>
    <p:sldId id="270" r:id="rId8"/>
    <p:sldId id="276" r:id="rId9"/>
    <p:sldId id="271" r:id="rId10"/>
    <p:sldId id="277"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52525"/>
                </a:solidFill>
                <a:latin typeface="Myanmar Text"/>
                <a:cs typeface="Myanmar Text"/>
              </a:defRPr>
            </a:lvl1pPr>
          </a:lstStyle>
          <a:p>
            <a:endParaRPr/>
          </a:p>
        </p:txBody>
      </p:sp>
      <p:sp>
        <p:nvSpPr>
          <p:cNvPr id="3" name="Holder 3"/>
          <p:cNvSpPr>
            <a:spLocks noGrp="1"/>
          </p:cNvSpPr>
          <p:nvPr>
            <p:ph type="body" idx="1"/>
          </p:nvPr>
        </p:nvSpPr>
        <p:spPr/>
        <p:txBody>
          <a:bodyPr lIns="0" tIns="0" rIns="0" bIns="0"/>
          <a:lstStyle>
            <a:lvl1pPr>
              <a:defRPr sz="1600" b="0" i="0">
                <a:solidFill>
                  <a:srgbClr val="404040"/>
                </a:solidFill>
                <a:latin typeface="Myanmar Text"/>
                <a:cs typeface="Myanmar Tex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52525"/>
                </a:solidFill>
                <a:latin typeface="Myanmar Text"/>
                <a:cs typeface="Myanmar Tex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2851404" cy="6859522"/>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0"/>
            <a:ext cx="182880" cy="6858000"/>
          </a:xfrm>
          <a:custGeom>
            <a:avLst/>
            <a:gdLst/>
            <a:ahLst/>
            <a:cxnLst/>
            <a:rect l="l" t="t" r="r" b="b"/>
            <a:pathLst>
              <a:path w="182880" h="6858000">
                <a:moveTo>
                  <a:pt x="0" y="6858000"/>
                </a:moveTo>
                <a:lnTo>
                  <a:pt x="182880" y="6858000"/>
                </a:lnTo>
                <a:lnTo>
                  <a:pt x="182880" y="0"/>
                </a:lnTo>
                <a:lnTo>
                  <a:pt x="0" y="0"/>
                </a:lnTo>
                <a:lnTo>
                  <a:pt x="0" y="6858000"/>
                </a:lnTo>
                <a:close/>
              </a:path>
            </a:pathLst>
          </a:custGeom>
          <a:solidFill>
            <a:srgbClr val="766E53"/>
          </a:solidFill>
        </p:spPr>
        <p:txBody>
          <a:bodyPr wrap="square" lIns="0" tIns="0" rIns="0" bIns="0" rtlCol="0"/>
          <a:lstStyle/>
          <a:p>
            <a:endParaRPr/>
          </a:p>
        </p:txBody>
      </p:sp>
      <p:sp>
        <p:nvSpPr>
          <p:cNvPr id="19" name="bk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252525"/>
                </a:solidFill>
                <a:latin typeface="Myanmar Text"/>
                <a:cs typeface="Myanmar Tex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0"/>
            <a:ext cx="2851404" cy="6859522"/>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0" y="0"/>
            <a:ext cx="182880" cy="6858000"/>
          </a:xfrm>
          <a:custGeom>
            <a:avLst/>
            <a:gdLst/>
            <a:ahLst/>
            <a:cxnLst/>
            <a:rect l="l" t="t" r="r" b="b"/>
            <a:pathLst>
              <a:path w="182880" h="6858000">
                <a:moveTo>
                  <a:pt x="0" y="6858000"/>
                </a:moveTo>
                <a:lnTo>
                  <a:pt x="182880" y="6858000"/>
                </a:lnTo>
                <a:lnTo>
                  <a:pt x="182880" y="0"/>
                </a:lnTo>
                <a:lnTo>
                  <a:pt x="0" y="0"/>
                </a:lnTo>
                <a:lnTo>
                  <a:pt x="0" y="6858000"/>
                </a:lnTo>
                <a:close/>
              </a:path>
            </a:pathLst>
          </a:custGeom>
          <a:solidFill>
            <a:srgbClr val="766E53"/>
          </a:solidFill>
        </p:spPr>
        <p:txBody>
          <a:bodyPr wrap="square" lIns="0" tIns="0" rIns="0" bIns="0" rtlCol="0"/>
          <a:lstStyle/>
          <a:p>
            <a:endParaRPr/>
          </a:p>
        </p:txBody>
      </p:sp>
      <p:sp>
        <p:nvSpPr>
          <p:cNvPr id="2" name="Holder 2"/>
          <p:cNvSpPr>
            <a:spLocks noGrp="1"/>
          </p:cNvSpPr>
          <p:nvPr>
            <p:ph type="title"/>
          </p:nvPr>
        </p:nvSpPr>
        <p:spPr>
          <a:xfrm>
            <a:off x="3498723" y="504520"/>
            <a:ext cx="5194553" cy="574675"/>
          </a:xfrm>
          <a:prstGeom prst="rect">
            <a:avLst/>
          </a:prstGeom>
        </p:spPr>
        <p:txBody>
          <a:bodyPr wrap="square" lIns="0" tIns="0" rIns="0" bIns="0">
            <a:spAutoFit/>
          </a:bodyPr>
          <a:lstStyle>
            <a:lvl1pPr>
              <a:defRPr sz="3600" b="0" i="0">
                <a:solidFill>
                  <a:srgbClr val="252525"/>
                </a:solidFill>
                <a:latin typeface="Myanmar Text"/>
                <a:cs typeface="Myanmar Text"/>
              </a:defRPr>
            </a:lvl1pPr>
          </a:lstStyle>
          <a:p>
            <a:endParaRPr/>
          </a:p>
        </p:txBody>
      </p:sp>
      <p:sp>
        <p:nvSpPr>
          <p:cNvPr id="3" name="Holder 3"/>
          <p:cNvSpPr>
            <a:spLocks noGrp="1"/>
          </p:cNvSpPr>
          <p:nvPr>
            <p:ph type="body" idx="1"/>
          </p:nvPr>
        </p:nvSpPr>
        <p:spPr>
          <a:xfrm>
            <a:off x="3125470" y="2616225"/>
            <a:ext cx="5917565" cy="2622550"/>
          </a:xfrm>
          <a:prstGeom prst="rect">
            <a:avLst/>
          </a:prstGeom>
        </p:spPr>
        <p:txBody>
          <a:bodyPr wrap="square" lIns="0" tIns="0" rIns="0" bIns="0">
            <a:spAutoFit/>
          </a:bodyPr>
          <a:lstStyle>
            <a:lvl1pPr>
              <a:defRPr sz="1600" b="0" i="0">
                <a:solidFill>
                  <a:srgbClr val="404040"/>
                </a:solidFill>
                <a:latin typeface="Myanmar Text"/>
                <a:cs typeface="Myanmar Tex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9/2/2019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himanshu991139@gmail.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yashiagnihotri22@gmail.co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CID_(computer_science)" TargetMode="External"/><Relationship Id="rId2" Type="http://schemas.openxmlformats.org/officeDocument/2006/relationships/hyperlink" Target="https://en.wikipedia.org/wiki/Transaction_process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kovid.dattu1999@gmail.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23588"/>
            <a:ext cx="1743075"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2425445" y="331723"/>
            <a:ext cx="8154034" cy="2875146"/>
          </a:xfrm>
          <a:prstGeom prst="rect">
            <a:avLst/>
          </a:prstGeom>
        </p:spPr>
        <p:txBody>
          <a:bodyPr vert="horz" wrap="square" lIns="0" tIns="12700" rIns="0" bIns="0" rtlCol="0">
            <a:spAutoFit/>
          </a:bodyPr>
          <a:lstStyle/>
          <a:p>
            <a:pPr marL="12700">
              <a:lnSpc>
                <a:spcPct val="100000"/>
              </a:lnSpc>
              <a:spcBef>
                <a:spcPts val="100"/>
              </a:spcBef>
            </a:pPr>
            <a:r>
              <a:rPr lang="en-US" sz="5400" spc="-5" dirty="0" smtClean="0"/>
              <a:t>      </a:t>
            </a:r>
            <a:br>
              <a:rPr lang="en-US" sz="5400" spc="-5" dirty="0" smtClean="0"/>
            </a:br>
            <a:r>
              <a:rPr lang="en-US" sz="6600" spc="-5" dirty="0" smtClean="0">
                <a:solidFill>
                  <a:srgbClr val="00B050"/>
                </a:solidFill>
              </a:rPr>
              <a:t/>
            </a:r>
            <a:br>
              <a:rPr lang="en-US" sz="6600" spc="-5" dirty="0" smtClean="0">
                <a:solidFill>
                  <a:srgbClr val="00B050"/>
                </a:solidFill>
              </a:rPr>
            </a:br>
            <a:r>
              <a:rPr lang="en-US" sz="6600" spc="-5" dirty="0" smtClean="0">
                <a:solidFill>
                  <a:srgbClr val="00B050"/>
                </a:solidFill>
              </a:rPr>
              <a:t>  HUNGER-RELIEF</a:t>
            </a:r>
            <a:endParaRPr sz="6600">
              <a:solidFill>
                <a:srgbClr val="00B050"/>
              </a:solidFill>
            </a:endParaRPr>
          </a:p>
        </p:txBody>
      </p:sp>
      <p:sp>
        <p:nvSpPr>
          <p:cNvPr id="5" name="object 5"/>
          <p:cNvSpPr txBox="1"/>
          <p:nvPr/>
        </p:nvSpPr>
        <p:spPr>
          <a:xfrm>
            <a:off x="7724647" y="5147817"/>
            <a:ext cx="2972435" cy="1397819"/>
          </a:xfrm>
          <a:prstGeom prst="rect">
            <a:avLst/>
          </a:prstGeom>
        </p:spPr>
        <p:txBody>
          <a:bodyPr vert="horz" wrap="square" lIns="0" tIns="12700" rIns="0" bIns="0" rtlCol="0">
            <a:spAutoFit/>
          </a:bodyPr>
          <a:lstStyle/>
          <a:p>
            <a:pPr marL="12700">
              <a:lnSpc>
                <a:spcPct val="100000"/>
              </a:lnSpc>
              <a:spcBef>
                <a:spcPts val="100"/>
              </a:spcBef>
            </a:pPr>
            <a:r>
              <a:rPr sz="1800" dirty="0">
                <a:latin typeface="Myanmar Text"/>
                <a:cs typeface="Myanmar Text"/>
              </a:rPr>
              <a:t>BY:</a:t>
            </a:r>
            <a:endParaRPr sz="1800">
              <a:latin typeface="Myanmar Text"/>
              <a:cs typeface="Myanmar Text"/>
            </a:endParaRPr>
          </a:p>
          <a:p>
            <a:pPr marL="12700" marR="5080">
              <a:lnSpc>
                <a:spcPct val="100000"/>
              </a:lnSpc>
              <a:tabLst>
                <a:tab pos="1701800" algn="l"/>
                <a:tab pos="1722120" algn="l"/>
              </a:tabLst>
            </a:pPr>
            <a:r>
              <a:rPr lang="en-US" sz="1800" dirty="0" err="1" smtClean="0">
                <a:latin typeface="Myanmar Text"/>
                <a:cs typeface="Myanmar Text"/>
              </a:rPr>
              <a:t>Himanshu</a:t>
            </a:r>
            <a:r>
              <a:rPr lang="en-US" sz="1800" dirty="0" smtClean="0">
                <a:latin typeface="Myanmar Text"/>
                <a:cs typeface="Myanmar Text"/>
              </a:rPr>
              <a:t> Sharma</a:t>
            </a:r>
            <a:r>
              <a:rPr sz="1800">
                <a:latin typeface="Myanmar Text"/>
                <a:cs typeface="Myanmar Text"/>
              </a:rPr>
              <a:t>	</a:t>
            </a:r>
            <a:r>
              <a:rPr sz="1800" smtClean="0">
                <a:latin typeface="Myanmar Text"/>
                <a:cs typeface="Myanmar Text"/>
              </a:rPr>
              <a:t>  </a:t>
            </a:r>
            <a:endParaRPr lang="en-US" sz="1800" dirty="0" smtClean="0">
              <a:latin typeface="Myanmar Text"/>
              <a:cs typeface="Myanmar Text"/>
            </a:endParaRPr>
          </a:p>
          <a:p>
            <a:pPr marL="12700" marR="5080">
              <a:lnSpc>
                <a:spcPct val="100000"/>
              </a:lnSpc>
              <a:tabLst>
                <a:tab pos="1701800" algn="l"/>
                <a:tab pos="1722120" algn="l"/>
              </a:tabLst>
            </a:pPr>
            <a:r>
              <a:rPr lang="en-US" sz="1800" dirty="0" err="1" smtClean="0">
                <a:latin typeface="Myanmar Text"/>
                <a:cs typeface="Myanmar Text"/>
              </a:rPr>
              <a:t>Yashi</a:t>
            </a:r>
            <a:r>
              <a:rPr lang="en-US" sz="1800" dirty="0" smtClean="0">
                <a:latin typeface="Myanmar Text"/>
                <a:cs typeface="Myanmar Text"/>
              </a:rPr>
              <a:t> </a:t>
            </a:r>
            <a:r>
              <a:rPr lang="en-US" sz="1800" dirty="0" err="1" smtClean="0">
                <a:latin typeface="Myanmar Text"/>
                <a:cs typeface="Myanmar Text"/>
              </a:rPr>
              <a:t>Agnihotri</a:t>
            </a:r>
            <a:endParaRPr lang="en-US" sz="1800" dirty="0" smtClean="0">
              <a:latin typeface="Myanmar Text"/>
              <a:cs typeface="Myanmar Text"/>
            </a:endParaRPr>
          </a:p>
          <a:p>
            <a:pPr marL="12700" marR="5080">
              <a:lnSpc>
                <a:spcPct val="100000"/>
              </a:lnSpc>
              <a:tabLst>
                <a:tab pos="1701800" algn="l"/>
                <a:tab pos="1722120" algn="l"/>
              </a:tabLst>
            </a:pPr>
            <a:r>
              <a:rPr lang="en-US" dirty="0" err="1" smtClean="0">
                <a:latin typeface="Myanmar Text"/>
                <a:cs typeface="Myanmar Text"/>
              </a:rPr>
              <a:t>Kanika</a:t>
            </a:r>
            <a:r>
              <a:rPr lang="en-US" dirty="0" smtClean="0">
                <a:latin typeface="Myanmar Text"/>
                <a:cs typeface="Myanmar Text"/>
              </a:rPr>
              <a:t> </a:t>
            </a:r>
            <a:r>
              <a:rPr lang="en-US" dirty="0" err="1">
                <a:latin typeface="Myanmar Text"/>
                <a:cs typeface="Myanmar Text"/>
              </a:rPr>
              <a:t>K</a:t>
            </a:r>
            <a:r>
              <a:rPr lang="en-US" dirty="0" err="1" smtClean="0">
                <a:latin typeface="Myanmar Text"/>
                <a:cs typeface="Myanmar Text"/>
              </a:rPr>
              <a:t>ushwaha</a:t>
            </a:r>
            <a:endParaRPr lang="en-US" dirty="0" smtClean="0">
              <a:latin typeface="Myanmar Text"/>
              <a:cs typeface="Myanmar Text"/>
            </a:endParaRPr>
          </a:p>
          <a:p>
            <a:pPr marL="12700" marR="5080">
              <a:lnSpc>
                <a:spcPct val="100000"/>
              </a:lnSpc>
              <a:tabLst>
                <a:tab pos="1701800" algn="l"/>
                <a:tab pos="1722120" algn="l"/>
              </a:tabLst>
            </a:pPr>
            <a:r>
              <a:rPr lang="en-US" dirty="0" err="1" smtClean="0">
                <a:latin typeface="Myanmar Text"/>
                <a:cs typeface="Myanmar Text"/>
              </a:rPr>
              <a:t>Shivani</a:t>
            </a:r>
            <a:r>
              <a:rPr lang="en-US" dirty="0" smtClean="0">
                <a:latin typeface="Myanmar Text"/>
                <a:cs typeface="Myanmar Text"/>
              </a:rPr>
              <a:t> </a:t>
            </a:r>
            <a:r>
              <a:rPr lang="en-US" dirty="0" err="1" smtClean="0">
                <a:latin typeface="Myanmar Text"/>
                <a:cs typeface="Myanmar Text"/>
              </a:rPr>
              <a:t>Rastogi</a:t>
            </a:r>
            <a:endParaRPr sz="1800">
              <a:latin typeface="Myanmar Text"/>
              <a:cs typeface="Myanmar Tex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Contribution</a:t>
            </a:r>
            <a:endParaRPr lang="en-US" b="1" dirty="0"/>
          </a:p>
        </p:txBody>
      </p:sp>
      <p:sp>
        <p:nvSpPr>
          <p:cNvPr id="3" name="Text Placeholder 2"/>
          <p:cNvSpPr>
            <a:spLocks noGrp="1"/>
          </p:cNvSpPr>
          <p:nvPr>
            <p:ph type="body" idx="1"/>
          </p:nvPr>
        </p:nvSpPr>
        <p:spPr>
          <a:xfrm>
            <a:off x="2362200" y="1219200"/>
            <a:ext cx="9144000" cy="5909310"/>
          </a:xfrm>
        </p:spPr>
        <p:txBody>
          <a:bodyPr/>
          <a:lstStyle/>
          <a:p>
            <a:endParaRPr lang="en-US" sz="2800" dirty="0" smtClean="0"/>
          </a:p>
          <a:p>
            <a:r>
              <a:rPr lang="en-US" sz="2800" dirty="0" smtClean="0"/>
              <a:t>Description</a:t>
            </a:r>
          </a:p>
          <a:p>
            <a:endParaRPr lang="en-US" sz="2000" dirty="0" smtClean="0"/>
          </a:p>
          <a:p>
            <a:r>
              <a:rPr lang="en-US" sz="2000" dirty="0" smtClean="0"/>
              <a:t>Front-end web development, also known as client-side development is the practice of  producing HTML, CSS and JavaScript for a website or Web Application so that a user can see and interact with them directly. The challenge associated with front end development is that the tools and techniques used to create the front end of a website change constantly and so the developer needs to constantly be aware of how the field is developing</a:t>
            </a:r>
            <a:r>
              <a:rPr lang="en-US" dirty="0" smtClean="0"/>
              <a:t>.</a:t>
            </a:r>
          </a:p>
          <a:p>
            <a:endParaRPr lang="en-US" dirty="0" smtClean="0"/>
          </a:p>
          <a:p>
            <a:r>
              <a:rPr lang="en-US" sz="2400" dirty="0" smtClean="0">
                <a:latin typeface="Times New Roman" pitchFamily="18" charset="0"/>
                <a:cs typeface="Times New Roman" pitchFamily="18" charset="0"/>
              </a:rPr>
              <a:t>Contribution</a:t>
            </a:r>
            <a:endParaRPr lang="en-US" sz="1800" dirty="0" smtClean="0">
              <a:solidFill>
                <a:srgbClr val="002060"/>
              </a:solidFill>
              <a:latin typeface="Times New Roman" pitchFamily="18" charset="0"/>
              <a:cs typeface="Times New Roman" pitchFamily="18" charset="0"/>
            </a:endParaRPr>
          </a:p>
          <a:p>
            <a:pPr>
              <a:buFont typeface="Arial" pitchFamily="34" charset="0"/>
              <a:buChar char="•"/>
            </a:pPr>
            <a:r>
              <a:rPr lang="en-US" sz="2000" dirty="0" smtClean="0">
                <a:solidFill>
                  <a:srgbClr val="002060"/>
                </a:solidFill>
                <a:latin typeface="Times New Roman" pitchFamily="18" charset="0"/>
                <a:cs typeface="Times New Roman" pitchFamily="18" charset="0"/>
              </a:rPr>
              <a:t>Dynamic Rendering of data using </a:t>
            </a:r>
            <a:r>
              <a:rPr lang="en-US" sz="2000" dirty="0" err="1" smtClean="0">
                <a:solidFill>
                  <a:srgbClr val="002060"/>
                </a:solidFill>
                <a:latin typeface="Times New Roman" pitchFamily="18" charset="0"/>
                <a:cs typeface="Times New Roman" pitchFamily="18" charset="0"/>
              </a:rPr>
              <a:t>jinja</a:t>
            </a:r>
            <a:endParaRPr lang="en-US" sz="2000" dirty="0" smtClean="0">
              <a:solidFill>
                <a:srgbClr val="002060"/>
              </a:solidFill>
              <a:latin typeface="Times New Roman" pitchFamily="18" charset="0"/>
              <a:cs typeface="Times New Roman" pitchFamily="18" charset="0"/>
            </a:endParaRPr>
          </a:p>
          <a:p>
            <a:pPr>
              <a:buFont typeface="Arial" pitchFamily="34" charset="0"/>
              <a:buChar char="•"/>
            </a:pPr>
            <a:r>
              <a:rPr lang="en-US" sz="2000" dirty="0" smtClean="0">
                <a:solidFill>
                  <a:srgbClr val="002060"/>
                </a:solidFill>
                <a:latin typeface="Times New Roman" pitchFamily="18" charset="0"/>
                <a:cs typeface="Times New Roman" pitchFamily="18" charset="0"/>
              </a:rPr>
              <a:t>Used technology like HTML, CSS , Bootstrap, JavaScript for Modification of code</a:t>
            </a:r>
          </a:p>
          <a:p>
            <a:pPr>
              <a:buFont typeface="Arial" pitchFamily="34" charset="0"/>
              <a:buChar char="•"/>
            </a:pPr>
            <a:r>
              <a:rPr lang="en-US" sz="2000" dirty="0" smtClean="0">
                <a:solidFill>
                  <a:srgbClr val="002060"/>
                </a:solidFill>
                <a:latin typeface="Times New Roman" pitchFamily="18" charset="0"/>
                <a:cs typeface="Times New Roman" pitchFamily="18" charset="0"/>
              </a:rPr>
              <a:t>Use Ajax for put and delete request. </a:t>
            </a:r>
          </a:p>
          <a:p>
            <a:pPr>
              <a:buFont typeface="Arial" pitchFamily="34" charset="0"/>
              <a:buChar char="•"/>
            </a:pPr>
            <a:r>
              <a:rPr lang="en-US" sz="2000" dirty="0" smtClean="0">
                <a:solidFill>
                  <a:srgbClr val="002060"/>
                </a:solidFill>
                <a:latin typeface="Times New Roman" pitchFamily="18" charset="0"/>
                <a:cs typeface="Times New Roman" pitchFamily="18" charset="0"/>
              </a:rPr>
              <a:t>Define Routes for rendering WebPages.</a:t>
            </a:r>
          </a:p>
          <a:p>
            <a:pPr>
              <a:buFont typeface="Arial" pitchFamily="34" charset="0"/>
              <a:buChar char="•"/>
            </a:pPr>
            <a:r>
              <a:rPr lang="en-US" sz="2000" dirty="0" smtClean="0">
                <a:solidFill>
                  <a:srgbClr val="002060"/>
                </a:solidFill>
                <a:latin typeface="Times New Roman" pitchFamily="18" charset="0"/>
                <a:cs typeface="Times New Roman" pitchFamily="18" charset="0"/>
              </a:rPr>
              <a:t>Integrating Email with website</a:t>
            </a:r>
          </a:p>
          <a:p>
            <a:pPr>
              <a:buFont typeface="Arial" pitchFamily="34" charset="0"/>
              <a:buChar char="•"/>
            </a:pPr>
            <a:endParaRPr lang="en-US" dirty="0" smtClean="0">
              <a:solidFill>
                <a:srgbClr val="002060"/>
              </a:solidFill>
              <a:latin typeface="Times New Roman" pitchFamily="18" charset="0"/>
              <a:cs typeface="Times New Roman" pitchFamily="18"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3334" y="2023059"/>
            <a:ext cx="4200525" cy="940435"/>
          </a:xfrm>
          <a:prstGeom prst="rect">
            <a:avLst/>
          </a:prstGeom>
        </p:spPr>
        <p:txBody>
          <a:bodyPr vert="horz" wrap="square" lIns="0" tIns="12700" rIns="0" bIns="0" rtlCol="0">
            <a:spAutoFit/>
          </a:bodyPr>
          <a:lstStyle/>
          <a:p>
            <a:pPr marL="12700">
              <a:lnSpc>
                <a:spcPct val="100000"/>
              </a:lnSpc>
              <a:spcBef>
                <a:spcPts val="100"/>
              </a:spcBef>
            </a:pPr>
            <a:r>
              <a:rPr sz="6000" dirty="0"/>
              <a:t>THANK</a:t>
            </a:r>
            <a:r>
              <a:rPr sz="6000" spc="-85" dirty="0"/>
              <a:t> </a:t>
            </a:r>
            <a:r>
              <a:rPr sz="6000" dirty="0"/>
              <a:t>YOU</a:t>
            </a:r>
            <a:endParaRPr sz="6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A42F0F"/>
          </a:solidFill>
        </p:spPr>
        <p:txBody>
          <a:bodyPr wrap="square" lIns="0" tIns="0" rIns="0" bIns="0" rtlCol="0"/>
          <a:lstStyle/>
          <a:p>
            <a:endParaRPr/>
          </a:p>
        </p:txBody>
      </p:sp>
      <p:sp>
        <p:nvSpPr>
          <p:cNvPr id="3" name="object 3"/>
          <p:cNvSpPr txBox="1">
            <a:spLocks noGrp="1"/>
          </p:cNvSpPr>
          <p:nvPr>
            <p:ph type="title"/>
          </p:nvPr>
        </p:nvSpPr>
        <p:spPr>
          <a:xfrm>
            <a:off x="4191000" y="381000"/>
            <a:ext cx="4718685" cy="574675"/>
          </a:xfrm>
          <a:prstGeom prst="rect">
            <a:avLst/>
          </a:prstGeom>
        </p:spPr>
        <p:txBody>
          <a:bodyPr vert="horz" wrap="square" lIns="0" tIns="12700" rIns="0" bIns="0" rtlCol="0">
            <a:spAutoFit/>
          </a:bodyPr>
          <a:lstStyle/>
          <a:p>
            <a:pPr marL="12700">
              <a:lnSpc>
                <a:spcPct val="100000"/>
              </a:lnSpc>
              <a:spcBef>
                <a:spcPts val="100"/>
              </a:spcBef>
            </a:pPr>
            <a:r>
              <a:rPr spc="-5" dirty="0"/>
              <a:t>PROJECT</a:t>
            </a:r>
            <a:r>
              <a:rPr spc="-65" dirty="0"/>
              <a:t> </a:t>
            </a:r>
            <a:r>
              <a:rPr spc="-5" dirty="0"/>
              <a:t>DESCRIPTION</a:t>
            </a:r>
          </a:p>
        </p:txBody>
      </p:sp>
      <p:sp>
        <p:nvSpPr>
          <p:cNvPr id="4" name="object 4"/>
          <p:cNvSpPr txBox="1"/>
          <p:nvPr/>
        </p:nvSpPr>
        <p:spPr>
          <a:xfrm>
            <a:off x="2590800" y="1447800"/>
            <a:ext cx="8505190" cy="4991751"/>
          </a:xfrm>
          <a:prstGeom prst="rect">
            <a:avLst/>
          </a:prstGeom>
        </p:spPr>
        <p:txBody>
          <a:bodyPr vert="horz" wrap="square" lIns="0" tIns="140335" rIns="0" bIns="0" rtlCol="0">
            <a:spAutoFit/>
          </a:bodyPr>
          <a:lstStyle/>
          <a:p>
            <a:r>
              <a:rPr lang="en-US" sz="2400" dirty="0"/>
              <a:t>Hunger-Relief is one of the organizations working on a mission to eradicate hunger, malnutrition and food-wastage. We work towards getting surplus meals from individuals, communities, weddings, restaurants and corporate cafeterias, as well as prepare freshly cooked meals to serve the underserved. With the help of our passionate volunteers - our Hunger Heroes, along with our </a:t>
            </a:r>
            <a:r>
              <a:rPr lang="en-US" sz="2400" dirty="0" smtClean="0"/>
              <a:t>programs</a:t>
            </a:r>
            <a:r>
              <a:rPr lang="en-US" sz="2400" dirty="0"/>
              <a:t>, we redistribute nutritious meals to those </a:t>
            </a:r>
          </a:p>
          <a:p>
            <a:r>
              <a:rPr lang="en-US" sz="2400" dirty="0"/>
              <a:t>who don’t have adequate or regular access to it</a:t>
            </a:r>
            <a:r>
              <a:rPr lang="en-US" sz="2400" dirty="0" smtClean="0"/>
              <a:t>.</a:t>
            </a:r>
          </a:p>
          <a:p>
            <a:endParaRPr lang="en-US" sz="2400" b="1" dirty="0">
              <a:solidFill>
                <a:srgbClr val="00B050"/>
              </a:solidFill>
            </a:endParaRPr>
          </a:p>
          <a:p>
            <a:pPr lvl="0"/>
            <a:r>
              <a:rPr lang="en-US" sz="2400" b="1" dirty="0" smtClean="0">
                <a:solidFill>
                  <a:srgbClr val="00B050"/>
                </a:solidFill>
              </a:rPr>
              <a:t>Technology Used:--</a:t>
            </a:r>
            <a:endParaRPr lang="en-US" sz="2400" b="1" dirty="0">
              <a:solidFill>
                <a:srgbClr val="00B050"/>
              </a:solidFill>
            </a:endParaRPr>
          </a:p>
          <a:p>
            <a:r>
              <a:rPr lang="en-US" sz="2400" dirty="0" smtClean="0"/>
              <a:t>Html  </a:t>
            </a:r>
            <a:r>
              <a:rPr lang="en-US" sz="2400" dirty="0"/>
              <a:t>,</a:t>
            </a:r>
            <a:r>
              <a:rPr lang="en-US" sz="2400" dirty="0" err="1"/>
              <a:t>CSS,Javascript,Bootstrap,Flask,jinja</a:t>
            </a:r>
            <a:r>
              <a:rPr lang="en-US" sz="2400" dirty="0"/>
              <a:t> ,</a:t>
            </a:r>
            <a:r>
              <a:rPr lang="en-US" sz="2400" dirty="0" err="1"/>
              <a:t>PostgreSQL</a:t>
            </a:r>
            <a:r>
              <a:rPr lang="en-US" sz="2400" dirty="0"/>
              <a:t>    </a:t>
            </a:r>
            <a:r>
              <a:rPr lang="en-US" sz="2400" b="1" dirty="0"/>
              <a:t>          </a:t>
            </a:r>
            <a:endParaRPr lang="en-US" sz="2400" dirty="0"/>
          </a:p>
          <a:p>
            <a:endParaRPr lang="en-US" sz="2400" dirty="0"/>
          </a:p>
          <a:p>
            <a:pPr marL="355600" indent="-342900">
              <a:lnSpc>
                <a:spcPct val="100000"/>
              </a:lnSpc>
              <a:spcBef>
                <a:spcPts val="1105"/>
              </a:spcBef>
              <a:buClr>
                <a:srgbClr val="A42F0F"/>
              </a:buClr>
              <a:buFont typeface="Wingdings 3"/>
              <a:buChar char=""/>
              <a:tabLst>
                <a:tab pos="354965" algn="l"/>
                <a:tab pos="355600" algn="l"/>
              </a:tabLst>
            </a:pPr>
            <a:endParaRPr sz="1800">
              <a:latin typeface="Myanmar Text"/>
              <a:cs typeface="Myanmar Tex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723" y="504520"/>
            <a:ext cx="5194553" cy="1107996"/>
          </a:xfrm>
        </p:spPr>
        <p:txBody>
          <a:bodyPr/>
          <a:lstStyle/>
          <a:p>
            <a:r>
              <a:rPr lang="en-US" b="1" dirty="0" smtClean="0"/>
              <a:t>Candidate</a:t>
            </a:r>
            <a:br>
              <a:rPr lang="en-US" b="1" dirty="0" smtClean="0"/>
            </a:br>
            <a:endParaRPr lang="en-US" dirty="0"/>
          </a:p>
        </p:txBody>
      </p:sp>
      <p:sp>
        <p:nvSpPr>
          <p:cNvPr id="3" name="Content Placeholder 2"/>
          <p:cNvSpPr>
            <a:spLocks noGrp="1"/>
          </p:cNvSpPr>
          <p:nvPr>
            <p:ph sz="half" idx="2"/>
          </p:nvPr>
        </p:nvSpPr>
        <p:spPr>
          <a:xfrm>
            <a:off x="609600" y="1577340"/>
            <a:ext cx="6324600" cy="4298613"/>
          </a:xfrm>
        </p:spPr>
        <p:txBody>
          <a:bodyPr/>
          <a:lstStyle/>
          <a:p>
            <a:endParaRPr lang="en-US" sz="2800" b="1" dirty="0" smtClean="0"/>
          </a:p>
          <a:p>
            <a:r>
              <a:rPr lang="en-US" sz="2800" b="1" dirty="0" smtClean="0"/>
              <a:t>Name – </a:t>
            </a:r>
            <a:r>
              <a:rPr lang="en-US" sz="2800" b="1" dirty="0" err="1" smtClean="0"/>
              <a:t>Himanshu</a:t>
            </a:r>
            <a:r>
              <a:rPr lang="en-US" sz="2800" b="1" dirty="0" smtClean="0"/>
              <a:t> Sharma </a:t>
            </a:r>
          </a:p>
          <a:p>
            <a:r>
              <a:rPr lang="en-US" sz="2800" b="1" dirty="0" smtClean="0"/>
              <a:t>Roll. No. - 1603313021</a:t>
            </a:r>
          </a:p>
          <a:p>
            <a:r>
              <a:rPr lang="en-US" sz="2800" b="1" dirty="0" smtClean="0"/>
              <a:t>Phone No. - 9910072742</a:t>
            </a:r>
          </a:p>
          <a:p>
            <a:r>
              <a:rPr lang="en-US" sz="2800" b="1" dirty="0" smtClean="0"/>
              <a:t>Email  id – </a:t>
            </a:r>
            <a:r>
              <a:rPr lang="en-US" sz="2800" b="1" u="sng" dirty="0" smtClean="0">
                <a:hlinkClick r:id="rId2"/>
              </a:rPr>
              <a:t>himanshu991139@gmail.com</a:t>
            </a:r>
            <a:endParaRPr lang="en-US" sz="2800" b="1" u="sng" dirty="0" smtClean="0"/>
          </a:p>
          <a:p>
            <a:r>
              <a:rPr lang="en-US" sz="2800" b="1" dirty="0" smtClean="0"/>
              <a:t> </a:t>
            </a:r>
            <a:r>
              <a:rPr lang="en-US" sz="2800" b="1" dirty="0" err="1" smtClean="0"/>
              <a:t>Github</a:t>
            </a:r>
            <a:r>
              <a:rPr lang="en-US" sz="2800" b="1" dirty="0" smtClean="0"/>
              <a:t> Id:- https://github.com/himanshu991139</a:t>
            </a:r>
          </a:p>
          <a:p>
            <a:pPr marL="355600" indent="-342900">
              <a:lnSpc>
                <a:spcPct val="100000"/>
              </a:lnSpc>
              <a:spcBef>
                <a:spcPts val="100"/>
              </a:spcBef>
              <a:buClr>
                <a:srgbClr val="A42F0F"/>
              </a:buClr>
              <a:buFont typeface="Wingdings 3"/>
              <a:buChar char=""/>
              <a:tabLst>
                <a:tab pos="354965" algn="l"/>
                <a:tab pos="355600" algn="l"/>
              </a:tabLst>
            </a:pPr>
            <a:endParaRPr lang="en-US" sz="1050" b="1" dirty="0" smtClean="0"/>
          </a:p>
          <a:p>
            <a:endParaRPr lang="en-US" b="1" dirty="0"/>
          </a:p>
        </p:txBody>
      </p:sp>
      <p:pic>
        <p:nvPicPr>
          <p:cNvPr id="1026" name="Picture 2" descr="C:\Users\Hamar-PC\Downloads\Documents\Alien Shooter 2 Demo Saves\New Doc 2019-03-31 20.03.34.jpg"/>
          <p:cNvPicPr>
            <a:picLocks noGrp="1" noChangeAspect="1" noChangeArrowheads="1"/>
          </p:cNvPicPr>
          <p:nvPr>
            <p:ph sz="half" idx="3"/>
          </p:nvPr>
        </p:nvPicPr>
        <p:blipFill>
          <a:blip r:embed="rId3"/>
          <a:srcRect/>
          <a:stretch>
            <a:fillRect/>
          </a:stretch>
        </p:blipFill>
        <p:spPr bwMode="auto">
          <a:xfrm>
            <a:off x="7543800" y="1371600"/>
            <a:ext cx="3352800" cy="3657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723" y="504520"/>
            <a:ext cx="7093077" cy="1107996"/>
          </a:xfrm>
        </p:spPr>
        <p:txBody>
          <a:bodyPr/>
          <a:lstStyle/>
          <a:p>
            <a:r>
              <a:rPr lang="en-US" b="1" dirty="0" smtClean="0"/>
              <a:t>My Contribution (Front-End)</a:t>
            </a:r>
            <a:r>
              <a:rPr lang="en-US" dirty="0" smtClean="0"/>
              <a:t/>
            </a:r>
            <a:br>
              <a:rPr lang="en-US" dirty="0" smtClean="0"/>
            </a:br>
            <a:endParaRPr lang="en-US" dirty="0"/>
          </a:p>
        </p:txBody>
      </p:sp>
      <p:sp>
        <p:nvSpPr>
          <p:cNvPr id="3" name="Text Placeholder 2"/>
          <p:cNvSpPr>
            <a:spLocks noGrp="1"/>
          </p:cNvSpPr>
          <p:nvPr>
            <p:ph type="body" idx="1"/>
          </p:nvPr>
        </p:nvSpPr>
        <p:spPr>
          <a:xfrm>
            <a:off x="2209800" y="1371600"/>
            <a:ext cx="9525000" cy="5878532"/>
          </a:xfrm>
        </p:spPr>
        <p:txBody>
          <a:bodyPr/>
          <a:lstStyle/>
          <a:p>
            <a:r>
              <a:rPr lang="en-US" sz="3200" dirty="0" smtClean="0"/>
              <a:t>Description</a:t>
            </a:r>
            <a:r>
              <a:rPr lang="en-US" dirty="0" smtClean="0"/>
              <a:t>		</a:t>
            </a:r>
          </a:p>
          <a:p>
            <a:r>
              <a:rPr lang="en-US" dirty="0" smtClean="0"/>
              <a:t> </a:t>
            </a:r>
          </a:p>
          <a:p>
            <a:r>
              <a:rPr lang="en-US" sz="2000" dirty="0" smtClean="0"/>
              <a:t>Front-end web development, also known as client-side development is the practice of  producing HTML, CSS and JavaScript for a website or Web Application so that a user can see and interact with them directly. The challenge associated with front end development is that the tools and techniques used to create the front end of a website change constantly and so the developer needs to constantly be aware of how the field is developing.</a:t>
            </a:r>
          </a:p>
          <a:p>
            <a:endParaRPr lang="en-US" sz="2000" dirty="0" smtClean="0"/>
          </a:p>
          <a:p>
            <a:r>
              <a:rPr lang="en-US" sz="2800" dirty="0" smtClean="0">
                <a:latin typeface="Times New Roman" pitchFamily="18" charset="0"/>
                <a:cs typeface="Times New Roman" pitchFamily="18" charset="0"/>
              </a:rPr>
              <a:t>Contribution</a:t>
            </a:r>
            <a:endParaRPr lang="en-US" sz="2000" dirty="0" smtClean="0">
              <a:solidFill>
                <a:srgbClr val="002060"/>
              </a:solidFill>
              <a:latin typeface="Times New Roman" pitchFamily="18" charset="0"/>
              <a:cs typeface="Times New Roman" pitchFamily="18" charset="0"/>
            </a:endParaRPr>
          </a:p>
          <a:p>
            <a:pPr>
              <a:buFont typeface="Arial" pitchFamily="34" charset="0"/>
              <a:buChar char="•"/>
            </a:pPr>
            <a:r>
              <a:rPr lang="en-US" sz="1800" dirty="0" smtClean="0">
                <a:solidFill>
                  <a:srgbClr val="002060"/>
                </a:solidFill>
                <a:latin typeface="Times New Roman" pitchFamily="18" charset="0"/>
                <a:cs typeface="Times New Roman" pitchFamily="18" charset="0"/>
              </a:rPr>
              <a:t>Design the Front-End of the webpage. </a:t>
            </a:r>
          </a:p>
          <a:p>
            <a:pPr>
              <a:buFont typeface="Arial" pitchFamily="34" charset="0"/>
              <a:buChar char="•"/>
            </a:pPr>
            <a:r>
              <a:rPr lang="en-US" sz="1800" dirty="0" smtClean="0">
                <a:solidFill>
                  <a:srgbClr val="002060"/>
                </a:solidFill>
                <a:latin typeface="Times New Roman" pitchFamily="18" charset="0"/>
                <a:cs typeface="Times New Roman" pitchFamily="18" charset="0"/>
              </a:rPr>
              <a:t>Used technology like HTML, CSS , Bootstrap, JavaScript for Creating front end website. </a:t>
            </a:r>
          </a:p>
          <a:p>
            <a:pPr>
              <a:buFont typeface="Arial" pitchFamily="34" charset="0"/>
              <a:buChar char="•"/>
            </a:pPr>
            <a:r>
              <a:rPr lang="en-US" sz="1800" dirty="0" smtClean="0">
                <a:solidFill>
                  <a:srgbClr val="002060"/>
                </a:solidFill>
                <a:latin typeface="Times New Roman" pitchFamily="18" charset="0"/>
                <a:cs typeface="Times New Roman" pitchFamily="18" charset="0"/>
              </a:rPr>
              <a:t>Design Forms to take input From Users</a:t>
            </a:r>
          </a:p>
          <a:p>
            <a:pPr>
              <a:buFont typeface="Arial" pitchFamily="34" charset="0"/>
              <a:buChar char="•"/>
            </a:pPr>
            <a:r>
              <a:rPr lang="en-US" sz="1800" dirty="0" smtClean="0">
                <a:solidFill>
                  <a:srgbClr val="002060"/>
                </a:solidFill>
                <a:latin typeface="Times New Roman" pitchFamily="18" charset="0"/>
                <a:cs typeface="Times New Roman" pitchFamily="18" charset="0"/>
              </a:rPr>
              <a:t>Used Html ,CSS ,Bootstrap for designing Webpage</a:t>
            </a:r>
          </a:p>
          <a:p>
            <a:pPr>
              <a:buFont typeface="Arial" pitchFamily="34" charset="0"/>
              <a:buChar char="•"/>
            </a:pPr>
            <a:r>
              <a:rPr lang="en-US" sz="1800" dirty="0" smtClean="0">
                <a:solidFill>
                  <a:srgbClr val="002060"/>
                </a:solidFill>
                <a:latin typeface="Times New Roman" pitchFamily="18" charset="0"/>
                <a:cs typeface="Times New Roman" pitchFamily="18" charset="0"/>
              </a:rPr>
              <a:t>Validating Form data using JavaScript</a:t>
            </a:r>
          </a:p>
          <a:p>
            <a:pPr>
              <a:buFont typeface="Arial" pitchFamily="34" charset="0"/>
              <a:buChar char="•"/>
            </a:pPr>
            <a:r>
              <a:rPr lang="en-US" sz="1800" dirty="0" smtClean="0">
                <a:solidFill>
                  <a:srgbClr val="002060"/>
                </a:solidFill>
                <a:latin typeface="Times New Roman" pitchFamily="18" charset="0"/>
                <a:cs typeface="Times New Roman" pitchFamily="18" charset="0"/>
              </a:rPr>
              <a:t>Making Webpage Responsive so it provide better interaction to user</a:t>
            </a:r>
          </a:p>
          <a:p>
            <a:pPr>
              <a:buFont typeface="Arial" pitchFamily="34" charset="0"/>
              <a:buChar char="•"/>
            </a:pPr>
            <a:r>
              <a:rPr lang="en-US" sz="1800" dirty="0" smtClean="0">
                <a:solidFill>
                  <a:srgbClr val="002060"/>
                </a:solidFill>
                <a:latin typeface="Times New Roman" pitchFamily="18" charset="0"/>
                <a:cs typeface="Times New Roman" pitchFamily="18" charset="0"/>
              </a:rPr>
              <a:t>Design </a:t>
            </a:r>
            <a:r>
              <a:rPr lang="en-US" sz="1800" dirty="0" err="1" smtClean="0">
                <a:solidFill>
                  <a:srgbClr val="002060"/>
                </a:solidFill>
                <a:latin typeface="Times New Roman" pitchFamily="18" charset="0"/>
                <a:cs typeface="Times New Roman" pitchFamily="18" charset="0"/>
              </a:rPr>
              <a:t>google</a:t>
            </a:r>
            <a:r>
              <a:rPr lang="en-US" sz="1800" dirty="0" smtClean="0">
                <a:solidFill>
                  <a:srgbClr val="002060"/>
                </a:solidFill>
                <a:latin typeface="Times New Roman" pitchFamily="18" charset="0"/>
                <a:cs typeface="Times New Roman" pitchFamily="18" charset="0"/>
              </a:rPr>
              <a:t> form for volunteer registration</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723" y="504520"/>
            <a:ext cx="5194553" cy="1107996"/>
          </a:xfrm>
        </p:spPr>
        <p:txBody>
          <a:bodyPr/>
          <a:lstStyle/>
          <a:p>
            <a:r>
              <a:rPr lang="en-US" b="1" dirty="0" smtClean="0"/>
              <a:t>Candidate</a:t>
            </a:r>
            <a:br>
              <a:rPr lang="en-US" b="1" dirty="0" smtClean="0"/>
            </a:br>
            <a:endParaRPr lang="en-US" dirty="0"/>
          </a:p>
        </p:txBody>
      </p:sp>
      <p:sp>
        <p:nvSpPr>
          <p:cNvPr id="3" name="Content Placeholder 2"/>
          <p:cNvSpPr>
            <a:spLocks noGrp="1"/>
          </p:cNvSpPr>
          <p:nvPr>
            <p:ph sz="half" idx="2"/>
          </p:nvPr>
        </p:nvSpPr>
        <p:spPr>
          <a:xfrm>
            <a:off x="609600" y="1577340"/>
            <a:ext cx="5303520" cy="2954655"/>
          </a:xfrm>
        </p:spPr>
        <p:txBody>
          <a:bodyPr/>
          <a:lstStyle/>
          <a:p>
            <a:endParaRPr lang="en-US" sz="2400" dirty="0" smtClean="0"/>
          </a:p>
          <a:p>
            <a:r>
              <a:rPr lang="en-US" sz="2400" dirty="0" smtClean="0"/>
              <a:t>NAME-YASHI AGNIHOTRI</a:t>
            </a:r>
          </a:p>
          <a:p>
            <a:r>
              <a:rPr lang="en-US" sz="2400" dirty="0" smtClean="0"/>
              <a:t> </a:t>
            </a:r>
            <a:r>
              <a:rPr lang="en-US" sz="2400" dirty="0" err="1" smtClean="0"/>
              <a:t>RollNo</a:t>
            </a:r>
            <a:r>
              <a:rPr lang="en-US" sz="2400" dirty="0" smtClean="0"/>
              <a:t>:-1607710096</a:t>
            </a:r>
          </a:p>
          <a:p>
            <a:r>
              <a:rPr lang="en-US" sz="2400" dirty="0" smtClean="0"/>
              <a:t>Phone no-7906875834</a:t>
            </a:r>
          </a:p>
          <a:p>
            <a:r>
              <a:rPr lang="en-US" sz="2400" dirty="0" smtClean="0"/>
              <a:t>E-mail: </a:t>
            </a:r>
            <a:r>
              <a:rPr lang="en-US" sz="2400" u="sng" dirty="0" smtClean="0">
                <a:hlinkClick r:id="rId2"/>
              </a:rPr>
              <a:t>yashiagnihotri22@gmail.com</a:t>
            </a:r>
            <a:r>
              <a:rPr lang="en-US" sz="2400" dirty="0" smtClean="0"/>
              <a:t> </a:t>
            </a:r>
            <a:r>
              <a:rPr lang="en-US" sz="2400" dirty="0" err="1" smtClean="0"/>
              <a:t>Github</a:t>
            </a:r>
            <a:r>
              <a:rPr lang="en-US" sz="2400" dirty="0" smtClean="0"/>
              <a:t> ID:</a:t>
            </a:r>
          </a:p>
          <a:p>
            <a:r>
              <a:rPr lang="en-US" sz="2400" dirty="0" err="1" smtClean="0"/>
              <a:t>Github:https</a:t>
            </a:r>
            <a:r>
              <a:rPr lang="en-US" sz="2400" dirty="0" smtClean="0"/>
              <a:t>:/ github.com/yashi2206</a:t>
            </a:r>
          </a:p>
          <a:p>
            <a:endParaRPr lang="en-US" sz="2400" dirty="0"/>
          </a:p>
        </p:txBody>
      </p:sp>
      <p:pic>
        <p:nvPicPr>
          <p:cNvPr id="2050" name="Picture 2"/>
          <p:cNvPicPr>
            <a:picLocks noGrp="1" noChangeAspect="1" noChangeArrowheads="1"/>
          </p:cNvPicPr>
          <p:nvPr>
            <p:ph sz="half" idx="3"/>
          </p:nvPr>
        </p:nvPicPr>
        <p:blipFill>
          <a:blip r:embed="rId3"/>
          <a:srcRect/>
          <a:stretch>
            <a:fillRect/>
          </a:stretch>
        </p:blipFill>
        <p:spPr bwMode="auto">
          <a:xfrm>
            <a:off x="7010400" y="914400"/>
            <a:ext cx="4572000" cy="44958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723" y="504521"/>
            <a:ext cx="6483477" cy="1107996"/>
          </a:xfrm>
        </p:spPr>
        <p:txBody>
          <a:bodyPr/>
          <a:lstStyle/>
          <a:p>
            <a:r>
              <a:rPr lang="en-US" b="1" dirty="0" smtClean="0"/>
              <a:t>My Contribution (Flask)</a:t>
            </a:r>
            <a:r>
              <a:rPr lang="en-US" dirty="0" smtClean="0"/>
              <a:t/>
            </a:r>
            <a:br>
              <a:rPr lang="en-US" dirty="0" smtClean="0"/>
            </a:br>
            <a:endParaRPr lang="en-US" dirty="0"/>
          </a:p>
        </p:txBody>
      </p:sp>
      <p:sp>
        <p:nvSpPr>
          <p:cNvPr id="3" name="Text Placeholder 2"/>
          <p:cNvSpPr>
            <a:spLocks noGrp="1"/>
          </p:cNvSpPr>
          <p:nvPr>
            <p:ph type="body" idx="1"/>
          </p:nvPr>
        </p:nvSpPr>
        <p:spPr>
          <a:xfrm>
            <a:off x="2057400" y="1524000"/>
            <a:ext cx="9067800" cy="4678204"/>
          </a:xfrm>
        </p:spPr>
        <p:txBody>
          <a:bodyPr/>
          <a:lstStyle/>
          <a:p>
            <a:r>
              <a:rPr lang="en-US" sz="2400" dirty="0" smtClean="0"/>
              <a:t>Description</a:t>
            </a:r>
          </a:p>
          <a:p>
            <a:endParaRPr lang="en-US" dirty="0" smtClean="0"/>
          </a:p>
          <a:p>
            <a:r>
              <a:rPr lang="en-US" dirty="0" smtClean="0"/>
              <a:t>Flask is an API of Python that allows to build up web-applications. It was developed by Armin </a:t>
            </a:r>
            <a:r>
              <a:rPr lang="en-US" dirty="0" err="1" smtClean="0"/>
              <a:t>Ronacher</a:t>
            </a:r>
            <a:r>
              <a:rPr lang="en-US" dirty="0" smtClean="0"/>
              <a:t>. Flask’s framework is more explicit than </a:t>
            </a:r>
            <a:r>
              <a:rPr lang="en-US" dirty="0" err="1" smtClean="0"/>
              <a:t>Django’s</a:t>
            </a:r>
            <a:r>
              <a:rPr lang="en-US" dirty="0" smtClean="0"/>
              <a:t> framework and is also easier to learn because it have less base code to implement a simple web-Application. A Web-Application Framework or Web Framework is the collection of modules and libraries that helps the developer to write applications without writing the low-level codes such as protocols, thread management, etc. Flask is based on WSGI(Web Server Gateway Interface) toolkit and Jinja2 template engine.</a:t>
            </a:r>
          </a:p>
          <a:p>
            <a:endParaRPr lang="en-US" dirty="0" smtClean="0"/>
          </a:p>
          <a:p>
            <a:r>
              <a:rPr lang="en-US" sz="2400" dirty="0" smtClean="0"/>
              <a:t>Contribution</a:t>
            </a:r>
          </a:p>
          <a:p>
            <a:pPr>
              <a:buFont typeface="Arial" pitchFamily="34" charset="0"/>
              <a:buChar char="•"/>
            </a:pPr>
            <a:r>
              <a:rPr lang="en-US" dirty="0" smtClean="0">
                <a:solidFill>
                  <a:schemeClr val="accent1">
                    <a:lumMod val="75000"/>
                  </a:schemeClr>
                </a:solidFill>
              </a:rPr>
              <a:t> </a:t>
            </a:r>
            <a:r>
              <a:rPr lang="en-US" dirty="0" smtClean="0">
                <a:solidFill>
                  <a:srgbClr val="002060"/>
                </a:solidFill>
              </a:rPr>
              <a:t>Created a </a:t>
            </a:r>
            <a:r>
              <a:rPr lang="en-US" dirty="0" err="1" smtClean="0">
                <a:solidFill>
                  <a:srgbClr val="002060"/>
                </a:solidFill>
              </a:rPr>
              <a:t>venv</a:t>
            </a:r>
            <a:r>
              <a:rPr lang="en-US" dirty="0" smtClean="0">
                <a:solidFill>
                  <a:srgbClr val="002060"/>
                </a:solidFill>
              </a:rPr>
              <a:t> and activated to start the project</a:t>
            </a:r>
          </a:p>
          <a:p>
            <a:pPr>
              <a:buFont typeface="Arial" pitchFamily="34" charset="0"/>
              <a:buChar char="•"/>
            </a:pPr>
            <a:r>
              <a:rPr lang="en-US" dirty="0" smtClean="0">
                <a:solidFill>
                  <a:srgbClr val="002060"/>
                </a:solidFill>
              </a:rPr>
              <a:t>Get and post </a:t>
            </a:r>
            <a:r>
              <a:rPr lang="en-US" dirty="0" err="1" smtClean="0">
                <a:solidFill>
                  <a:srgbClr val="002060"/>
                </a:solidFill>
              </a:rPr>
              <a:t>api</a:t>
            </a:r>
            <a:r>
              <a:rPr lang="en-US" dirty="0" smtClean="0">
                <a:solidFill>
                  <a:srgbClr val="002060"/>
                </a:solidFill>
              </a:rPr>
              <a:t> using flask</a:t>
            </a:r>
          </a:p>
          <a:p>
            <a:pPr>
              <a:buFont typeface="Arial" pitchFamily="34" charset="0"/>
              <a:buChar char="•"/>
            </a:pPr>
            <a:r>
              <a:rPr lang="en-US" dirty="0" smtClean="0">
                <a:solidFill>
                  <a:srgbClr val="002060"/>
                </a:solidFill>
              </a:rPr>
              <a:t>Migrations using alembic which is a part of flask migrate to manage migrations to update a database schema</a:t>
            </a:r>
          </a:p>
          <a:p>
            <a:pPr>
              <a:buFont typeface="Arial" pitchFamily="34" charset="0"/>
              <a:buChar char="•"/>
            </a:pPr>
            <a:r>
              <a:rPr lang="en-US" dirty="0" smtClean="0">
                <a:solidFill>
                  <a:srgbClr val="002060"/>
                </a:solidFill>
              </a:rPr>
              <a:t>Decorators(routing) which tells the application which </a:t>
            </a:r>
            <a:r>
              <a:rPr lang="en-US" dirty="0" err="1" smtClean="0">
                <a:solidFill>
                  <a:srgbClr val="002060"/>
                </a:solidFill>
              </a:rPr>
              <a:t>url</a:t>
            </a:r>
            <a:r>
              <a:rPr lang="en-US" dirty="0" smtClean="0">
                <a:solidFill>
                  <a:srgbClr val="002060"/>
                </a:solidFill>
              </a:rPr>
              <a:t> should be associated with the particular function.</a:t>
            </a:r>
          </a:p>
          <a:p>
            <a:pPr>
              <a:buFont typeface="Arial" pitchFamily="34" charset="0"/>
              <a:buChar char="•"/>
            </a:pPr>
            <a:r>
              <a:rPr lang="en-US" dirty="0" smtClean="0">
                <a:solidFill>
                  <a:srgbClr val="002060"/>
                </a:solidFill>
              </a:rPr>
              <a:t>Usage of inbuilt libraries like </a:t>
            </a:r>
            <a:r>
              <a:rPr lang="en-US" dirty="0" err="1" smtClean="0">
                <a:solidFill>
                  <a:srgbClr val="002060"/>
                </a:solidFill>
              </a:rPr>
              <a:t>cors</a:t>
            </a:r>
            <a:r>
              <a:rPr lang="en-US" dirty="0" smtClean="0">
                <a:solidFill>
                  <a:srgbClr val="002060"/>
                </a:solidFill>
              </a:rPr>
              <a:t>, marshmallow, </a:t>
            </a:r>
            <a:r>
              <a:rPr lang="en-US" dirty="0" err="1" smtClean="0">
                <a:solidFill>
                  <a:srgbClr val="002060"/>
                </a:solidFill>
              </a:rPr>
              <a:t>sqlalchemy</a:t>
            </a:r>
            <a:endParaRPr lang="en-US" dirty="0" smtClean="0">
              <a:solidFill>
                <a:srgbClr val="002060"/>
              </a:solidFill>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723" y="504520"/>
            <a:ext cx="5194553" cy="1107996"/>
          </a:xfrm>
        </p:spPr>
        <p:txBody>
          <a:bodyPr/>
          <a:lstStyle/>
          <a:p>
            <a:r>
              <a:rPr lang="en-US" b="1" dirty="0" smtClean="0"/>
              <a:t>Candidate</a:t>
            </a:r>
            <a:br>
              <a:rPr lang="en-US" b="1" dirty="0" smtClean="0"/>
            </a:br>
            <a:endParaRPr lang="en-US" dirty="0"/>
          </a:p>
        </p:txBody>
      </p:sp>
      <p:sp>
        <p:nvSpPr>
          <p:cNvPr id="3" name="Content Placeholder 2"/>
          <p:cNvSpPr>
            <a:spLocks noGrp="1"/>
          </p:cNvSpPr>
          <p:nvPr>
            <p:ph sz="half" idx="2"/>
          </p:nvPr>
        </p:nvSpPr>
        <p:spPr>
          <a:xfrm>
            <a:off x="685800" y="1600200"/>
            <a:ext cx="5303520" cy="3877985"/>
          </a:xfrm>
        </p:spPr>
        <p:txBody>
          <a:bodyPr/>
          <a:lstStyle/>
          <a:p>
            <a:r>
              <a:rPr lang="en-US" sz="2800" b="1" dirty="0" smtClean="0"/>
              <a:t>Name- KANIKA KUSHWAHA</a:t>
            </a:r>
          </a:p>
          <a:p>
            <a:r>
              <a:rPr lang="en-US" sz="2800" b="1" dirty="0" smtClean="0"/>
              <a:t> </a:t>
            </a:r>
            <a:r>
              <a:rPr lang="en-US" sz="2800" b="1" dirty="0" err="1" smtClean="0"/>
              <a:t>Reg</a:t>
            </a:r>
            <a:r>
              <a:rPr lang="en-US" sz="2800" b="1" dirty="0" smtClean="0"/>
              <a:t> id- 1633310043</a:t>
            </a:r>
          </a:p>
          <a:p>
            <a:r>
              <a:rPr lang="en-US" sz="2800" b="1" dirty="0" smtClean="0"/>
              <a:t> Phone no- 9717654968</a:t>
            </a:r>
          </a:p>
          <a:p>
            <a:r>
              <a:rPr lang="en-US" sz="2800" b="1" dirty="0" smtClean="0"/>
              <a:t> Email-kanikakus2012@gmail.com</a:t>
            </a:r>
          </a:p>
          <a:p>
            <a:r>
              <a:rPr lang="en-US" sz="2800" b="1" dirty="0" err="1" smtClean="0"/>
              <a:t>Github</a:t>
            </a:r>
            <a:r>
              <a:rPr lang="en-US" sz="2800" b="1" dirty="0" smtClean="0"/>
              <a:t> ID:-</a:t>
            </a:r>
          </a:p>
          <a:p>
            <a:r>
              <a:rPr lang="en-US" sz="2800" b="1" dirty="0" smtClean="0"/>
              <a:t>https:/github.com/</a:t>
            </a:r>
            <a:r>
              <a:rPr lang="en-US" sz="2800" b="1" dirty="0" err="1" smtClean="0"/>
              <a:t>kanikakushwaha</a:t>
            </a:r>
            <a:endParaRPr lang="en-US" sz="2800" b="1" dirty="0" smtClean="0"/>
          </a:p>
          <a:p>
            <a:endParaRPr lang="en-US" sz="2800" dirty="0"/>
          </a:p>
        </p:txBody>
      </p:sp>
      <p:pic>
        <p:nvPicPr>
          <p:cNvPr id="3074" name="Picture 2"/>
          <p:cNvPicPr>
            <a:picLocks noGrp="1" noChangeAspect="1" noChangeArrowheads="1"/>
          </p:cNvPicPr>
          <p:nvPr>
            <p:ph sz="half" idx="3"/>
          </p:nvPr>
        </p:nvPicPr>
        <p:blipFill>
          <a:blip r:embed="rId2"/>
          <a:srcRect/>
          <a:stretch>
            <a:fillRect/>
          </a:stretch>
        </p:blipFill>
        <p:spPr bwMode="auto">
          <a:xfrm>
            <a:off x="6858000" y="1577975"/>
            <a:ext cx="44196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r>
              <a:rPr lang="en-US" dirty="0" err="1" smtClean="0"/>
              <a:t>DataBase</a:t>
            </a:r>
            <a:r>
              <a:rPr lang="en-US" dirty="0" smtClean="0"/>
              <a:t>)</a:t>
            </a:r>
            <a:endParaRPr lang="en-US" dirty="0"/>
          </a:p>
        </p:txBody>
      </p:sp>
      <p:sp>
        <p:nvSpPr>
          <p:cNvPr id="3" name="Text Placeholder 2"/>
          <p:cNvSpPr>
            <a:spLocks noGrp="1"/>
          </p:cNvSpPr>
          <p:nvPr>
            <p:ph type="body" idx="1"/>
          </p:nvPr>
        </p:nvSpPr>
        <p:spPr>
          <a:xfrm>
            <a:off x="2667000" y="1371600"/>
            <a:ext cx="8077200" cy="7786747"/>
          </a:xfrm>
        </p:spPr>
        <p:txBody>
          <a:bodyPr/>
          <a:lstStyle/>
          <a:p>
            <a:r>
              <a:rPr lang="en-US" sz="2400" dirty="0" smtClean="0"/>
              <a:t>Description</a:t>
            </a:r>
          </a:p>
          <a:p>
            <a:endParaRPr lang="en-US" sz="2400" dirty="0" smtClean="0"/>
          </a:p>
          <a:p>
            <a:r>
              <a:rPr lang="en-US" dirty="0" smtClean="0"/>
              <a:t>We have used </a:t>
            </a:r>
            <a:r>
              <a:rPr lang="en-US" dirty="0" err="1" smtClean="0"/>
              <a:t>PostgreSQL</a:t>
            </a:r>
            <a:r>
              <a:rPr lang="en-US" dirty="0" smtClean="0"/>
              <a:t> for creating the database. </a:t>
            </a:r>
            <a:r>
              <a:rPr lang="en-US" dirty="0" err="1" smtClean="0"/>
              <a:t>PostgreSQL</a:t>
            </a:r>
            <a:r>
              <a:rPr lang="en-US" dirty="0" smtClean="0"/>
              <a:t> is a open-source and object-relational database management system. </a:t>
            </a:r>
            <a:r>
              <a:rPr lang="en-US" dirty="0" err="1" smtClean="0"/>
              <a:t>PostgreSQL</a:t>
            </a:r>
            <a:r>
              <a:rPr lang="en-US" dirty="0" smtClean="0"/>
              <a:t> is the first database management system that implements multi-version concurrency control (MVCC) feature.</a:t>
            </a:r>
          </a:p>
          <a:p>
            <a:r>
              <a:rPr lang="en-US" dirty="0" smtClean="0"/>
              <a:t>It supports </a:t>
            </a:r>
            <a:r>
              <a:rPr lang="en-US" dirty="0" err="1" smtClean="0"/>
              <a:t>materlized</a:t>
            </a:r>
            <a:r>
              <a:rPr lang="en-US" dirty="0" smtClean="0"/>
              <a:t> view, user defined data types. It features </a:t>
            </a:r>
            <a:r>
              <a:rPr lang="en-US" dirty="0" smtClean="0">
                <a:hlinkClick r:id="rId2" tooltip="Transaction processing"/>
              </a:rPr>
              <a:t>transactions</a:t>
            </a:r>
            <a:r>
              <a:rPr lang="en-US" dirty="0" smtClean="0"/>
              <a:t> with </a:t>
            </a:r>
          </a:p>
          <a:p>
            <a:r>
              <a:rPr lang="en-US" dirty="0" smtClean="0">
                <a:hlinkClick r:id="rId3" tooltip="ACID (computer science)"/>
              </a:rPr>
              <a:t>Atomicity, Consistency,  Isolation, Durability</a:t>
            </a:r>
            <a:r>
              <a:rPr lang="en-US" dirty="0" smtClean="0"/>
              <a:t> (ACID) </a:t>
            </a:r>
            <a:r>
              <a:rPr lang="en-US" dirty="0" err="1" smtClean="0"/>
              <a:t>properties.Tables</a:t>
            </a:r>
            <a:r>
              <a:rPr lang="en-US" dirty="0" smtClean="0"/>
              <a:t> can be set to inherit their characteristics from a </a:t>
            </a:r>
            <a:r>
              <a:rPr lang="en-US" i="1" dirty="0" smtClean="0"/>
              <a:t>parent</a:t>
            </a:r>
            <a:r>
              <a:rPr lang="en-US" dirty="0" smtClean="0"/>
              <a:t> table. Object-relational database management system means the mapping done through relating the tables and considering the </a:t>
            </a:r>
            <a:r>
              <a:rPr lang="en-US" dirty="0" err="1" smtClean="0"/>
              <a:t>tuples</a:t>
            </a:r>
            <a:r>
              <a:rPr lang="en-US" dirty="0" smtClean="0"/>
              <a:t> as object to map the data.</a:t>
            </a:r>
          </a:p>
          <a:p>
            <a:endParaRPr lang="en-US" dirty="0" smtClean="0"/>
          </a:p>
          <a:p>
            <a:r>
              <a:rPr lang="en-US" sz="2400" dirty="0" smtClean="0"/>
              <a:t>Contribution</a:t>
            </a:r>
          </a:p>
          <a:p>
            <a:pPr>
              <a:buFont typeface="Arial" pitchFamily="34" charset="0"/>
              <a:buChar char="•"/>
            </a:pPr>
            <a:r>
              <a:rPr lang="en-US" sz="2400" dirty="0" smtClean="0">
                <a:solidFill>
                  <a:srgbClr val="002060"/>
                </a:solidFill>
                <a:latin typeface="Times New Roman" pitchFamily="18" charset="0"/>
                <a:cs typeface="Times New Roman" pitchFamily="18" charset="0"/>
              </a:rPr>
              <a:t>Integrate Database with website</a:t>
            </a:r>
          </a:p>
          <a:p>
            <a:pPr>
              <a:buFont typeface="Arial" pitchFamily="34" charset="0"/>
              <a:buChar char="•"/>
            </a:pPr>
            <a:r>
              <a:rPr lang="en-US" sz="2400" dirty="0" smtClean="0">
                <a:solidFill>
                  <a:srgbClr val="002060"/>
                </a:solidFill>
                <a:latin typeface="Times New Roman" pitchFamily="18" charset="0"/>
                <a:cs typeface="Times New Roman" pitchFamily="18" charset="0"/>
              </a:rPr>
              <a:t>Creating and Update Database</a:t>
            </a:r>
          </a:p>
          <a:p>
            <a:pPr>
              <a:buFont typeface="Arial" pitchFamily="34" charset="0"/>
              <a:buChar char="•"/>
            </a:pPr>
            <a:r>
              <a:rPr lang="en-US" sz="2400" dirty="0" smtClean="0">
                <a:solidFill>
                  <a:srgbClr val="002060"/>
                </a:solidFill>
                <a:latin typeface="Times New Roman" pitchFamily="18" charset="0"/>
                <a:cs typeface="Times New Roman" pitchFamily="18" charset="0"/>
              </a:rPr>
              <a:t> Creating Database with ORM</a:t>
            </a:r>
          </a:p>
          <a:p>
            <a:pPr>
              <a:buFont typeface="Arial" pitchFamily="34" charset="0"/>
              <a:buChar char="•"/>
            </a:pPr>
            <a:r>
              <a:rPr lang="en-US" sz="2400" dirty="0" smtClean="0">
                <a:solidFill>
                  <a:srgbClr val="002060"/>
                </a:solidFill>
                <a:latin typeface="Times New Roman" pitchFamily="18" charset="0"/>
                <a:cs typeface="Times New Roman" pitchFamily="18" charset="0"/>
              </a:rPr>
              <a:t>Create Base class and applying CRUD operation</a:t>
            </a:r>
          </a:p>
          <a:p>
            <a:pPr>
              <a:buFont typeface="Arial" pitchFamily="34" charset="0"/>
              <a:buChar char="•"/>
            </a:pPr>
            <a:r>
              <a:rPr lang="en-US" sz="2400" dirty="0" smtClean="0">
                <a:solidFill>
                  <a:srgbClr val="002060"/>
                </a:solidFill>
                <a:latin typeface="Times New Roman" pitchFamily="18" charset="0"/>
                <a:cs typeface="Times New Roman" pitchFamily="18" charset="0"/>
              </a:rPr>
              <a:t>Created  init.py to import directory </a:t>
            </a:r>
          </a:p>
          <a:p>
            <a:endParaRPr lang="en-US" sz="2400" dirty="0" smtClean="0"/>
          </a:p>
          <a:p>
            <a:endParaRPr lang="en-US" sz="2400" dirty="0" smtClean="0"/>
          </a:p>
          <a:p>
            <a:endParaRPr lang="en-US" sz="2400" dirty="0" smtClean="0"/>
          </a:p>
          <a:p>
            <a:endParaRPr lang="en-US" sz="1800" dirty="0" smtClean="0"/>
          </a:p>
          <a:p>
            <a:endParaRPr lang="en-US" dirty="0" smtClean="0"/>
          </a:p>
          <a:p>
            <a:r>
              <a:rPr lang="en-US" dirty="0" smtClean="0"/>
              <a:t>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723" y="504520"/>
            <a:ext cx="5194553" cy="1107996"/>
          </a:xfrm>
        </p:spPr>
        <p:txBody>
          <a:bodyPr/>
          <a:lstStyle/>
          <a:p>
            <a:r>
              <a:rPr lang="en-US" b="1" dirty="0" smtClean="0"/>
              <a:t>Candidate</a:t>
            </a:r>
            <a:br>
              <a:rPr lang="en-US" b="1" dirty="0" smtClean="0"/>
            </a:br>
            <a:endParaRPr lang="en-US" dirty="0"/>
          </a:p>
        </p:txBody>
      </p:sp>
      <p:sp>
        <p:nvSpPr>
          <p:cNvPr id="3" name="Content Placeholder 2"/>
          <p:cNvSpPr>
            <a:spLocks noGrp="1"/>
          </p:cNvSpPr>
          <p:nvPr>
            <p:ph sz="half" idx="2"/>
          </p:nvPr>
        </p:nvSpPr>
        <p:spPr>
          <a:xfrm>
            <a:off x="609600" y="1577340"/>
            <a:ext cx="5303520" cy="3447098"/>
          </a:xfrm>
        </p:spPr>
        <p:txBody>
          <a:bodyPr/>
          <a:lstStyle/>
          <a:p>
            <a:r>
              <a:rPr lang="en-US" sz="2800" dirty="0" smtClean="0"/>
              <a:t>Name: </a:t>
            </a:r>
            <a:r>
              <a:rPr lang="en-US" sz="2800" dirty="0" err="1" smtClean="0"/>
              <a:t>Shivani</a:t>
            </a:r>
            <a:r>
              <a:rPr lang="en-US" sz="2800" dirty="0" smtClean="0"/>
              <a:t> </a:t>
            </a:r>
            <a:r>
              <a:rPr lang="en-US" sz="2800" dirty="0" err="1" smtClean="0"/>
              <a:t>Rastogi</a:t>
            </a:r>
            <a:r>
              <a:rPr lang="en-US" sz="2800" dirty="0" smtClean="0"/>
              <a:t> Roll.no:1633310088</a:t>
            </a:r>
          </a:p>
          <a:p>
            <a:r>
              <a:rPr lang="en-US" sz="2800" dirty="0" smtClean="0"/>
              <a:t>Mobile:7011822828</a:t>
            </a:r>
          </a:p>
          <a:p>
            <a:r>
              <a:rPr lang="en-US" sz="2800" dirty="0" smtClean="0"/>
              <a:t>E-mail: </a:t>
            </a:r>
            <a:r>
              <a:rPr lang="en-US" sz="2800" dirty="0" smtClean="0">
                <a:solidFill>
                  <a:srgbClr val="0070C0"/>
                </a:solidFill>
              </a:rPr>
              <a:t>shivanirastogi1997</a:t>
            </a:r>
            <a:r>
              <a:rPr lang="en-US" sz="2800" dirty="0" smtClean="0">
                <a:solidFill>
                  <a:schemeClr val="accent5">
                    <a:lumMod val="50000"/>
                  </a:schemeClr>
                </a:solidFill>
                <a:hlinkClick r:id="rId2"/>
              </a:rPr>
              <a:t>@gmail.com</a:t>
            </a:r>
            <a:r>
              <a:rPr lang="en-US" sz="2800" dirty="0" smtClean="0"/>
              <a:t> </a:t>
            </a:r>
            <a:r>
              <a:rPr lang="en-US" sz="2800" dirty="0" err="1" smtClean="0"/>
              <a:t>Github</a:t>
            </a:r>
            <a:r>
              <a:rPr lang="en-US" sz="2800" dirty="0" smtClean="0"/>
              <a:t> Id: </a:t>
            </a:r>
          </a:p>
          <a:p>
            <a:r>
              <a:rPr lang="en-US" sz="2800" dirty="0" smtClean="0"/>
              <a:t>https:/github.com/</a:t>
            </a:r>
            <a:r>
              <a:rPr lang="en-US" sz="2800" dirty="0" err="1" smtClean="0"/>
              <a:t>ShivaniRastogi</a:t>
            </a:r>
            <a:endParaRPr lang="en-US" sz="2800" dirty="0" smtClean="0"/>
          </a:p>
          <a:p>
            <a:endParaRPr lang="en-US" sz="2800" dirty="0"/>
          </a:p>
        </p:txBody>
      </p:sp>
      <p:pic>
        <p:nvPicPr>
          <p:cNvPr id="4098" name="Picture 2"/>
          <p:cNvPicPr>
            <a:picLocks noGrp="1" noChangeAspect="1" noChangeArrowheads="1"/>
          </p:cNvPicPr>
          <p:nvPr>
            <p:ph sz="half" idx="3"/>
          </p:nvPr>
        </p:nvPicPr>
        <p:blipFill>
          <a:blip r:embed="rId3"/>
          <a:srcRect/>
          <a:stretch>
            <a:fillRect/>
          </a:stretch>
        </p:blipFill>
        <p:spPr bwMode="auto">
          <a:xfrm>
            <a:off x="7010400" y="914400"/>
            <a:ext cx="3786958"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TotalTime>
  <Words>501</Words>
  <Application>Microsoft Office PowerPoint</Application>
  <PresentationFormat>Custom</PresentationFormat>
  <Paragraphs>96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HUNGER-RELIEF</vt:lpstr>
      <vt:lpstr>PROJECT DESCRIPTION</vt:lpstr>
      <vt:lpstr>Candidate </vt:lpstr>
      <vt:lpstr>My Contribution (Front-End) </vt:lpstr>
      <vt:lpstr>Candidate </vt:lpstr>
      <vt:lpstr>My Contribution (Flask) </vt:lpstr>
      <vt:lpstr>Candidate </vt:lpstr>
      <vt:lpstr>Contribution(DataBase)</vt:lpstr>
      <vt:lpstr>Candidate </vt:lpstr>
      <vt:lpstr>Contribution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HUNGER-RELIEF</dc:title>
  <dc:creator>HIMANSHU</dc:creator>
  <cp:lastModifiedBy>Windows User</cp:lastModifiedBy>
  <cp:revision>16</cp:revision>
  <dcterms:created xsi:type="dcterms:W3CDTF">2019-09-02T08:13:12Z</dcterms:created>
  <dcterms:modified xsi:type="dcterms:W3CDTF">2019-09-02T11:30:44Z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2016-01-05T00:00:00Z</vt:filetime>
  </property>
  <property fmtid="{D5CDD505-2E9C-101B-9397-08002B2CF9AE}" pid="3" name="Creator">
    <vt:lpwstr>Microsoft® PowerPoint® 2013</vt:lpwstr>
  </property>
  <property fmtid="{D5CDD505-2E9C-101B-9397-08002B2CF9AE}" pid="4" name="LastSaved">
    <vt:filetime>2019-09-02T00:00:00Z</vt:filetime>
  </property>
</Properties>
</file>