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1" r:id="rId10"/>
    <p:sldId id="260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44AAD-CF42-4B96-9F6C-22CBFF9EEC0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037F-721F-4A6B-B1AE-D7614B192B0E}">
      <dgm:prSet phldrT="[Text]"/>
      <dgm:spPr/>
      <dgm:t>
        <a:bodyPr/>
        <a:lstStyle/>
        <a:p>
          <a:r>
            <a:rPr lang="en-US" b="1" i="0" dirty="0"/>
            <a:t>Image </a:t>
          </a:r>
          <a:endParaRPr lang="en-US" dirty="0"/>
        </a:p>
      </dgm:t>
    </dgm:pt>
    <dgm:pt modelId="{3AE7B024-9A1E-4FF7-8589-820910B44779}" type="parTrans" cxnId="{317F2A5F-6BA9-400A-8449-0BDEC13C8C33}">
      <dgm:prSet/>
      <dgm:spPr/>
      <dgm:t>
        <a:bodyPr/>
        <a:lstStyle/>
        <a:p>
          <a:endParaRPr lang="en-US"/>
        </a:p>
      </dgm:t>
    </dgm:pt>
    <dgm:pt modelId="{B96856BC-ECE8-4A44-BA70-793B995B6FE0}" type="sibTrans" cxnId="{317F2A5F-6BA9-400A-8449-0BDEC13C8C33}">
      <dgm:prSet/>
      <dgm:spPr/>
      <dgm:t>
        <a:bodyPr/>
        <a:lstStyle/>
        <a:p>
          <a:endParaRPr lang="en-US"/>
        </a:p>
      </dgm:t>
    </dgm:pt>
    <dgm:pt modelId="{D0E36D27-A68C-41D7-8EE3-5B5342EBF274}">
      <dgm:prSet phldrT="[Text]" custT="1"/>
      <dgm:spPr/>
      <dgm:t>
        <a:bodyPr/>
        <a:lstStyle/>
        <a:p>
          <a:r>
            <a:rPr lang="en-US" sz="2000" b="1" i="0" dirty="0"/>
            <a:t>Face Sentiment Analysis</a:t>
          </a:r>
          <a:endParaRPr lang="en-US" sz="2000" dirty="0"/>
        </a:p>
      </dgm:t>
    </dgm:pt>
    <dgm:pt modelId="{E4D7DA40-7073-4363-9C07-BDE0F025335F}" type="parTrans" cxnId="{E4E225ED-E34F-4381-857A-2B2B91888D89}">
      <dgm:prSet/>
      <dgm:spPr/>
      <dgm:t>
        <a:bodyPr/>
        <a:lstStyle/>
        <a:p>
          <a:endParaRPr lang="en-US"/>
        </a:p>
      </dgm:t>
    </dgm:pt>
    <dgm:pt modelId="{1F2E58BA-8E45-4BA3-9EB8-EC591B2CA169}" type="sibTrans" cxnId="{E4E225ED-E34F-4381-857A-2B2B91888D89}">
      <dgm:prSet/>
      <dgm:spPr/>
      <dgm:t>
        <a:bodyPr/>
        <a:lstStyle/>
        <a:p>
          <a:endParaRPr lang="en-US"/>
        </a:p>
      </dgm:t>
    </dgm:pt>
    <dgm:pt modelId="{44AF10DA-09B4-453B-BEAE-1B375460E616}">
      <dgm:prSet phldrT="[Text]"/>
      <dgm:spPr/>
      <dgm:t>
        <a:bodyPr/>
        <a:lstStyle/>
        <a:p>
          <a:r>
            <a:rPr lang="en-US" b="1" i="0" dirty="0"/>
            <a:t>Voice </a:t>
          </a:r>
          <a:endParaRPr lang="en-US" dirty="0"/>
        </a:p>
      </dgm:t>
    </dgm:pt>
    <dgm:pt modelId="{1BEB07CA-C137-499B-A032-F904581722BF}" type="parTrans" cxnId="{0C89727C-506E-4FE2-80A5-9B771FE2136F}">
      <dgm:prSet/>
      <dgm:spPr/>
      <dgm:t>
        <a:bodyPr/>
        <a:lstStyle/>
        <a:p>
          <a:endParaRPr lang="en-US"/>
        </a:p>
      </dgm:t>
    </dgm:pt>
    <dgm:pt modelId="{2B263B14-D475-499D-AACF-3CF7F857663F}" type="sibTrans" cxnId="{0C89727C-506E-4FE2-80A5-9B771FE2136F}">
      <dgm:prSet/>
      <dgm:spPr/>
      <dgm:t>
        <a:bodyPr/>
        <a:lstStyle/>
        <a:p>
          <a:endParaRPr lang="en-US"/>
        </a:p>
      </dgm:t>
    </dgm:pt>
    <dgm:pt modelId="{84E1BB0B-5D72-4328-87C3-5875F0A96770}">
      <dgm:prSet phldrT="[Text]" custT="1"/>
      <dgm:spPr/>
      <dgm:t>
        <a:bodyPr/>
        <a:lstStyle/>
        <a:p>
          <a:r>
            <a:rPr lang="en-US" sz="1800" b="1" i="0" dirty="0"/>
            <a:t>Real-time Speech Emotion Recognizer</a:t>
          </a:r>
          <a:endParaRPr lang="en-US" sz="1800" dirty="0"/>
        </a:p>
      </dgm:t>
    </dgm:pt>
    <dgm:pt modelId="{7C0860F1-91AE-447F-9489-2303D362C650}" type="parTrans" cxnId="{AD0F0D29-43F5-4540-A915-79507E30C84E}">
      <dgm:prSet/>
      <dgm:spPr/>
      <dgm:t>
        <a:bodyPr/>
        <a:lstStyle/>
        <a:p>
          <a:endParaRPr lang="en-US"/>
        </a:p>
      </dgm:t>
    </dgm:pt>
    <dgm:pt modelId="{420C3434-200F-4E78-A8D3-52991F2ECE4A}" type="sibTrans" cxnId="{AD0F0D29-43F5-4540-A915-79507E30C84E}">
      <dgm:prSet/>
      <dgm:spPr/>
      <dgm:t>
        <a:bodyPr/>
        <a:lstStyle/>
        <a:p>
          <a:endParaRPr lang="en-US"/>
        </a:p>
      </dgm:t>
    </dgm:pt>
    <dgm:pt modelId="{C7B61AE1-830A-4BC3-AB2D-FC756564DE79}">
      <dgm:prSet phldrT="[Text]"/>
      <dgm:spPr/>
      <dgm:t>
        <a:bodyPr/>
        <a:lstStyle/>
        <a:p>
          <a:r>
            <a:rPr lang="en-US" b="1" i="0" dirty="0"/>
            <a:t>Action Suggestion </a:t>
          </a:r>
          <a:endParaRPr lang="en-US" dirty="0"/>
        </a:p>
      </dgm:t>
    </dgm:pt>
    <dgm:pt modelId="{F8F7D792-01CF-4A36-95A0-556084107CD6}" type="parTrans" cxnId="{F7DFC09C-815B-452C-AF65-EB8914E13FD0}">
      <dgm:prSet/>
      <dgm:spPr/>
      <dgm:t>
        <a:bodyPr/>
        <a:lstStyle/>
        <a:p>
          <a:endParaRPr lang="en-US"/>
        </a:p>
      </dgm:t>
    </dgm:pt>
    <dgm:pt modelId="{D5DEE10E-F88A-4CC5-9351-3B123F9E37F5}" type="sibTrans" cxnId="{F7DFC09C-815B-452C-AF65-EB8914E13FD0}">
      <dgm:prSet/>
      <dgm:spPr/>
      <dgm:t>
        <a:bodyPr/>
        <a:lstStyle/>
        <a:p>
          <a:endParaRPr lang="en-US"/>
        </a:p>
      </dgm:t>
    </dgm:pt>
    <dgm:pt modelId="{5FE11FEA-7DF6-4203-B951-880C714CD44A}">
      <dgm:prSet phldrT="[Text]"/>
      <dgm:spPr/>
      <dgm:t>
        <a:bodyPr/>
        <a:lstStyle/>
        <a:p>
          <a:r>
            <a:rPr lang="en-US" b="1" i="0" dirty="0"/>
            <a:t>Reinforcement Learning using TensorFlow</a:t>
          </a:r>
          <a:endParaRPr lang="en-US" dirty="0"/>
        </a:p>
      </dgm:t>
    </dgm:pt>
    <dgm:pt modelId="{60EAE765-C7F8-4FF8-B4CB-AF119EFB4F78}" type="parTrans" cxnId="{803AE644-BE38-4A6D-9FB1-CE10B9798300}">
      <dgm:prSet/>
      <dgm:spPr/>
      <dgm:t>
        <a:bodyPr/>
        <a:lstStyle/>
        <a:p>
          <a:endParaRPr lang="en-US"/>
        </a:p>
      </dgm:t>
    </dgm:pt>
    <dgm:pt modelId="{F464FFAF-1861-4F7B-A776-8A7FB0993477}" type="sibTrans" cxnId="{803AE644-BE38-4A6D-9FB1-CE10B9798300}">
      <dgm:prSet/>
      <dgm:spPr/>
      <dgm:t>
        <a:bodyPr/>
        <a:lstStyle/>
        <a:p>
          <a:endParaRPr lang="en-US"/>
        </a:p>
      </dgm:t>
    </dgm:pt>
    <dgm:pt modelId="{17020CB3-0AB4-463B-AD3C-34257163042F}" type="pres">
      <dgm:prSet presAssocID="{BF744AAD-CF42-4B96-9F6C-22CBFF9EEC0B}" presName="rootnode" presStyleCnt="0">
        <dgm:presLayoutVars>
          <dgm:chMax/>
          <dgm:chPref/>
          <dgm:dir/>
          <dgm:animLvl val="lvl"/>
        </dgm:presLayoutVars>
      </dgm:prSet>
      <dgm:spPr/>
    </dgm:pt>
    <dgm:pt modelId="{98BDDBDD-3682-410D-AE7D-833565815243}" type="pres">
      <dgm:prSet presAssocID="{E24D037F-721F-4A6B-B1AE-D7614B192B0E}" presName="composite" presStyleCnt="0"/>
      <dgm:spPr/>
    </dgm:pt>
    <dgm:pt modelId="{DABA8F82-1577-468A-8617-4867BC053ED5}" type="pres">
      <dgm:prSet presAssocID="{E24D037F-721F-4A6B-B1AE-D7614B192B0E}" presName="bentUpArrow1" presStyleLbl="alignImgPlace1" presStyleIdx="0" presStyleCnt="2"/>
      <dgm:spPr/>
    </dgm:pt>
    <dgm:pt modelId="{51F01324-A82E-450D-83E9-416775558F5C}" type="pres">
      <dgm:prSet presAssocID="{E24D037F-721F-4A6B-B1AE-D7614B192B0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56B780A-7A1E-4ADE-8096-0BBE1C1B120A}" type="pres">
      <dgm:prSet presAssocID="{E24D037F-721F-4A6B-B1AE-D7614B192B0E}" presName="ChildText" presStyleLbl="revTx" presStyleIdx="0" presStyleCnt="3" custScaleX="288170" custLinFactX="232" custLinFactNeighborX="100000" custLinFactNeighborY="-2603">
        <dgm:presLayoutVars>
          <dgm:chMax val="0"/>
          <dgm:chPref val="0"/>
          <dgm:bulletEnabled val="1"/>
        </dgm:presLayoutVars>
      </dgm:prSet>
      <dgm:spPr/>
    </dgm:pt>
    <dgm:pt modelId="{6CD4C588-27A2-4EF2-83EA-053E8BB69812}" type="pres">
      <dgm:prSet presAssocID="{B96856BC-ECE8-4A44-BA70-793B995B6FE0}" presName="sibTrans" presStyleCnt="0"/>
      <dgm:spPr/>
    </dgm:pt>
    <dgm:pt modelId="{D006A014-BDD4-4A6C-BE8B-E20131212547}" type="pres">
      <dgm:prSet presAssocID="{44AF10DA-09B4-453B-BEAE-1B375460E616}" presName="composite" presStyleCnt="0"/>
      <dgm:spPr/>
    </dgm:pt>
    <dgm:pt modelId="{630CC589-E482-4CB6-84B9-C7184E5A5280}" type="pres">
      <dgm:prSet presAssocID="{44AF10DA-09B4-453B-BEAE-1B375460E616}" presName="bentUpArrow1" presStyleLbl="alignImgPlace1" presStyleIdx="1" presStyleCnt="2"/>
      <dgm:spPr/>
    </dgm:pt>
    <dgm:pt modelId="{6E097C5D-BB9D-410E-986E-4A27F88CDDCA}" type="pres">
      <dgm:prSet presAssocID="{44AF10DA-09B4-453B-BEAE-1B375460E61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C224388-645F-4234-B61B-A68EABF2057C}" type="pres">
      <dgm:prSet presAssocID="{44AF10DA-09B4-453B-BEAE-1B375460E616}" presName="ChildText" presStyleLbl="revTx" presStyleIdx="1" presStyleCnt="3" custScaleX="191794" custLinFactNeighborX="50622" custLinFactNeighborY="-3173">
        <dgm:presLayoutVars>
          <dgm:chMax val="0"/>
          <dgm:chPref val="0"/>
          <dgm:bulletEnabled val="1"/>
        </dgm:presLayoutVars>
      </dgm:prSet>
      <dgm:spPr/>
    </dgm:pt>
    <dgm:pt modelId="{7F37D168-0C00-4475-AEB6-A29B1BF2E755}" type="pres">
      <dgm:prSet presAssocID="{2B263B14-D475-499D-AACF-3CF7F857663F}" presName="sibTrans" presStyleCnt="0"/>
      <dgm:spPr/>
    </dgm:pt>
    <dgm:pt modelId="{A5FAED89-3BF6-4B0C-B1FB-92C97D5CF4AC}" type="pres">
      <dgm:prSet presAssocID="{C7B61AE1-830A-4BC3-AB2D-FC756564DE79}" presName="composite" presStyleCnt="0"/>
      <dgm:spPr/>
    </dgm:pt>
    <dgm:pt modelId="{8F461A63-AD6C-401B-9BB1-413D2D21A010}" type="pres">
      <dgm:prSet presAssocID="{C7B61AE1-830A-4BC3-AB2D-FC756564DE7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4A1A5383-8DA8-4E2D-9138-CD0EEFAA2114}" type="pres">
      <dgm:prSet presAssocID="{C7B61AE1-830A-4BC3-AB2D-FC756564DE79}" presName="FinalChildText" presStyleLbl="revTx" presStyleIdx="2" presStyleCnt="3" custScaleX="183287" custLinFactNeighborX="48597" custLinFactNeighborY="2449">
        <dgm:presLayoutVars>
          <dgm:chMax val="0"/>
          <dgm:chPref val="0"/>
          <dgm:bulletEnabled val="1"/>
        </dgm:presLayoutVars>
      </dgm:prSet>
      <dgm:spPr/>
    </dgm:pt>
  </dgm:ptLst>
  <dgm:cxnLst>
    <dgm:cxn modelId="{A18EC323-F53E-42A4-8FED-CA65E2BE4796}" type="presOf" srcId="{44AF10DA-09B4-453B-BEAE-1B375460E616}" destId="{6E097C5D-BB9D-410E-986E-4A27F88CDDCA}" srcOrd="0" destOrd="0" presId="urn:microsoft.com/office/officeart/2005/8/layout/StepDownProcess"/>
    <dgm:cxn modelId="{AD0F0D29-43F5-4540-A915-79507E30C84E}" srcId="{44AF10DA-09B4-453B-BEAE-1B375460E616}" destId="{84E1BB0B-5D72-4328-87C3-5875F0A96770}" srcOrd="0" destOrd="0" parTransId="{7C0860F1-91AE-447F-9489-2303D362C650}" sibTransId="{420C3434-200F-4E78-A8D3-52991F2ECE4A}"/>
    <dgm:cxn modelId="{317F2A5F-6BA9-400A-8449-0BDEC13C8C33}" srcId="{BF744AAD-CF42-4B96-9F6C-22CBFF9EEC0B}" destId="{E24D037F-721F-4A6B-B1AE-D7614B192B0E}" srcOrd="0" destOrd="0" parTransId="{3AE7B024-9A1E-4FF7-8589-820910B44779}" sibTransId="{B96856BC-ECE8-4A44-BA70-793B995B6FE0}"/>
    <dgm:cxn modelId="{803AE644-BE38-4A6D-9FB1-CE10B9798300}" srcId="{C7B61AE1-830A-4BC3-AB2D-FC756564DE79}" destId="{5FE11FEA-7DF6-4203-B951-880C714CD44A}" srcOrd="0" destOrd="0" parTransId="{60EAE765-C7F8-4FF8-B4CB-AF119EFB4F78}" sibTransId="{F464FFAF-1861-4F7B-A776-8A7FB0993477}"/>
    <dgm:cxn modelId="{CF180969-8ECB-4874-B9D5-5582A462195B}" type="presOf" srcId="{D0E36D27-A68C-41D7-8EE3-5B5342EBF274}" destId="{856B780A-7A1E-4ADE-8096-0BBE1C1B120A}" srcOrd="0" destOrd="0" presId="urn:microsoft.com/office/officeart/2005/8/layout/StepDownProcess"/>
    <dgm:cxn modelId="{E4CFAC6E-0A18-4CC1-824D-2E1C31FF8385}" type="presOf" srcId="{84E1BB0B-5D72-4328-87C3-5875F0A96770}" destId="{DC224388-645F-4234-B61B-A68EABF2057C}" srcOrd="0" destOrd="0" presId="urn:microsoft.com/office/officeart/2005/8/layout/StepDownProcess"/>
    <dgm:cxn modelId="{9E7C736F-6FE7-43E6-AA34-EB99F88E8BE5}" type="presOf" srcId="{C7B61AE1-830A-4BC3-AB2D-FC756564DE79}" destId="{8F461A63-AD6C-401B-9BB1-413D2D21A010}" srcOrd="0" destOrd="0" presId="urn:microsoft.com/office/officeart/2005/8/layout/StepDownProcess"/>
    <dgm:cxn modelId="{0C89727C-506E-4FE2-80A5-9B771FE2136F}" srcId="{BF744AAD-CF42-4B96-9F6C-22CBFF9EEC0B}" destId="{44AF10DA-09B4-453B-BEAE-1B375460E616}" srcOrd="1" destOrd="0" parTransId="{1BEB07CA-C137-499B-A032-F904581722BF}" sibTransId="{2B263B14-D475-499D-AACF-3CF7F857663F}"/>
    <dgm:cxn modelId="{F7DFC09C-815B-452C-AF65-EB8914E13FD0}" srcId="{BF744AAD-CF42-4B96-9F6C-22CBFF9EEC0B}" destId="{C7B61AE1-830A-4BC3-AB2D-FC756564DE79}" srcOrd="2" destOrd="0" parTransId="{F8F7D792-01CF-4A36-95A0-556084107CD6}" sibTransId="{D5DEE10E-F88A-4CC5-9351-3B123F9E37F5}"/>
    <dgm:cxn modelId="{73F3EBB7-6410-4235-8A53-089ACA8D7E63}" type="presOf" srcId="{E24D037F-721F-4A6B-B1AE-D7614B192B0E}" destId="{51F01324-A82E-450D-83E9-416775558F5C}" srcOrd="0" destOrd="0" presId="urn:microsoft.com/office/officeart/2005/8/layout/StepDownProcess"/>
    <dgm:cxn modelId="{EC0BCAD6-DB7F-431E-A772-2D6EF1D2BBEB}" type="presOf" srcId="{5FE11FEA-7DF6-4203-B951-880C714CD44A}" destId="{4A1A5383-8DA8-4E2D-9138-CD0EEFAA2114}" srcOrd="0" destOrd="0" presId="urn:microsoft.com/office/officeart/2005/8/layout/StepDownProcess"/>
    <dgm:cxn modelId="{E4E225ED-E34F-4381-857A-2B2B91888D89}" srcId="{E24D037F-721F-4A6B-B1AE-D7614B192B0E}" destId="{D0E36D27-A68C-41D7-8EE3-5B5342EBF274}" srcOrd="0" destOrd="0" parTransId="{E4D7DA40-7073-4363-9C07-BDE0F025335F}" sibTransId="{1F2E58BA-8E45-4BA3-9EB8-EC591B2CA169}"/>
    <dgm:cxn modelId="{6444F4FA-C6D1-4C51-8EDE-E996A2EA0DA7}" type="presOf" srcId="{BF744AAD-CF42-4B96-9F6C-22CBFF9EEC0B}" destId="{17020CB3-0AB4-463B-AD3C-34257163042F}" srcOrd="0" destOrd="0" presId="urn:microsoft.com/office/officeart/2005/8/layout/StepDownProcess"/>
    <dgm:cxn modelId="{1E94C837-5704-4632-AC7C-57399BD4E982}" type="presParOf" srcId="{17020CB3-0AB4-463B-AD3C-34257163042F}" destId="{98BDDBDD-3682-410D-AE7D-833565815243}" srcOrd="0" destOrd="0" presId="urn:microsoft.com/office/officeart/2005/8/layout/StepDownProcess"/>
    <dgm:cxn modelId="{7A762CC3-F0AB-4CBC-9D1F-22E510B1F815}" type="presParOf" srcId="{98BDDBDD-3682-410D-AE7D-833565815243}" destId="{DABA8F82-1577-468A-8617-4867BC053ED5}" srcOrd="0" destOrd="0" presId="urn:microsoft.com/office/officeart/2005/8/layout/StepDownProcess"/>
    <dgm:cxn modelId="{6CF772F4-216B-4052-AA71-F38DADB65B8A}" type="presParOf" srcId="{98BDDBDD-3682-410D-AE7D-833565815243}" destId="{51F01324-A82E-450D-83E9-416775558F5C}" srcOrd="1" destOrd="0" presId="urn:microsoft.com/office/officeart/2005/8/layout/StepDownProcess"/>
    <dgm:cxn modelId="{74A03982-9D64-4B3A-AD7C-AF1137D10555}" type="presParOf" srcId="{98BDDBDD-3682-410D-AE7D-833565815243}" destId="{856B780A-7A1E-4ADE-8096-0BBE1C1B120A}" srcOrd="2" destOrd="0" presId="urn:microsoft.com/office/officeart/2005/8/layout/StepDownProcess"/>
    <dgm:cxn modelId="{42E58FFD-B935-4A2F-B1D4-F32F1C52DFC5}" type="presParOf" srcId="{17020CB3-0AB4-463B-AD3C-34257163042F}" destId="{6CD4C588-27A2-4EF2-83EA-053E8BB69812}" srcOrd="1" destOrd="0" presId="urn:microsoft.com/office/officeart/2005/8/layout/StepDownProcess"/>
    <dgm:cxn modelId="{762891D4-73DC-414D-83E6-7B103D04FAFF}" type="presParOf" srcId="{17020CB3-0AB4-463B-AD3C-34257163042F}" destId="{D006A014-BDD4-4A6C-BE8B-E20131212547}" srcOrd="2" destOrd="0" presId="urn:microsoft.com/office/officeart/2005/8/layout/StepDownProcess"/>
    <dgm:cxn modelId="{6CDB72B7-9A97-48A7-8317-04245626AB53}" type="presParOf" srcId="{D006A014-BDD4-4A6C-BE8B-E20131212547}" destId="{630CC589-E482-4CB6-84B9-C7184E5A5280}" srcOrd="0" destOrd="0" presId="urn:microsoft.com/office/officeart/2005/8/layout/StepDownProcess"/>
    <dgm:cxn modelId="{B62C7AAF-C5A8-4DB7-AB14-0C961FADFBD4}" type="presParOf" srcId="{D006A014-BDD4-4A6C-BE8B-E20131212547}" destId="{6E097C5D-BB9D-410E-986E-4A27F88CDDCA}" srcOrd="1" destOrd="0" presId="urn:microsoft.com/office/officeart/2005/8/layout/StepDownProcess"/>
    <dgm:cxn modelId="{7A5E8D59-84F4-46A0-8A47-F93604D862B2}" type="presParOf" srcId="{D006A014-BDD4-4A6C-BE8B-E20131212547}" destId="{DC224388-645F-4234-B61B-A68EABF2057C}" srcOrd="2" destOrd="0" presId="urn:microsoft.com/office/officeart/2005/8/layout/StepDownProcess"/>
    <dgm:cxn modelId="{124CC19A-86CA-4C04-BD03-087A6F3F04CD}" type="presParOf" srcId="{17020CB3-0AB4-463B-AD3C-34257163042F}" destId="{7F37D168-0C00-4475-AEB6-A29B1BF2E755}" srcOrd="3" destOrd="0" presId="urn:microsoft.com/office/officeart/2005/8/layout/StepDownProcess"/>
    <dgm:cxn modelId="{54B5DA9E-347E-4247-964C-166FD1E60D91}" type="presParOf" srcId="{17020CB3-0AB4-463B-AD3C-34257163042F}" destId="{A5FAED89-3BF6-4B0C-B1FB-92C97D5CF4AC}" srcOrd="4" destOrd="0" presId="urn:microsoft.com/office/officeart/2005/8/layout/StepDownProcess"/>
    <dgm:cxn modelId="{4FD53115-4E04-44F8-B9EB-FCD3CD42CF88}" type="presParOf" srcId="{A5FAED89-3BF6-4B0C-B1FB-92C97D5CF4AC}" destId="{8F461A63-AD6C-401B-9BB1-413D2D21A010}" srcOrd="0" destOrd="0" presId="urn:microsoft.com/office/officeart/2005/8/layout/StepDownProcess"/>
    <dgm:cxn modelId="{9E8D47BC-951C-4F1C-BC48-85FD49FAD8E1}" type="presParOf" srcId="{A5FAED89-3BF6-4B0C-B1FB-92C97D5CF4AC}" destId="{4A1A5383-8DA8-4E2D-9138-CD0EEFAA211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F105E-2C9F-4060-B2FE-DC04797535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D892F96-22EE-496D-B594-0AB49C27F7B6}">
      <dgm:prSet phldrT="[Text]"/>
      <dgm:spPr/>
      <dgm:t>
        <a:bodyPr/>
        <a:lstStyle/>
        <a:p>
          <a:r>
            <a:rPr lang="en-US" dirty="0"/>
            <a:t>Face detection using OpenCV</a:t>
          </a:r>
        </a:p>
      </dgm:t>
    </dgm:pt>
    <dgm:pt modelId="{C6D8A67E-0731-4A1F-AFAB-61EB625ECF15}" type="parTrans" cxnId="{BE02A8D9-BFC6-4E93-81E1-C3A683B15F40}">
      <dgm:prSet/>
      <dgm:spPr/>
      <dgm:t>
        <a:bodyPr/>
        <a:lstStyle/>
        <a:p>
          <a:endParaRPr lang="en-US"/>
        </a:p>
      </dgm:t>
    </dgm:pt>
    <dgm:pt modelId="{08D686D2-881E-4F74-82BD-28586D878A35}" type="sibTrans" cxnId="{BE02A8D9-BFC6-4E93-81E1-C3A683B15F40}">
      <dgm:prSet/>
      <dgm:spPr/>
      <dgm:t>
        <a:bodyPr/>
        <a:lstStyle/>
        <a:p>
          <a:endParaRPr lang="en-US"/>
        </a:p>
      </dgm:t>
    </dgm:pt>
    <dgm:pt modelId="{2B75EB5B-B6EF-427A-8D49-E1C6396F98EC}">
      <dgm:prSet phldrT="[Text]"/>
      <dgm:spPr/>
      <dgm:t>
        <a:bodyPr/>
        <a:lstStyle/>
        <a:p>
          <a:r>
            <a:rPr lang="en-US" dirty="0"/>
            <a:t>Cropped faces pass to </a:t>
          </a:r>
          <a:r>
            <a:rPr lang="en-US" dirty="0" err="1"/>
            <a:t>Emopy</a:t>
          </a:r>
          <a:endParaRPr lang="en-US" dirty="0"/>
        </a:p>
      </dgm:t>
    </dgm:pt>
    <dgm:pt modelId="{2AF26A72-F49C-4D67-8BB2-8913D2465A7E}" type="parTrans" cxnId="{927F0635-0B88-41C6-B06C-411CDF51A979}">
      <dgm:prSet/>
      <dgm:spPr/>
      <dgm:t>
        <a:bodyPr/>
        <a:lstStyle/>
        <a:p>
          <a:endParaRPr lang="en-US"/>
        </a:p>
      </dgm:t>
    </dgm:pt>
    <dgm:pt modelId="{000A1337-645F-44BF-8ED7-AD10DFE80840}" type="sibTrans" cxnId="{927F0635-0B88-41C6-B06C-411CDF51A979}">
      <dgm:prSet/>
      <dgm:spPr/>
      <dgm:t>
        <a:bodyPr/>
        <a:lstStyle/>
        <a:p>
          <a:endParaRPr lang="en-US"/>
        </a:p>
      </dgm:t>
    </dgm:pt>
    <dgm:pt modelId="{2D37B123-2A33-4FD3-A13C-10FC5B23DDB1}">
      <dgm:prSet phldrT="[Text]" custT="1"/>
      <dgm:spPr/>
      <dgm:t>
        <a:bodyPr/>
        <a:lstStyle/>
        <a:p>
          <a:r>
            <a:rPr lang="en-US" sz="2000" dirty="0"/>
            <a:t>Output Probability submit to action suggestion</a:t>
          </a:r>
        </a:p>
      </dgm:t>
    </dgm:pt>
    <dgm:pt modelId="{FA17058A-2221-4C85-B5CC-657F62DD3DC4}" type="parTrans" cxnId="{AACD4A81-E69D-43DA-8843-8E87E75DA94A}">
      <dgm:prSet/>
      <dgm:spPr/>
      <dgm:t>
        <a:bodyPr/>
        <a:lstStyle/>
        <a:p>
          <a:endParaRPr lang="en-US"/>
        </a:p>
      </dgm:t>
    </dgm:pt>
    <dgm:pt modelId="{611FB594-F70B-4923-89F2-84A3AD986457}" type="sibTrans" cxnId="{AACD4A81-E69D-43DA-8843-8E87E75DA94A}">
      <dgm:prSet/>
      <dgm:spPr/>
      <dgm:t>
        <a:bodyPr/>
        <a:lstStyle/>
        <a:p>
          <a:endParaRPr lang="en-US"/>
        </a:p>
      </dgm:t>
    </dgm:pt>
    <dgm:pt modelId="{48DC12A3-65DB-44C4-9C70-F2B69EE20AFC}">
      <dgm:prSet phldrT="[Text]"/>
      <dgm:spPr/>
      <dgm:t>
        <a:bodyPr/>
        <a:lstStyle/>
        <a:p>
          <a:r>
            <a:rPr lang="en-US" dirty="0"/>
            <a:t>Screengrab of specific windows</a:t>
          </a:r>
        </a:p>
      </dgm:t>
    </dgm:pt>
    <dgm:pt modelId="{95080436-0C8E-4659-B6A6-A69F78C9618B}" type="parTrans" cxnId="{8AC3C984-006C-43A9-8AB0-71A57E60DABF}">
      <dgm:prSet/>
      <dgm:spPr/>
      <dgm:t>
        <a:bodyPr/>
        <a:lstStyle/>
        <a:p>
          <a:endParaRPr lang="en-US"/>
        </a:p>
      </dgm:t>
    </dgm:pt>
    <dgm:pt modelId="{F2153C9E-333E-43FD-9D3A-96556E80191C}" type="sibTrans" cxnId="{8AC3C984-006C-43A9-8AB0-71A57E60DABF}">
      <dgm:prSet/>
      <dgm:spPr/>
      <dgm:t>
        <a:bodyPr/>
        <a:lstStyle/>
        <a:p>
          <a:endParaRPr lang="en-US"/>
        </a:p>
      </dgm:t>
    </dgm:pt>
    <dgm:pt modelId="{B6CE0955-20F1-4BF7-AFDF-884ABC48C2B5}" type="pres">
      <dgm:prSet presAssocID="{7CEF105E-2C9F-4060-B2FE-DC0479753543}" presName="Name0" presStyleCnt="0">
        <dgm:presLayoutVars>
          <dgm:dir/>
          <dgm:resizeHandles val="exact"/>
        </dgm:presLayoutVars>
      </dgm:prSet>
      <dgm:spPr/>
    </dgm:pt>
    <dgm:pt modelId="{37C87070-5691-40D0-8161-FF3F1292E42C}" type="pres">
      <dgm:prSet presAssocID="{48DC12A3-65DB-44C4-9C70-F2B69EE20AFC}" presName="node" presStyleLbl="node1" presStyleIdx="0" presStyleCnt="4" custLinFactNeighborX="87867" custLinFactNeighborY="-57787">
        <dgm:presLayoutVars>
          <dgm:bulletEnabled val="1"/>
        </dgm:presLayoutVars>
      </dgm:prSet>
      <dgm:spPr/>
    </dgm:pt>
    <dgm:pt modelId="{9EE6ACAF-EB7D-4715-AC5F-54673117A622}" type="pres">
      <dgm:prSet presAssocID="{F2153C9E-333E-43FD-9D3A-96556E80191C}" presName="sibTrans" presStyleLbl="sibTrans2D1" presStyleIdx="0" presStyleCnt="3"/>
      <dgm:spPr/>
    </dgm:pt>
    <dgm:pt modelId="{BA0AA54B-3B9E-42C9-B6AC-4CFC378526C3}" type="pres">
      <dgm:prSet presAssocID="{F2153C9E-333E-43FD-9D3A-96556E80191C}" presName="connectorText" presStyleLbl="sibTrans2D1" presStyleIdx="0" presStyleCnt="3"/>
      <dgm:spPr/>
    </dgm:pt>
    <dgm:pt modelId="{2D97C4EC-293F-4DF0-BCA4-1B4C58EDAEC9}" type="pres">
      <dgm:prSet presAssocID="{FD892F96-22EE-496D-B594-0AB49C27F7B6}" presName="node" presStyleLbl="node1" presStyleIdx="1" presStyleCnt="4" custLinFactX="-63270" custLinFactNeighborX="-100000" custLinFactNeighborY="53204">
        <dgm:presLayoutVars>
          <dgm:bulletEnabled val="1"/>
        </dgm:presLayoutVars>
      </dgm:prSet>
      <dgm:spPr/>
    </dgm:pt>
    <dgm:pt modelId="{9DAECDA6-FE36-4098-9834-75E1DE44345A}" type="pres">
      <dgm:prSet presAssocID="{08D686D2-881E-4F74-82BD-28586D878A35}" presName="sibTrans" presStyleLbl="sibTrans2D1" presStyleIdx="1" presStyleCnt="3"/>
      <dgm:spPr/>
    </dgm:pt>
    <dgm:pt modelId="{60D33CC4-3AF2-4D4B-A930-D7F01DD9069C}" type="pres">
      <dgm:prSet presAssocID="{08D686D2-881E-4F74-82BD-28586D878A35}" presName="connectorText" presStyleLbl="sibTrans2D1" presStyleIdx="1" presStyleCnt="3"/>
      <dgm:spPr/>
    </dgm:pt>
    <dgm:pt modelId="{C5062D3F-0388-4EA8-B5B5-97CB4AA9D712}" type="pres">
      <dgm:prSet presAssocID="{2B75EB5B-B6EF-427A-8D49-E1C6396F98EC}" presName="node" presStyleLbl="node1" presStyleIdx="2" presStyleCnt="4" custLinFactX="-60283" custLinFactNeighborX="-100000" custLinFactNeighborY="53204">
        <dgm:presLayoutVars>
          <dgm:bulletEnabled val="1"/>
        </dgm:presLayoutVars>
      </dgm:prSet>
      <dgm:spPr/>
    </dgm:pt>
    <dgm:pt modelId="{A92825C5-CF2A-46E7-B36B-8DC64BD13392}" type="pres">
      <dgm:prSet presAssocID="{000A1337-645F-44BF-8ED7-AD10DFE80840}" presName="sibTrans" presStyleLbl="sibTrans2D1" presStyleIdx="2" presStyleCnt="3"/>
      <dgm:spPr/>
    </dgm:pt>
    <dgm:pt modelId="{DF897C85-A8B4-4FB3-A95C-88727DE5C2D6}" type="pres">
      <dgm:prSet presAssocID="{000A1337-645F-44BF-8ED7-AD10DFE80840}" presName="connectorText" presStyleLbl="sibTrans2D1" presStyleIdx="2" presStyleCnt="3"/>
      <dgm:spPr/>
    </dgm:pt>
    <dgm:pt modelId="{C5C7E711-FE97-40D3-A67F-D4B0DD8E4A27}" type="pres">
      <dgm:prSet presAssocID="{2D37B123-2A33-4FD3-A13C-10FC5B23DDB1}" presName="node" presStyleLbl="node1" presStyleIdx="3" presStyleCnt="4" custScaleX="129580" custScaleY="108232" custLinFactX="-162795" custLinFactNeighborX="-200000" custLinFactNeighborY="-53986">
        <dgm:presLayoutVars>
          <dgm:bulletEnabled val="1"/>
        </dgm:presLayoutVars>
      </dgm:prSet>
      <dgm:spPr/>
    </dgm:pt>
  </dgm:ptLst>
  <dgm:cxnLst>
    <dgm:cxn modelId="{1D8C3600-78F4-49FE-81F2-31ADF5FC7290}" type="presOf" srcId="{48DC12A3-65DB-44C4-9C70-F2B69EE20AFC}" destId="{37C87070-5691-40D0-8161-FF3F1292E42C}" srcOrd="0" destOrd="0" presId="urn:microsoft.com/office/officeart/2005/8/layout/process1"/>
    <dgm:cxn modelId="{DC73D81E-D9B3-4460-8837-DABEF9AB1A2A}" type="presOf" srcId="{000A1337-645F-44BF-8ED7-AD10DFE80840}" destId="{A92825C5-CF2A-46E7-B36B-8DC64BD13392}" srcOrd="0" destOrd="0" presId="urn:microsoft.com/office/officeart/2005/8/layout/process1"/>
    <dgm:cxn modelId="{478B0634-BAAD-4147-885B-4E4EBCFAA225}" type="presOf" srcId="{08D686D2-881E-4F74-82BD-28586D878A35}" destId="{9DAECDA6-FE36-4098-9834-75E1DE44345A}" srcOrd="0" destOrd="0" presId="urn:microsoft.com/office/officeart/2005/8/layout/process1"/>
    <dgm:cxn modelId="{927F0635-0B88-41C6-B06C-411CDF51A979}" srcId="{7CEF105E-2C9F-4060-B2FE-DC0479753543}" destId="{2B75EB5B-B6EF-427A-8D49-E1C6396F98EC}" srcOrd="2" destOrd="0" parTransId="{2AF26A72-F49C-4D67-8BB2-8913D2465A7E}" sibTransId="{000A1337-645F-44BF-8ED7-AD10DFE80840}"/>
    <dgm:cxn modelId="{56CBFC3E-74E6-49EB-95DD-DC9A89CF1E19}" type="presOf" srcId="{F2153C9E-333E-43FD-9D3A-96556E80191C}" destId="{BA0AA54B-3B9E-42C9-B6AC-4CFC378526C3}" srcOrd="1" destOrd="0" presId="urn:microsoft.com/office/officeart/2005/8/layout/process1"/>
    <dgm:cxn modelId="{06D0FD7C-8C5A-44F7-B525-E60B8726C3DA}" type="presOf" srcId="{2B75EB5B-B6EF-427A-8D49-E1C6396F98EC}" destId="{C5062D3F-0388-4EA8-B5B5-97CB4AA9D712}" srcOrd="0" destOrd="0" presId="urn:microsoft.com/office/officeart/2005/8/layout/process1"/>
    <dgm:cxn modelId="{AACD4A81-E69D-43DA-8843-8E87E75DA94A}" srcId="{7CEF105E-2C9F-4060-B2FE-DC0479753543}" destId="{2D37B123-2A33-4FD3-A13C-10FC5B23DDB1}" srcOrd="3" destOrd="0" parTransId="{FA17058A-2221-4C85-B5CC-657F62DD3DC4}" sibTransId="{611FB594-F70B-4923-89F2-84A3AD986457}"/>
    <dgm:cxn modelId="{8AC3C984-006C-43A9-8AB0-71A57E60DABF}" srcId="{7CEF105E-2C9F-4060-B2FE-DC0479753543}" destId="{48DC12A3-65DB-44C4-9C70-F2B69EE20AFC}" srcOrd="0" destOrd="0" parTransId="{95080436-0C8E-4659-B6A6-A69F78C9618B}" sibTransId="{F2153C9E-333E-43FD-9D3A-96556E80191C}"/>
    <dgm:cxn modelId="{33E7518B-DACC-4087-97F8-C73C7904111E}" type="presOf" srcId="{7CEF105E-2C9F-4060-B2FE-DC0479753543}" destId="{B6CE0955-20F1-4BF7-AFDF-884ABC48C2B5}" srcOrd="0" destOrd="0" presId="urn:microsoft.com/office/officeart/2005/8/layout/process1"/>
    <dgm:cxn modelId="{C129538C-B095-4F84-B2A2-D27D37C798A8}" type="presOf" srcId="{000A1337-645F-44BF-8ED7-AD10DFE80840}" destId="{DF897C85-A8B4-4FB3-A95C-88727DE5C2D6}" srcOrd="1" destOrd="0" presId="urn:microsoft.com/office/officeart/2005/8/layout/process1"/>
    <dgm:cxn modelId="{6AEDA29B-9914-4C7D-A14C-DD64936612BD}" type="presOf" srcId="{F2153C9E-333E-43FD-9D3A-96556E80191C}" destId="{9EE6ACAF-EB7D-4715-AC5F-54673117A622}" srcOrd="0" destOrd="0" presId="urn:microsoft.com/office/officeart/2005/8/layout/process1"/>
    <dgm:cxn modelId="{53D257BA-70A5-4D16-BA18-028A867FA158}" type="presOf" srcId="{FD892F96-22EE-496D-B594-0AB49C27F7B6}" destId="{2D97C4EC-293F-4DF0-BCA4-1B4C58EDAEC9}" srcOrd="0" destOrd="0" presId="urn:microsoft.com/office/officeart/2005/8/layout/process1"/>
    <dgm:cxn modelId="{28A177CE-93D6-43CC-8774-F489C437EDC2}" type="presOf" srcId="{08D686D2-881E-4F74-82BD-28586D878A35}" destId="{60D33CC4-3AF2-4D4B-A930-D7F01DD9069C}" srcOrd="1" destOrd="0" presId="urn:microsoft.com/office/officeart/2005/8/layout/process1"/>
    <dgm:cxn modelId="{BE02A8D9-BFC6-4E93-81E1-C3A683B15F40}" srcId="{7CEF105E-2C9F-4060-B2FE-DC0479753543}" destId="{FD892F96-22EE-496D-B594-0AB49C27F7B6}" srcOrd="1" destOrd="0" parTransId="{C6D8A67E-0731-4A1F-AFAB-61EB625ECF15}" sibTransId="{08D686D2-881E-4F74-82BD-28586D878A35}"/>
    <dgm:cxn modelId="{AC1353EB-623D-4065-ABB9-BF6B82CF505E}" type="presOf" srcId="{2D37B123-2A33-4FD3-A13C-10FC5B23DDB1}" destId="{C5C7E711-FE97-40D3-A67F-D4B0DD8E4A27}" srcOrd="0" destOrd="0" presId="urn:microsoft.com/office/officeart/2005/8/layout/process1"/>
    <dgm:cxn modelId="{3992093B-4E31-4C99-B6A4-778905FA571F}" type="presParOf" srcId="{B6CE0955-20F1-4BF7-AFDF-884ABC48C2B5}" destId="{37C87070-5691-40D0-8161-FF3F1292E42C}" srcOrd="0" destOrd="0" presId="urn:microsoft.com/office/officeart/2005/8/layout/process1"/>
    <dgm:cxn modelId="{D63AFF41-DEF2-4867-9775-796EABA60208}" type="presParOf" srcId="{B6CE0955-20F1-4BF7-AFDF-884ABC48C2B5}" destId="{9EE6ACAF-EB7D-4715-AC5F-54673117A622}" srcOrd="1" destOrd="0" presId="urn:microsoft.com/office/officeart/2005/8/layout/process1"/>
    <dgm:cxn modelId="{93D60C7E-6B2A-4BD9-AB22-25C094335638}" type="presParOf" srcId="{9EE6ACAF-EB7D-4715-AC5F-54673117A622}" destId="{BA0AA54B-3B9E-42C9-B6AC-4CFC378526C3}" srcOrd="0" destOrd="0" presId="urn:microsoft.com/office/officeart/2005/8/layout/process1"/>
    <dgm:cxn modelId="{1D12F792-9B7F-46F0-ADFD-65B1AD35527B}" type="presParOf" srcId="{B6CE0955-20F1-4BF7-AFDF-884ABC48C2B5}" destId="{2D97C4EC-293F-4DF0-BCA4-1B4C58EDAEC9}" srcOrd="2" destOrd="0" presId="urn:microsoft.com/office/officeart/2005/8/layout/process1"/>
    <dgm:cxn modelId="{7281E0CD-D681-4770-809D-4BB767039752}" type="presParOf" srcId="{B6CE0955-20F1-4BF7-AFDF-884ABC48C2B5}" destId="{9DAECDA6-FE36-4098-9834-75E1DE44345A}" srcOrd="3" destOrd="0" presId="urn:microsoft.com/office/officeart/2005/8/layout/process1"/>
    <dgm:cxn modelId="{48B541D6-A02D-4AAA-8B7D-F9E836DC6417}" type="presParOf" srcId="{9DAECDA6-FE36-4098-9834-75E1DE44345A}" destId="{60D33CC4-3AF2-4D4B-A930-D7F01DD9069C}" srcOrd="0" destOrd="0" presId="urn:microsoft.com/office/officeart/2005/8/layout/process1"/>
    <dgm:cxn modelId="{01AB2CA5-5F50-41E2-9B46-B98FB2A728ED}" type="presParOf" srcId="{B6CE0955-20F1-4BF7-AFDF-884ABC48C2B5}" destId="{C5062D3F-0388-4EA8-B5B5-97CB4AA9D712}" srcOrd="4" destOrd="0" presId="urn:microsoft.com/office/officeart/2005/8/layout/process1"/>
    <dgm:cxn modelId="{BCD3967A-276A-49BC-85DF-F9F54CBA5EC2}" type="presParOf" srcId="{B6CE0955-20F1-4BF7-AFDF-884ABC48C2B5}" destId="{A92825C5-CF2A-46E7-B36B-8DC64BD13392}" srcOrd="5" destOrd="0" presId="urn:microsoft.com/office/officeart/2005/8/layout/process1"/>
    <dgm:cxn modelId="{42482BFA-809D-4942-9D51-17198A3A32DB}" type="presParOf" srcId="{A92825C5-CF2A-46E7-B36B-8DC64BD13392}" destId="{DF897C85-A8B4-4FB3-A95C-88727DE5C2D6}" srcOrd="0" destOrd="0" presId="urn:microsoft.com/office/officeart/2005/8/layout/process1"/>
    <dgm:cxn modelId="{FC74E7E0-1295-40BD-913E-701EE8CC8A0F}" type="presParOf" srcId="{B6CE0955-20F1-4BF7-AFDF-884ABC48C2B5}" destId="{C5C7E711-FE97-40D3-A67F-D4B0DD8E4A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1B888-13A5-4B24-82E0-8B64512BB49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E0460-1029-4D3A-94AB-9C5BDBD48A80}">
      <dgm:prSet phldrT="[Text]"/>
      <dgm:spPr/>
      <dgm:t>
        <a:bodyPr/>
        <a:lstStyle/>
        <a:p>
          <a:r>
            <a:rPr lang="en-US" dirty="0"/>
            <a:t>Capture sound from computer audio output</a:t>
          </a:r>
        </a:p>
      </dgm:t>
    </dgm:pt>
    <dgm:pt modelId="{124EDD54-FCAE-49EE-984D-13C8D66D636C}" type="parTrans" cxnId="{7A29D42B-F58A-493A-8CC9-EF5429E64A93}">
      <dgm:prSet/>
      <dgm:spPr/>
      <dgm:t>
        <a:bodyPr/>
        <a:lstStyle/>
        <a:p>
          <a:endParaRPr lang="en-US"/>
        </a:p>
      </dgm:t>
    </dgm:pt>
    <dgm:pt modelId="{09984009-267E-4402-B74B-5223FF07CD06}" type="sibTrans" cxnId="{7A29D42B-F58A-493A-8CC9-EF5429E64A93}">
      <dgm:prSet/>
      <dgm:spPr/>
      <dgm:t>
        <a:bodyPr/>
        <a:lstStyle/>
        <a:p>
          <a:endParaRPr lang="en-US"/>
        </a:p>
      </dgm:t>
    </dgm:pt>
    <dgm:pt modelId="{CA831112-E0AF-4B81-96B6-E1935BBD15FD}">
      <dgm:prSet phldrT="[Text]"/>
      <dgm:spPr/>
      <dgm:t>
        <a:bodyPr/>
        <a:lstStyle/>
        <a:p>
          <a:r>
            <a:rPr lang="en-US" dirty="0"/>
            <a:t>Feed to </a:t>
          </a:r>
          <a:r>
            <a:rPr lang="en-US" dirty="0" err="1"/>
            <a:t>Vokaturi</a:t>
          </a:r>
          <a:r>
            <a:rPr lang="en-US" dirty="0"/>
            <a:t> for emotion recognizer</a:t>
          </a:r>
        </a:p>
      </dgm:t>
    </dgm:pt>
    <dgm:pt modelId="{CAC4F49D-F25D-4076-804E-9D57FC4AE9E6}" type="parTrans" cxnId="{186570CF-EE67-453D-BE60-36C388BBE498}">
      <dgm:prSet/>
      <dgm:spPr/>
      <dgm:t>
        <a:bodyPr/>
        <a:lstStyle/>
        <a:p>
          <a:endParaRPr lang="en-US"/>
        </a:p>
      </dgm:t>
    </dgm:pt>
    <dgm:pt modelId="{A54B22B0-887D-47F3-A7D8-BDC3836D49DC}" type="sibTrans" cxnId="{186570CF-EE67-453D-BE60-36C388BBE498}">
      <dgm:prSet/>
      <dgm:spPr/>
      <dgm:t>
        <a:bodyPr/>
        <a:lstStyle/>
        <a:p>
          <a:endParaRPr lang="en-US"/>
        </a:p>
      </dgm:t>
    </dgm:pt>
    <dgm:pt modelId="{E3CBC0C2-A1DE-4E05-B9D2-8D878E0BB99A}">
      <dgm:prSet phldrT="[Text]"/>
      <dgm:spPr/>
      <dgm:t>
        <a:bodyPr/>
        <a:lstStyle/>
        <a:p>
          <a:r>
            <a:rPr lang="en-US" dirty="0"/>
            <a:t>Output Probability submit to action suggestion</a:t>
          </a:r>
        </a:p>
      </dgm:t>
    </dgm:pt>
    <dgm:pt modelId="{316E2133-722E-49CF-89DC-6F57010F7BBC}" type="parTrans" cxnId="{0296DB25-3EC6-42A3-BDCD-2F661E6A68A2}">
      <dgm:prSet/>
      <dgm:spPr/>
      <dgm:t>
        <a:bodyPr/>
        <a:lstStyle/>
        <a:p>
          <a:endParaRPr lang="en-US"/>
        </a:p>
      </dgm:t>
    </dgm:pt>
    <dgm:pt modelId="{6CC0B360-48E0-46E9-B63A-8F1397CCB82B}" type="sibTrans" cxnId="{0296DB25-3EC6-42A3-BDCD-2F661E6A68A2}">
      <dgm:prSet/>
      <dgm:spPr/>
      <dgm:t>
        <a:bodyPr/>
        <a:lstStyle/>
        <a:p>
          <a:endParaRPr lang="en-US"/>
        </a:p>
      </dgm:t>
    </dgm:pt>
    <dgm:pt modelId="{EDEDBBDE-A079-4915-8AE6-B4C45F0A78AE}" type="pres">
      <dgm:prSet presAssocID="{EBA1B888-13A5-4B24-82E0-8B64512BB497}" presName="outerComposite" presStyleCnt="0">
        <dgm:presLayoutVars>
          <dgm:chMax val="5"/>
          <dgm:dir/>
          <dgm:resizeHandles val="exact"/>
        </dgm:presLayoutVars>
      </dgm:prSet>
      <dgm:spPr/>
    </dgm:pt>
    <dgm:pt modelId="{04B710B4-A7BB-4CD6-81C4-0C9A6B469E72}" type="pres">
      <dgm:prSet presAssocID="{EBA1B888-13A5-4B24-82E0-8B64512BB497}" presName="dummyMaxCanvas" presStyleCnt="0">
        <dgm:presLayoutVars/>
      </dgm:prSet>
      <dgm:spPr/>
    </dgm:pt>
    <dgm:pt modelId="{229FC2E3-9407-4C23-A171-1B805040A5C0}" type="pres">
      <dgm:prSet presAssocID="{EBA1B888-13A5-4B24-82E0-8B64512BB497}" presName="ThreeNodes_1" presStyleLbl="node1" presStyleIdx="0" presStyleCnt="3">
        <dgm:presLayoutVars>
          <dgm:bulletEnabled val="1"/>
        </dgm:presLayoutVars>
      </dgm:prSet>
      <dgm:spPr/>
    </dgm:pt>
    <dgm:pt modelId="{999A6CED-54B0-4F02-84AA-4CB2CC6971CF}" type="pres">
      <dgm:prSet presAssocID="{EBA1B888-13A5-4B24-82E0-8B64512BB497}" presName="ThreeNodes_2" presStyleLbl="node1" presStyleIdx="1" presStyleCnt="3">
        <dgm:presLayoutVars>
          <dgm:bulletEnabled val="1"/>
        </dgm:presLayoutVars>
      </dgm:prSet>
      <dgm:spPr/>
    </dgm:pt>
    <dgm:pt modelId="{C4FB4D72-94F3-408D-BDF9-AF9BA07A7D69}" type="pres">
      <dgm:prSet presAssocID="{EBA1B888-13A5-4B24-82E0-8B64512BB497}" presName="ThreeNodes_3" presStyleLbl="node1" presStyleIdx="2" presStyleCnt="3">
        <dgm:presLayoutVars>
          <dgm:bulletEnabled val="1"/>
        </dgm:presLayoutVars>
      </dgm:prSet>
      <dgm:spPr/>
    </dgm:pt>
    <dgm:pt modelId="{D915B39C-5E66-44B7-9ACB-0468C2399884}" type="pres">
      <dgm:prSet presAssocID="{EBA1B888-13A5-4B24-82E0-8B64512BB497}" presName="ThreeConn_1-2" presStyleLbl="fgAccFollowNode1" presStyleIdx="0" presStyleCnt="2">
        <dgm:presLayoutVars>
          <dgm:bulletEnabled val="1"/>
        </dgm:presLayoutVars>
      </dgm:prSet>
      <dgm:spPr/>
    </dgm:pt>
    <dgm:pt modelId="{60D4120F-9832-458B-B4B5-1589B12FC51D}" type="pres">
      <dgm:prSet presAssocID="{EBA1B888-13A5-4B24-82E0-8B64512BB497}" presName="ThreeConn_2-3" presStyleLbl="fgAccFollowNode1" presStyleIdx="1" presStyleCnt="2">
        <dgm:presLayoutVars>
          <dgm:bulletEnabled val="1"/>
        </dgm:presLayoutVars>
      </dgm:prSet>
      <dgm:spPr/>
    </dgm:pt>
    <dgm:pt modelId="{A0CDD4D2-CB86-42C7-8862-8A8C028E1DCF}" type="pres">
      <dgm:prSet presAssocID="{EBA1B888-13A5-4B24-82E0-8B64512BB497}" presName="ThreeNodes_1_text" presStyleLbl="node1" presStyleIdx="2" presStyleCnt="3">
        <dgm:presLayoutVars>
          <dgm:bulletEnabled val="1"/>
        </dgm:presLayoutVars>
      </dgm:prSet>
      <dgm:spPr/>
    </dgm:pt>
    <dgm:pt modelId="{4E50BA95-11C8-48C1-83C5-9DEE16B6B0DB}" type="pres">
      <dgm:prSet presAssocID="{EBA1B888-13A5-4B24-82E0-8B64512BB497}" presName="ThreeNodes_2_text" presStyleLbl="node1" presStyleIdx="2" presStyleCnt="3">
        <dgm:presLayoutVars>
          <dgm:bulletEnabled val="1"/>
        </dgm:presLayoutVars>
      </dgm:prSet>
      <dgm:spPr/>
    </dgm:pt>
    <dgm:pt modelId="{DFB40FBA-45B9-4664-8208-EB466E318CC3}" type="pres">
      <dgm:prSet presAssocID="{EBA1B888-13A5-4B24-82E0-8B64512BB49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C25D14-D338-4492-BB83-2B7A86924BBE}" type="presOf" srcId="{108E0460-1029-4D3A-94AB-9C5BDBD48A80}" destId="{A0CDD4D2-CB86-42C7-8862-8A8C028E1DCF}" srcOrd="1" destOrd="0" presId="urn:microsoft.com/office/officeart/2005/8/layout/vProcess5"/>
    <dgm:cxn modelId="{20173E20-6D06-46EE-A626-44DB50237E91}" type="presOf" srcId="{108E0460-1029-4D3A-94AB-9C5BDBD48A80}" destId="{229FC2E3-9407-4C23-A171-1B805040A5C0}" srcOrd="0" destOrd="0" presId="urn:microsoft.com/office/officeart/2005/8/layout/vProcess5"/>
    <dgm:cxn modelId="{0296DB25-3EC6-42A3-BDCD-2F661E6A68A2}" srcId="{EBA1B888-13A5-4B24-82E0-8B64512BB497}" destId="{E3CBC0C2-A1DE-4E05-B9D2-8D878E0BB99A}" srcOrd="2" destOrd="0" parTransId="{316E2133-722E-49CF-89DC-6F57010F7BBC}" sibTransId="{6CC0B360-48E0-46E9-B63A-8F1397CCB82B}"/>
    <dgm:cxn modelId="{B10E2F27-965B-4D56-B984-0BCC3ABF057E}" type="presOf" srcId="{09984009-267E-4402-B74B-5223FF07CD06}" destId="{D915B39C-5E66-44B7-9ACB-0468C2399884}" srcOrd="0" destOrd="0" presId="urn:microsoft.com/office/officeart/2005/8/layout/vProcess5"/>
    <dgm:cxn modelId="{7A29D42B-F58A-493A-8CC9-EF5429E64A93}" srcId="{EBA1B888-13A5-4B24-82E0-8B64512BB497}" destId="{108E0460-1029-4D3A-94AB-9C5BDBD48A80}" srcOrd="0" destOrd="0" parTransId="{124EDD54-FCAE-49EE-984D-13C8D66D636C}" sibTransId="{09984009-267E-4402-B74B-5223FF07CD06}"/>
    <dgm:cxn modelId="{FAD8215C-30BC-4707-B4A7-258A89FC97AC}" type="presOf" srcId="{EBA1B888-13A5-4B24-82E0-8B64512BB497}" destId="{EDEDBBDE-A079-4915-8AE6-B4C45F0A78AE}" srcOrd="0" destOrd="0" presId="urn:microsoft.com/office/officeart/2005/8/layout/vProcess5"/>
    <dgm:cxn modelId="{9A283D6F-6E0E-4A10-A8BA-A84EC9DE7015}" type="presOf" srcId="{CA831112-E0AF-4B81-96B6-E1935BBD15FD}" destId="{999A6CED-54B0-4F02-84AA-4CB2CC6971CF}" srcOrd="0" destOrd="0" presId="urn:microsoft.com/office/officeart/2005/8/layout/vProcess5"/>
    <dgm:cxn modelId="{8F1E6595-3037-42B9-B3EA-610575E5ABCA}" type="presOf" srcId="{E3CBC0C2-A1DE-4E05-B9D2-8D878E0BB99A}" destId="{C4FB4D72-94F3-408D-BDF9-AF9BA07A7D69}" srcOrd="0" destOrd="0" presId="urn:microsoft.com/office/officeart/2005/8/layout/vProcess5"/>
    <dgm:cxn modelId="{0B0796AB-094F-4200-B5B2-A8215F25D2EB}" type="presOf" srcId="{CA831112-E0AF-4B81-96B6-E1935BBD15FD}" destId="{4E50BA95-11C8-48C1-83C5-9DEE16B6B0DB}" srcOrd="1" destOrd="0" presId="urn:microsoft.com/office/officeart/2005/8/layout/vProcess5"/>
    <dgm:cxn modelId="{5DEA03B4-1519-4EF5-A92D-4ADEC97EAAB2}" type="presOf" srcId="{E3CBC0C2-A1DE-4E05-B9D2-8D878E0BB99A}" destId="{DFB40FBA-45B9-4664-8208-EB466E318CC3}" srcOrd="1" destOrd="0" presId="urn:microsoft.com/office/officeart/2005/8/layout/vProcess5"/>
    <dgm:cxn modelId="{186570CF-EE67-453D-BE60-36C388BBE498}" srcId="{EBA1B888-13A5-4B24-82E0-8B64512BB497}" destId="{CA831112-E0AF-4B81-96B6-E1935BBD15FD}" srcOrd="1" destOrd="0" parTransId="{CAC4F49D-F25D-4076-804E-9D57FC4AE9E6}" sibTransId="{A54B22B0-887D-47F3-A7D8-BDC3836D49DC}"/>
    <dgm:cxn modelId="{DEFC14DE-B30E-437E-AFA7-D051C9D8F4AF}" type="presOf" srcId="{A54B22B0-887D-47F3-A7D8-BDC3836D49DC}" destId="{60D4120F-9832-458B-B4B5-1589B12FC51D}" srcOrd="0" destOrd="0" presId="urn:microsoft.com/office/officeart/2005/8/layout/vProcess5"/>
    <dgm:cxn modelId="{D51C2578-DA69-4A22-8A70-F4365D440185}" type="presParOf" srcId="{EDEDBBDE-A079-4915-8AE6-B4C45F0A78AE}" destId="{04B710B4-A7BB-4CD6-81C4-0C9A6B469E72}" srcOrd="0" destOrd="0" presId="urn:microsoft.com/office/officeart/2005/8/layout/vProcess5"/>
    <dgm:cxn modelId="{7ADAF2EF-56E3-4FEF-B44B-6DB97A289CDA}" type="presParOf" srcId="{EDEDBBDE-A079-4915-8AE6-B4C45F0A78AE}" destId="{229FC2E3-9407-4C23-A171-1B805040A5C0}" srcOrd="1" destOrd="0" presId="urn:microsoft.com/office/officeart/2005/8/layout/vProcess5"/>
    <dgm:cxn modelId="{3434F538-9D56-4803-8BED-D8E68B39285D}" type="presParOf" srcId="{EDEDBBDE-A079-4915-8AE6-B4C45F0A78AE}" destId="{999A6CED-54B0-4F02-84AA-4CB2CC6971CF}" srcOrd="2" destOrd="0" presId="urn:microsoft.com/office/officeart/2005/8/layout/vProcess5"/>
    <dgm:cxn modelId="{F879C4CE-A7C0-4D4B-8E67-37A141AACBA9}" type="presParOf" srcId="{EDEDBBDE-A079-4915-8AE6-B4C45F0A78AE}" destId="{C4FB4D72-94F3-408D-BDF9-AF9BA07A7D69}" srcOrd="3" destOrd="0" presId="urn:microsoft.com/office/officeart/2005/8/layout/vProcess5"/>
    <dgm:cxn modelId="{428D50B0-98DF-4D38-8D70-17661519D732}" type="presParOf" srcId="{EDEDBBDE-A079-4915-8AE6-B4C45F0A78AE}" destId="{D915B39C-5E66-44B7-9ACB-0468C2399884}" srcOrd="4" destOrd="0" presId="urn:microsoft.com/office/officeart/2005/8/layout/vProcess5"/>
    <dgm:cxn modelId="{19A4FCC4-EF26-4887-A7E7-984B59FD0138}" type="presParOf" srcId="{EDEDBBDE-A079-4915-8AE6-B4C45F0A78AE}" destId="{60D4120F-9832-458B-B4B5-1589B12FC51D}" srcOrd="5" destOrd="0" presId="urn:microsoft.com/office/officeart/2005/8/layout/vProcess5"/>
    <dgm:cxn modelId="{C3598C1C-3991-473F-9EC9-D50DF652CFE3}" type="presParOf" srcId="{EDEDBBDE-A079-4915-8AE6-B4C45F0A78AE}" destId="{A0CDD4D2-CB86-42C7-8862-8A8C028E1DCF}" srcOrd="6" destOrd="0" presId="urn:microsoft.com/office/officeart/2005/8/layout/vProcess5"/>
    <dgm:cxn modelId="{F3F7D140-7CD8-438D-9A52-7778A92A50F5}" type="presParOf" srcId="{EDEDBBDE-A079-4915-8AE6-B4C45F0A78AE}" destId="{4E50BA95-11C8-48C1-83C5-9DEE16B6B0DB}" srcOrd="7" destOrd="0" presId="urn:microsoft.com/office/officeart/2005/8/layout/vProcess5"/>
    <dgm:cxn modelId="{82590626-EC9B-45C0-87C2-46B946ECB4B6}" type="presParOf" srcId="{EDEDBBDE-A079-4915-8AE6-B4C45F0A78AE}" destId="{DFB40FBA-45B9-4664-8208-EB466E318C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A8F82-1577-468A-8617-4867BC053ED5}">
      <dsp:nvSpPr>
        <dsp:cNvPr id="0" name=""/>
        <dsp:cNvSpPr/>
      </dsp:nvSpPr>
      <dsp:spPr>
        <a:xfrm rot="5400000">
          <a:off x="1140840" y="1206265"/>
          <a:ext cx="1066837" cy="12145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01324-A82E-450D-83E9-416775558F5C}">
      <dsp:nvSpPr>
        <dsp:cNvPr id="0" name=""/>
        <dsp:cNvSpPr/>
      </dsp:nvSpPr>
      <dsp:spPr>
        <a:xfrm>
          <a:off x="858193" y="23654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Image </a:t>
          </a:r>
          <a:endParaRPr lang="en-US" sz="2200" kern="1200" dirty="0"/>
        </a:p>
      </dsp:txBody>
      <dsp:txXfrm>
        <a:off x="919570" y="85031"/>
        <a:ext cx="1673172" cy="1134336"/>
      </dsp:txXfrm>
    </dsp:sp>
    <dsp:sp modelId="{856B780A-7A1E-4ADE-8096-0BBE1C1B120A}">
      <dsp:nvSpPr>
        <dsp:cNvPr id="0" name=""/>
        <dsp:cNvSpPr/>
      </dsp:nvSpPr>
      <dsp:spPr>
        <a:xfrm>
          <a:off x="2734411" y="117099"/>
          <a:ext cx="3764036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 dirty="0"/>
            <a:t>Face Sentiment Analysis</a:t>
          </a:r>
          <a:endParaRPr lang="en-US" sz="2000" kern="1200" dirty="0"/>
        </a:p>
      </dsp:txBody>
      <dsp:txXfrm>
        <a:off x="2734411" y="117099"/>
        <a:ext cx="3764036" cy="1016035"/>
      </dsp:txXfrm>
    </dsp:sp>
    <dsp:sp modelId="{630CC589-E482-4CB6-84B9-C7184E5A5280}">
      <dsp:nvSpPr>
        <dsp:cNvPr id="0" name=""/>
        <dsp:cNvSpPr/>
      </dsp:nvSpPr>
      <dsp:spPr>
        <a:xfrm rot="5400000">
          <a:off x="3219738" y="2618392"/>
          <a:ext cx="1066837" cy="12145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97C5D-BB9D-410E-986E-4A27F88CDDCA}">
      <dsp:nvSpPr>
        <dsp:cNvPr id="0" name=""/>
        <dsp:cNvSpPr/>
      </dsp:nvSpPr>
      <dsp:spPr>
        <a:xfrm>
          <a:off x="2937091" y="1435781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Voice </a:t>
          </a:r>
          <a:endParaRPr lang="en-US" sz="2200" kern="1200" dirty="0"/>
        </a:p>
      </dsp:txBody>
      <dsp:txXfrm>
        <a:off x="2998468" y="1497158"/>
        <a:ext cx="1673172" cy="1134336"/>
      </dsp:txXfrm>
    </dsp:sp>
    <dsp:sp modelId="{DC224388-645F-4234-B61B-A68EABF2057C}">
      <dsp:nvSpPr>
        <dsp:cNvPr id="0" name=""/>
        <dsp:cNvSpPr/>
      </dsp:nvSpPr>
      <dsp:spPr>
        <a:xfrm>
          <a:off x="4794735" y="1523435"/>
          <a:ext cx="2505186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Real-time Speech Emotion Recognizer</a:t>
          </a:r>
          <a:endParaRPr lang="en-US" sz="1800" kern="1200" dirty="0"/>
        </a:p>
      </dsp:txBody>
      <dsp:txXfrm>
        <a:off x="4794735" y="1523435"/>
        <a:ext cx="2505186" cy="1016035"/>
      </dsp:txXfrm>
    </dsp:sp>
    <dsp:sp modelId="{8F461A63-AD6C-401B-9BB1-413D2D21A010}">
      <dsp:nvSpPr>
        <dsp:cNvPr id="0" name=""/>
        <dsp:cNvSpPr/>
      </dsp:nvSpPr>
      <dsp:spPr>
        <a:xfrm>
          <a:off x="5015989" y="2847909"/>
          <a:ext cx="1795926" cy="12570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Action Suggestion </a:t>
          </a:r>
          <a:endParaRPr lang="en-US" sz="2200" kern="1200" dirty="0"/>
        </a:p>
      </dsp:txBody>
      <dsp:txXfrm>
        <a:off x="5077366" y="2909286"/>
        <a:ext cx="1673172" cy="1134336"/>
      </dsp:txXfrm>
    </dsp:sp>
    <dsp:sp modelId="{4A1A5383-8DA8-4E2D-9138-CD0EEFAA2114}">
      <dsp:nvSpPr>
        <dsp:cNvPr id="0" name=""/>
        <dsp:cNvSpPr/>
      </dsp:nvSpPr>
      <dsp:spPr>
        <a:xfrm>
          <a:off x="6902741" y="2992684"/>
          <a:ext cx="2394069" cy="1016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Reinforcement Learning using TensorFlow</a:t>
          </a:r>
          <a:endParaRPr lang="en-US" sz="1800" kern="1200" dirty="0"/>
        </a:p>
      </dsp:txBody>
      <dsp:txXfrm>
        <a:off x="6902741" y="2992684"/>
        <a:ext cx="2394069" cy="1016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7070-5691-40D0-8161-FF3F1292E42C}">
      <dsp:nvSpPr>
        <dsp:cNvPr id="0" name=""/>
        <dsp:cNvSpPr/>
      </dsp:nvSpPr>
      <dsp:spPr>
        <a:xfrm>
          <a:off x="516921" y="54667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Screengrab of specific windows</a:t>
          </a:r>
        </a:p>
      </dsp:txBody>
      <dsp:txXfrm>
        <a:off x="559539" y="97285"/>
        <a:ext cx="1369861" cy="1736885"/>
      </dsp:txXfrm>
    </dsp:sp>
    <dsp:sp modelId="{9EE6ACAF-EB7D-4715-AC5F-54673117A622}">
      <dsp:nvSpPr>
        <dsp:cNvPr id="0" name=""/>
        <dsp:cNvSpPr/>
      </dsp:nvSpPr>
      <dsp:spPr>
        <a:xfrm rot="5360842">
          <a:off x="1202948" y="1799495"/>
          <a:ext cx="106149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218689" y="1855747"/>
        <a:ext cx="74304" cy="216518"/>
      </dsp:txXfrm>
    </dsp:sp>
    <dsp:sp modelId="{2D97C4EC-293F-4DF0-BCA4-1B4C58EDAEC9}">
      <dsp:nvSpPr>
        <dsp:cNvPr id="0" name=""/>
        <dsp:cNvSpPr/>
      </dsp:nvSpPr>
      <dsp:spPr>
        <a:xfrm>
          <a:off x="539958" y="2077058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Face detection using OpenCV</a:t>
          </a:r>
        </a:p>
      </dsp:txBody>
      <dsp:txXfrm>
        <a:off x="582576" y="2119676"/>
        <a:ext cx="1369861" cy="1736885"/>
      </dsp:txXfrm>
    </dsp:sp>
    <dsp:sp modelId="{9DAECDA6-FE36-4098-9834-75E1DE44345A}">
      <dsp:nvSpPr>
        <dsp:cNvPr id="0" name=""/>
        <dsp:cNvSpPr/>
      </dsp:nvSpPr>
      <dsp:spPr>
        <a:xfrm>
          <a:off x="2151431" y="2807686"/>
          <a:ext cx="331516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51431" y="2879859"/>
        <a:ext cx="232061" cy="216518"/>
      </dsp:txXfrm>
    </dsp:sp>
    <dsp:sp modelId="{C5062D3F-0388-4EA8-B5B5-97CB4AA9D712}">
      <dsp:nvSpPr>
        <dsp:cNvPr id="0" name=""/>
        <dsp:cNvSpPr/>
      </dsp:nvSpPr>
      <dsp:spPr>
        <a:xfrm>
          <a:off x="2620558" y="2077058"/>
          <a:ext cx="1455097" cy="182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Cropped faces pass to </a:t>
          </a:r>
          <a:r>
            <a:rPr lang="en-US" sz="1800" kern="1200" dirty="0" err="1"/>
            <a:t>Emopy</a:t>
          </a:r>
          <a:endParaRPr lang="en-US" sz="1800" kern="1200" dirty="0"/>
        </a:p>
      </dsp:txBody>
      <dsp:txXfrm>
        <a:off x="2663176" y="2119676"/>
        <a:ext cx="1369861" cy="1736885"/>
      </dsp:txXfrm>
    </dsp:sp>
    <dsp:sp modelId="{A92825C5-CF2A-46E7-B36B-8DC64BD13392}">
      <dsp:nvSpPr>
        <dsp:cNvPr id="0" name=""/>
        <dsp:cNvSpPr/>
      </dsp:nvSpPr>
      <dsp:spPr>
        <a:xfrm rot="16513585">
          <a:off x="3419177" y="1867779"/>
          <a:ext cx="29810" cy="360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23241" y="1944405"/>
        <a:ext cx="20867" cy="216518"/>
      </dsp:txXfrm>
    </dsp:sp>
    <dsp:sp modelId="{C5C7E711-FE97-40D3-A67F-D4B0DD8E4A27}">
      <dsp:nvSpPr>
        <dsp:cNvPr id="0" name=""/>
        <dsp:cNvSpPr/>
      </dsp:nvSpPr>
      <dsp:spPr>
        <a:xfrm>
          <a:off x="2584006" y="48927"/>
          <a:ext cx="1885515" cy="1972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Probability submit to action suggestion</a:t>
          </a:r>
        </a:p>
      </dsp:txBody>
      <dsp:txXfrm>
        <a:off x="2639231" y="104152"/>
        <a:ext cx="1775065" cy="1861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FC2E3-9407-4C23-A171-1B805040A5C0}">
      <dsp:nvSpPr>
        <dsp:cNvPr id="0" name=""/>
        <dsp:cNvSpPr/>
      </dsp:nvSpPr>
      <dsp:spPr>
        <a:xfrm>
          <a:off x="0" y="0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Capture sound from computer audio output</a:t>
          </a:r>
        </a:p>
      </dsp:txBody>
      <dsp:txXfrm>
        <a:off x="35472" y="35472"/>
        <a:ext cx="4201273" cy="1140159"/>
      </dsp:txXfrm>
    </dsp:sp>
    <dsp:sp modelId="{999A6CED-54B0-4F02-84AA-4CB2CC6971CF}">
      <dsp:nvSpPr>
        <dsp:cNvPr id="0" name=""/>
        <dsp:cNvSpPr/>
      </dsp:nvSpPr>
      <dsp:spPr>
        <a:xfrm>
          <a:off x="486013" y="1412954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Feed to </a:t>
          </a:r>
          <a:r>
            <a:rPr lang="en-US" sz="2600" kern="1200" dirty="0" err="1"/>
            <a:t>Vokaturi</a:t>
          </a:r>
          <a:r>
            <a:rPr lang="en-US" sz="2600" kern="1200" dirty="0"/>
            <a:t> for emotion recognizer</a:t>
          </a:r>
        </a:p>
      </dsp:txBody>
      <dsp:txXfrm>
        <a:off x="521485" y="1448426"/>
        <a:ext cx="4163974" cy="1140159"/>
      </dsp:txXfrm>
    </dsp:sp>
    <dsp:sp modelId="{C4FB4D72-94F3-408D-BDF9-AF9BA07A7D69}">
      <dsp:nvSpPr>
        <dsp:cNvPr id="0" name=""/>
        <dsp:cNvSpPr/>
      </dsp:nvSpPr>
      <dsp:spPr>
        <a:xfrm>
          <a:off x="972026" y="2825909"/>
          <a:ext cx="5508148" cy="1211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Output Probability submit to action suggestion</a:t>
          </a:r>
        </a:p>
      </dsp:txBody>
      <dsp:txXfrm>
        <a:off x="1007498" y="2861381"/>
        <a:ext cx="4163974" cy="1140159"/>
      </dsp:txXfrm>
    </dsp:sp>
    <dsp:sp modelId="{D915B39C-5E66-44B7-9ACB-0468C2399884}">
      <dsp:nvSpPr>
        <dsp:cNvPr id="0" name=""/>
        <dsp:cNvSpPr/>
      </dsp:nvSpPr>
      <dsp:spPr>
        <a:xfrm>
          <a:off x="4720931" y="918420"/>
          <a:ext cx="787217" cy="7872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98055" y="918420"/>
        <a:ext cx="432969" cy="592381"/>
      </dsp:txXfrm>
    </dsp:sp>
    <dsp:sp modelId="{60D4120F-9832-458B-B4B5-1589B12FC51D}">
      <dsp:nvSpPr>
        <dsp:cNvPr id="0" name=""/>
        <dsp:cNvSpPr/>
      </dsp:nvSpPr>
      <dsp:spPr>
        <a:xfrm>
          <a:off x="5206944" y="2323300"/>
          <a:ext cx="787217" cy="7872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84068" y="2323300"/>
        <a:ext cx="432969" cy="592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8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479421" cy="403774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2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akzzzan@hotmail.com" TargetMode="External"/><Relationship Id="rId2" Type="http://schemas.openxmlformats.org/officeDocument/2006/relationships/hyperlink" Target="https://github.com/pakzan/Inter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hyperlink" Target="mailto:kooltzh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5DAD-902F-4EFF-9D3C-0E341E75D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err="1"/>
              <a:t>Interapp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B0A6F-2A2E-4D5B-8D94-D6220805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182" y="3514271"/>
            <a:ext cx="5536652" cy="977621"/>
          </a:xfrm>
        </p:spPr>
        <p:txBody>
          <a:bodyPr>
            <a:normAutofit/>
          </a:bodyPr>
          <a:lstStyle/>
          <a:p>
            <a:r>
              <a:rPr lang="en-US" sz="1800" cap="none" dirty="0"/>
              <a:t>Action Suggestion Using Face &amp; Voice Sentiment Analysis With Its Application On Video Call</a:t>
            </a:r>
          </a:p>
        </p:txBody>
      </p:sp>
    </p:spTree>
    <p:extLst>
      <p:ext uri="{BB962C8B-B14F-4D97-AF65-F5344CB8AC3E}">
        <p14:creationId xmlns:p14="http://schemas.microsoft.com/office/powerpoint/2010/main" val="364020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2C01-D05D-4479-8F14-8367DB4D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568B-54DB-435A-8B23-FC1C4E1C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68A54B-9065-40B2-8753-8E0288E8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DDA1F-5C87-4205-B885-43418129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85" y="804520"/>
            <a:ext cx="3069983" cy="1049235"/>
          </a:xfrm>
        </p:spPr>
        <p:txBody>
          <a:bodyPr>
            <a:normAutofit/>
          </a:bodyPr>
          <a:lstStyle/>
          <a:p>
            <a:r>
              <a:rPr lang="en-US" sz="3400"/>
              <a:t>For more info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5F3B72-790F-4B1A-90DE-5EC31C82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8765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ED43D-FF5E-4233-9D4F-A509B5603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9144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3F51-8E19-4504-B0F3-17D148A5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21" y="2015732"/>
            <a:ext cx="3066823" cy="3450613"/>
          </a:xfrm>
        </p:spPr>
        <p:txBody>
          <a:bodyPr>
            <a:normAutofit/>
          </a:bodyPr>
          <a:lstStyle/>
          <a:p>
            <a:r>
              <a:rPr lang="en-US" sz="2200" dirty="0" err="1"/>
              <a:t>Github</a:t>
            </a:r>
            <a:r>
              <a:rPr lang="en-US" sz="2200" dirty="0"/>
              <a:t>:</a:t>
            </a:r>
          </a:p>
          <a:p>
            <a:r>
              <a:rPr lang="en-US" sz="1900" dirty="0">
                <a:solidFill>
                  <a:srgbClr val="002060"/>
                </a:solidFill>
                <a:hlinkClick r:id="rId2"/>
              </a:rPr>
              <a:t>https://github.com/pakzan/Interapp</a:t>
            </a:r>
            <a:endParaRPr lang="en-US" sz="1900" dirty="0">
              <a:solidFill>
                <a:srgbClr val="002060"/>
              </a:solidFill>
            </a:endParaRPr>
          </a:p>
          <a:p>
            <a:r>
              <a:rPr lang="en-US" sz="2200" dirty="0"/>
              <a:t>Email:</a:t>
            </a:r>
          </a:p>
          <a:p>
            <a:r>
              <a:rPr lang="en-US" sz="1900" dirty="0">
                <a:hlinkClick r:id="rId3"/>
              </a:rPr>
              <a:t>pakzzzan@hotmail.com</a:t>
            </a:r>
            <a:endParaRPr lang="en-US" sz="1900" dirty="0"/>
          </a:p>
          <a:p>
            <a:r>
              <a:rPr lang="en-US" sz="1900" dirty="0">
                <a:hlinkClick r:id="rId4"/>
              </a:rPr>
              <a:t>kooltzh@gmail.com</a:t>
            </a:r>
            <a:r>
              <a:rPr lang="en-US" sz="19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5C783-9D2A-417A-A850-EA5B10E5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808" y="1275798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1D0F8B-A6FE-4009-88A1-49ABE7CEF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/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5057B3-E936-43A2-9EEE-514EF043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7A5D-EEBF-4107-850A-A473C825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Motivation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B4CA-EC8F-4274-ACE8-2313896B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Knowing people’s emotion sometime is hard especially during non-real life interaction like video call.</a:t>
            </a:r>
          </a:p>
          <a:p>
            <a:r>
              <a:rPr lang="en-US" sz="2400" dirty="0"/>
              <a:t>Better knowing people’s emotion and doing stuff accordingly will increase the mutual experiences of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1972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6EA-E94A-470E-A954-C945C4A1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1DA192-D85E-4EB3-80F6-34911CA4B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38659"/>
              </p:ext>
            </p:extLst>
          </p:nvPr>
        </p:nvGraphicFramePr>
        <p:xfrm>
          <a:off x="11114" y="2050473"/>
          <a:ext cx="9520237" cy="4128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60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96F-99E8-47D2-846D-8C74F96D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 (Face Sentiment Analysis)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4329F-03DB-4720-AD47-FB07A4276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02170"/>
              </p:ext>
            </p:extLst>
          </p:nvPr>
        </p:nvGraphicFramePr>
        <p:xfrm>
          <a:off x="595745" y="2016125"/>
          <a:ext cx="8007928" cy="403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CBA4F8-208C-4B83-9D35-32A1E2E81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396" y="2230956"/>
            <a:ext cx="2966604" cy="36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43DB-59B8-456F-A1ED-32192BFD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Voice (Real-time Speech Emotion Recognizer)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2A96A-1F86-4851-9AE0-8F21F4043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38859"/>
              </p:ext>
            </p:extLst>
          </p:nvPr>
        </p:nvGraphicFramePr>
        <p:xfrm>
          <a:off x="1535113" y="2016125"/>
          <a:ext cx="6480175" cy="403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84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BF0B-3CE9-4E7D-A586-7F3655D3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Action Suggestion (Reinforcement Learning using TensorFlow)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F4F9-288C-43C4-9170-738EA565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Neural Network model with 2 hidden layers, 128 hidden nodes each</a:t>
            </a:r>
          </a:p>
          <a:p>
            <a:r>
              <a:rPr lang="en-US" dirty="0"/>
              <a:t>Input data from image and voice analysis.</a:t>
            </a:r>
          </a:p>
          <a:p>
            <a:r>
              <a:rPr lang="en-US" dirty="0"/>
              <a:t>Pre-defined action are feed to doc2vec for vectorization.</a:t>
            </a:r>
          </a:p>
          <a:p>
            <a:r>
              <a:rPr lang="en-US" dirty="0"/>
              <a:t>User feedback the effectiveness of the action suggested.</a:t>
            </a:r>
          </a:p>
        </p:txBody>
      </p:sp>
    </p:spTree>
    <p:extLst>
      <p:ext uri="{BB962C8B-B14F-4D97-AF65-F5344CB8AC3E}">
        <p14:creationId xmlns:p14="http://schemas.microsoft.com/office/powerpoint/2010/main" val="378753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6843-408C-484E-AA1C-5FE155FE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24" y="401061"/>
            <a:ext cx="6479421" cy="1049235"/>
          </a:xfrm>
        </p:spPr>
        <p:txBody>
          <a:bodyPr/>
          <a:lstStyle/>
          <a:p>
            <a:r>
              <a:rPr lang="en-US" dirty="0"/>
              <a:t>Suggested action selection mechanism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00772-5329-4EFB-A366-65B10376E94B}"/>
              </a:ext>
            </a:extLst>
          </p:cNvPr>
          <p:cNvSpPr/>
          <p:nvPr/>
        </p:nvSpPr>
        <p:spPr>
          <a:xfrm>
            <a:off x="1096830" y="3339487"/>
            <a:ext cx="195349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BB454-961F-43F3-BD33-049B2A543BD7}"/>
              </a:ext>
            </a:extLst>
          </p:cNvPr>
          <p:cNvSpPr/>
          <p:nvPr/>
        </p:nvSpPr>
        <p:spPr>
          <a:xfrm>
            <a:off x="1249232" y="1653262"/>
            <a:ext cx="195349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Output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5134F4E-D908-4AF7-A128-E97C9EB0F610}"/>
              </a:ext>
            </a:extLst>
          </p:cNvPr>
          <p:cNvSpPr/>
          <p:nvPr/>
        </p:nvSpPr>
        <p:spPr>
          <a:xfrm>
            <a:off x="1955813" y="2630045"/>
            <a:ext cx="540327" cy="52647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5EFB0D-36CC-46DD-B75A-E813C39F77C3}"/>
              </a:ext>
            </a:extLst>
          </p:cNvPr>
          <p:cNvSpPr/>
          <p:nvPr/>
        </p:nvSpPr>
        <p:spPr>
          <a:xfrm>
            <a:off x="3157570" y="2657629"/>
            <a:ext cx="540327" cy="45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D98C13-D9B2-4708-9B14-4D42894312E5}"/>
              </a:ext>
            </a:extLst>
          </p:cNvPr>
          <p:cNvSpPr/>
          <p:nvPr/>
        </p:nvSpPr>
        <p:spPr>
          <a:xfrm>
            <a:off x="558667" y="4770963"/>
            <a:ext cx="1953491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Predefined Actions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CC2E51-3259-4922-A735-62D5B8415731}"/>
              </a:ext>
            </a:extLst>
          </p:cNvPr>
          <p:cNvSpPr/>
          <p:nvPr/>
        </p:nvSpPr>
        <p:spPr>
          <a:xfrm>
            <a:off x="4152889" y="2424672"/>
            <a:ext cx="2078182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TensorFlow core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5560A1-D063-4958-BE60-81DE8FD985C0}"/>
              </a:ext>
            </a:extLst>
          </p:cNvPr>
          <p:cNvSpPr/>
          <p:nvPr/>
        </p:nvSpPr>
        <p:spPr>
          <a:xfrm>
            <a:off x="4241723" y="4694764"/>
            <a:ext cx="2078182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Doc2Vec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B9B6F3-F955-4751-8B83-4494F8A05522}"/>
              </a:ext>
            </a:extLst>
          </p:cNvPr>
          <p:cNvSpPr/>
          <p:nvPr/>
        </p:nvSpPr>
        <p:spPr>
          <a:xfrm>
            <a:off x="3142330" y="4969370"/>
            <a:ext cx="540327" cy="45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77FCBE2C-98FA-4FD2-A12D-C6E72861069B}"/>
              </a:ext>
            </a:extLst>
          </p:cNvPr>
          <p:cNvSpPr/>
          <p:nvPr/>
        </p:nvSpPr>
        <p:spPr>
          <a:xfrm>
            <a:off x="5079923" y="3569734"/>
            <a:ext cx="401782" cy="9143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C0CD7D-8909-4AF5-ADE0-EC1379E4FC99}"/>
              </a:ext>
            </a:extLst>
          </p:cNvPr>
          <p:cNvSpPr/>
          <p:nvPr/>
        </p:nvSpPr>
        <p:spPr>
          <a:xfrm>
            <a:off x="6240251" y="3792523"/>
            <a:ext cx="540327" cy="459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11D5F-1B9C-4FA0-9723-42746E673AA4}"/>
              </a:ext>
            </a:extLst>
          </p:cNvPr>
          <p:cNvSpPr/>
          <p:nvPr/>
        </p:nvSpPr>
        <p:spPr>
          <a:xfrm>
            <a:off x="7039309" y="3644319"/>
            <a:ext cx="1596821" cy="72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Suggested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16325-D213-43CD-B3CD-48332D539266}"/>
              </a:ext>
            </a:extLst>
          </p:cNvPr>
          <p:cNvSpPr txBox="1"/>
          <p:nvPr/>
        </p:nvSpPr>
        <p:spPr>
          <a:xfrm>
            <a:off x="3806526" y="3837835"/>
            <a:ext cx="12053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E18FF-0DA4-492A-A460-D175CF899F09}"/>
              </a:ext>
            </a:extLst>
          </p:cNvPr>
          <p:cNvSpPr txBox="1"/>
          <p:nvPr/>
        </p:nvSpPr>
        <p:spPr>
          <a:xfrm>
            <a:off x="2619216" y="5572599"/>
            <a:ext cx="15655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146871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F4C6-CB4C-4EFE-94E4-B10646AA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42037-C814-45A3-AC36-8E40F9A1F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025" y="583551"/>
            <a:ext cx="6041303" cy="518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20304-2098-4D96-A8E8-A53D07B590F7}"/>
              </a:ext>
            </a:extLst>
          </p:cNvPr>
          <p:cNvSpPr txBox="1"/>
          <p:nvPr/>
        </p:nvSpPr>
        <p:spPr>
          <a:xfrm>
            <a:off x="5957455" y="4170218"/>
            <a:ext cx="2646219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Suggestion for action with its confidence as font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E633F-7950-4D6B-B53A-FD1AEB984C33}"/>
              </a:ext>
            </a:extLst>
          </p:cNvPr>
          <p:cNvSpPr txBox="1"/>
          <p:nvPr/>
        </p:nvSpPr>
        <p:spPr>
          <a:xfrm>
            <a:off x="1161340" y="4322434"/>
            <a:ext cx="1637278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Feedback of usefulness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31996-602A-4754-A643-A4805F59F589}"/>
              </a:ext>
            </a:extLst>
          </p:cNvPr>
          <p:cNvSpPr txBox="1"/>
          <p:nvPr/>
        </p:nvSpPr>
        <p:spPr>
          <a:xfrm>
            <a:off x="151679" y="1308616"/>
            <a:ext cx="241069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Combined 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4CD73-9208-4F10-831C-4459A468696B}"/>
              </a:ext>
            </a:extLst>
          </p:cNvPr>
          <p:cNvSpPr txBox="1"/>
          <p:nvPr/>
        </p:nvSpPr>
        <p:spPr>
          <a:xfrm>
            <a:off x="3366654" y="370870"/>
            <a:ext cx="241069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Select windows to capture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258F8-219E-4895-8C16-0A754517F143}"/>
              </a:ext>
            </a:extLst>
          </p:cNvPr>
          <p:cNvSpPr txBox="1"/>
          <p:nvPr/>
        </p:nvSpPr>
        <p:spPr>
          <a:xfrm>
            <a:off x="6322848" y="1368359"/>
            <a:ext cx="1383733" cy="5268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Bugs of old version tsk </a:t>
            </a:r>
            <a:r>
              <a:rPr lang="en-US" sz="1400" dirty="0" err="1">
                <a:solidFill>
                  <a:schemeClr val="bg1"/>
                </a:solidFill>
              </a:rPr>
              <a:t>tsk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6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A0C4-C5EF-4B62-949F-527649BB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 shot of a person&#10;&#10;Description generated with very high confidence">
            <a:extLst>
              <a:ext uri="{FF2B5EF4-FFF2-40B4-BE49-F238E27FC236}">
                <a16:creationId xmlns:a16="http://schemas.microsoft.com/office/drawing/2014/main" id="{800C1DCC-8084-4E64-A8D4-2972984A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0" y="804520"/>
            <a:ext cx="8871239" cy="4987636"/>
          </a:xfrm>
        </p:spPr>
      </p:pic>
    </p:spTree>
    <p:extLst>
      <p:ext uri="{BB962C8B-B14F-4D97-AF65-F5344CB8AC3E}">
        <p14:creationId xmlns:p14="http://schemas.microsoft.com/office/powerpoint/2010/main" val="1160729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4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23889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236797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282</TotalTime>
  <Words>238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Interapp</vt:lpstr>
      <vt:lpstr>Motivation</vt:lpstr>
      <vt:lpstr>Overview</vt:lpstr>
      <vt:lpstr>Image (Face Sentiment Analysis)</vt:lpstr>
      <vt:lpstr>Voice (Real-time Speech Emotion Recognizer)</vt:lpstr>
      <vt:lpstr>Action Suggestion (Reinforcement Learning using TensorFlow)</vt:lpstr>
      <vt:lpstr>Suggested action selection mechanism </vt:lpstr>
      <vt:lpstr>PowerPoint Presentation</vt:lpstr>
      <vt:lpstr>PowerPoint Presentation</vt:lpstr>
      <vt:lpstr>Demo!</vt:lpstr>
      <vt:lpstr>For 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Interapp</dc:title>
  <dc:creator>Kooltzh Tam</dc:creator>
  <cp:lastModifiedBy>PAKZAN TAN</cp:lastModifiedBy>
  <cp:revision>15</cp:revision>
  <dcterms:created xsi:type="dcterms:W3CDTF">2018-10-14T03:15:35Z</dcterms:created>
  <dcterms:modified xsi:type="dcterms:W3CDTF">2018-10-14T10:59:24Z</dcterms:modified>
</cp:coreProperties>
</file>