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2" r:id="rId7"/>
    <p:sldId id="260" r:id="rId8"/>
    <p:sldId id="259" r:id="rId9"/>
    <p:sldId id="261" r:id="rId10"/>
    <p:sldId id="267" r:id="rId11"/>
    <p:sldId id="269" r:id="rId12"/>
    <p:sldId id="268" r:id="rId13"/>
    <p:sldId id="271" r:id="rId14"/>
    <p:sldId id="272" r:id="rId15"/>
    <p:sldId id="273" r:id="rId16"/>
    <p:sldId id="276" r:id="rId17"/>
    <p:sldId id="275" r:id="rId18"/>
    <p:sldId id="274" r:id="rId19"/>
    <p:sldId id="263" r:id="rId20"/>
    <p:sldId id="264"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BF0F0-E52F-F4E8-3D5B-CAAE62B470C9}" v="18" dt="2023-11-02T16:02:07.526"/>
    <p1510:client id="{2F3F781A-3F1C-418C-857B-5C3677C58373}" v="89" dt="2023-11-14T04:28:51.090"/>
    <p1510:client id="{4C89B480-4CF5-4A7C-A911-FB5DF5D3A53F}" v="2" dt="2023-11-28T14:56:56.935"/>
    <p1510:client id="{54833CA4-FF6C-4097-B284-7EB9174355EA}" v="15" dt="2023-10-26T19:24:30.646"/>
    <p1510:client id="{5EF5A74A-9A9B-408A-9168-09AF5C14DF59}" v="134" dt="2023-10-27T01:24:50.728"/>
    <p1510:client id="{6373667B-59DD-402B-9294-376ED7680E6E}" v="3" dt="2023-11-02T16:23:05.475"/>
    <p1510:client id="{731C50B0-644E-4E44-B772-13997FFDA597}" v="24" dt="2023-10-15T01:12:04.318"/>
    <p1510:client id="{8B0D30B5-691F-411E-8A08-2412FB6F6031}" v="210" dt="2023-10-15T01:19:48.040"/>
    <p1510:client id="{98230FC5-994F-4DF7-9BC2-A7570827F6C4}" v="6" dt="2023-11-16T02:54:57.434"/>
    <p1510:client id="{99123420-D038-464F-B20A-89CA4B4CED42}" v="2" dt="2023-11-28T14:56:33.168"/>
    <p1510:client id="{9BD66DAD-3BB8-4A33-9F3C-59060E9A8A91}" v="13" dt="2023-10-27T14:57:27.644"/>
    <p1510:client id="{BBD1292E-A65D-4FB9-BBAD-9C1C65405B6C}" v="2" dt="2023-11-02T16:13:53.540"/>
    <p1510:client id="{C4E3E398-ACFC-461E-AF8E-A8B6A12064A1}" v="4" dt="2023-10-04T19:15:02.017"/>
    <p1510:client id="{D0CBBB59-43A1-4080-9BC1-F5A67409952E}" v="2" dt="2023-10-28T19:41:33.118"/>
    <p1510:client id="{E5777BD8-D068-49E1-811A-5D5DC6B27080}" v="220" dt="2023-10-23T23:11:19.838"/>
    <p1510:client id="{F743AB2E-18A9-438A-9DF4-7E155E7CCF6D}" v="20" dt="2023-10-25T20:17:54.774"/>
    <p1510:client id="{FBC3BB47-513A-4DAD-9FBA-BE16DC8837AA}" v="28" dt="2023-10-28T19:44:09.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i, Hari Shivani" userId="S::gudih@iu.edu::57f5a681-39c6-40d2-b3be-cfd314ce6d40" providerId="AD" clId="Web-{2F3F781A-3F1C-418C-857B-5C3677C58373}"/>
    <pc:docChg chg="addSld modSld">
      <pc:chgData name="Gudi, Hari Shivani" userId="S::gudih@iu.edu::57f5a681-39c6-40d2-b3be-cfd314ce6d40" providerId="AD" clId="Web-{2F3F781A-3F1C-418C-857B-5C3677C58373}" dt="2023-11-14T04:28:51.278" v="76"/>
      <pc:docMkLst>
        <pc:docMk/>
      </pc:docMkLst>
      <pc:sldChg chg="addSp delSp modSp new mod setBg">
        <pc:chgData name="Gudi, Hari Shivani" userId="S::gudih@iu.edu::57f5a681-39c6-40d2-b3be-cfd314ce6d40" providerId="AD" clId="Web-{2F3F781A-3F1C-418C-857B-5C3677C58373}" dt="2023-11-14T04:19:56.296" v="10"/>
        <pc:sldMkLst>
          <pc:docMk/>
          <pc:sldMk cId="114923532" sldId="271"/>
        </pc:sldMkLst>
        <pc:spChg chg="del">
          <ac:chgData name="Gudi, Hari Shivani" userId="S::gudih@iu.edu::57f5a681-39c6-40d2-b3be-cfd314ce6d40" providerId="AD" clId="Web-{2F3F781A-3F1C-418C-857B-5C3677C58373}" dt="2023-11-14T04:18:37.325" v="2"/>
          <ac:spMkLst>
            <pc:docMk/>
            <pc:sldMk cId="114923532" sldId="271"/>
            <ac:spMk id="2" creationId="{579C1D92-202F-D1DE-FDFE-A34DFE55CF6E}"/>
          </ac:spMkLst>
        </pc:spChg>
        <pc:spChg chg="del">
          <ac:chgData name="Gudi, Hari Shivani" userId="S::gudih@iu.edu::57f5a681-39c6-40d2-b3be-cfd314ce6d40" providerId="AD" clId="Web-{2F3F781A-3F1C-418C-857B-5C3677C58373}" dt="2023-11-14T04:18:37.325" v="1"/>
          <ac:spMkLst>
            <pc:docMk/>
            <pc:sldMk cId="114923532" sldId="271"/>
            <ac:spMk id="3" creationId="{644EACE6-0412-8EC6-DCAA-77B89CE18351}"/>
          </ac:spMkLst>
        </pc:spChg>
        <pc:spChg chg="add del">
          <ac:chgData name="Gudi, Hari Shivani" userId="S::gudih@iu.edu::57f5a681-39c6-40d2-b3be-cfd314ce6d40" providerId="AD" clId="Web-{2F3F781A-3F1C-418C-857B-5C3677C58373}" dt="2023-11-14T04:18:53.216" v="5"/>
          <ac:spMkLst>
            <pc:docMk/>
            <pc:sldMk cId="114923532" sldId="271"/>
            <ac:spMk id="9" creationId="{1DDC3EF6-2EA5-44B3-94C7-9DDA67A127D0}"/>
          </ac:spMkLst>
        </pc:spChg>
        <pc:spChg chg="add del">
          <ac:chgData name="Gudi, Hari Shivani" userId="S::gudih@iu.edu::57f5a681-39c6-40d2-b3be-cfd314ce6d40" providerId="AD" clId="Web-{2F3F781A-3F1C-418C-857B-5C3677C58373}" dt="2023-11-14T04:18:53.216" v="5"/>
          <ac:spMkLst>
            <pc:docMk/>
            <pc:sldMk cId="114923532" sldId="271"/>
            <ac:spMk id="11" creationId="{87925A9A-E9FA-496E-9C09-7C2845E0062B}"/>
          </ac:spMkLst>
        </pc:spChg>
        <pc:spChg chg="add del">
          <ac:chgData name="Gudi, Hari Shivani" userId="S::gudih@iu.edu::57f5a681-39c6-40d2-b3be-cfd314ce6d40" providerId="AD" clId="Web-{2F3F781A-3F1C-418C-857B-5C3677C58373}" dt="2023-11-14T04:18:53.216" v="5"/>
          <ac:spMkLst>
            <pc:docMk/>
            <pc:sldMk cId="114923532" sldId="271"/>
            <ac:spMk id="13" creationId="{2073ABB4-E164-4CBF-ADFF-25552BB7913B}"/>
          </ac:spMkLst>
        </pc:spChg>
        <pc:spChg chg="add del">
          <ac:chgData name="Gudi, Hari Shivani" userId="S::gudih@iu.edu::57f5a681-39c6-40d2-b3be-cfd314ce6d40" providerId="AD" clId="Web-{2F3F781A-3F1C-418C-857B-5C3677C58373}" dt="2023-11-14T04:18:53.216" v="5"/>
          <ac:spMkLst>
            <pc:docMk/>
            <pc:sldMk cId="114923532" sldId="271"/>
            <ac:spMk id="15" creationId="{0F161291-765C-4033-9E84-52C51C6A5A63}"/>
          </ac:spMkLst>
        </pc:spChg>
        <pc:spChg chg="add del">
          <ac:chgData name="Gudi, Hari Shivani" userId="S::gudih@iu.edu::57f5a681-39c6-40d2-b3be-cfd314ce6d40" providerId="AD" clId="Web-{2F3F781A-3F1C-418C-857B-5C3677C58373}" dt="2023-11-14T04:18:53.216" v="5"/>
          <ac:spMkLst>
            <pc:docMk/>
            <pc:sldMk cId="114923532" sldId="271"/>
            <ac:spMk id="17" creationId="{37F69638-8A6F-45AB-B9EC-9D8C8FC37180}"/>
          </ac:spMkLst>
        </pc:spChg>
        <pc:spChg chg="add del">
          <ac:chgData name="Gudi, Hari Shivani" userId="S::gudih@iu.edu::57f5a681-39c6-40d2-b3be-cfd314ce6d40" providerId="AD" clId="Web-{2F3F781A-3F1C-418C-857B-5C3677C58373}" dt="2023-11-14T04:19:56.296" v="10"/>
          <ac:spMkLst>
            <pc:docMk/>
            <pc:sldMk cId="114923532" sldId="271"/>
            <ac:spMk id="19" creationId="{B6B3BF72-6DFA-42DA-A667-9E3A1BCFF7EB}"/>
          </ac:spMkLst>
        </pc:spChg>
        <pc:spChg chg="add del">
          <ac:chgData name="Gudi, Hari Shivani" userId="S::gudih@iu.edu::57f5a681-39c6-40d2-b3be-cfd314ce6d40" providerId="AD" clId="Web-{2F3F781A-3F1C-418C-857B-5C3677C58373}" dt="2023-11-14T04:19:56.296" v="10"/>
          <ac:spMkLst>
            <pc:docMk/>
            <pc:sldMk cId="114923532" sldId="271"/>
            <ac:spMk id="20" creationId="{1DDC3EF6-2EA5-44B3-94C7-9DDA67A127D0}"/>
          </ac:spMkLst>
        </pc:spChg>
        <pc:spChg chg="add del">
          <ac:chgData name="Gudi, Hari Shivani" userId="S::gudih@iu.edu::57f5a681-39c6-40d2-b3be-cfd314ce6d40" providerId="AD" clId="Web-{2F3F781A-3F1C-418C-857B-5C3677C58373}" dt="2023-11-14T04:19:56.296" v="10"/>
          <ac:spMkLst>
            <pc:docMk/>
            <pc:sldMk cId="114923532" sldId="271"/>
            <ac:spMk id="21" creationId="{87925A9A-E9FA-496E-9C09-7C2845E0062B}"/>
          </ac:spMkLst>
        </pc:spChg>
        <pc:spChg chg="add del">
          <ac:chgData name="Gudi, Hari Shivani" userId="S::gudih@iu.edu::57f5a681-39c6-40d2-b3be-cfd314ce6d40" providerId="AD" clId="Web-{2F3F781A-3F1C-418C-857B-5C3677C58373}" dt="2023-11-14T04:19:56.296" v="10"/>
          <ac:spMkLst>
            <pc:docMk/>
            <pc:sldMk cId="114923532" sldId="271"/>
            <ac:spMk id="22" creationId="{2073ABB4-E164-4CBF-ADFF-25552BB7913B}"/>
          </ac:spMkLst>
        </pc:spChg>
        <pc:spChg chg="add del">
          <ac:chgData name="Gudi, Hari Shivani" userId="S::gudih@iu.edu::57f5a681-39c6-40d2-b3be-cfd314ce6d40" providerId="AD" clId="Web-{2F3F781A-3F1C-418C-857B-5C3677C58373}" dt="2023-11-14T04:19:56.296" v="10"/>
          <ac:spMkLst>
            <pc:docMk/>
            <pc:sldMk cId="114923532" sldId="271"/>
            <ac:spMk id="23" creationId="{2F8F80BB-E8B6-43B3-9462-B4D497D2802A}"/>
          </ac:spMkLst>
        </pc:spChg>
        <pc:spChg chg="add del">
          <ac:chgData name="Gudi, Hari Shivani" userId="S::gudih@iu.edu::57f5a681-39c6-40d2-b3be-cfd314ce6d40" providerId="AD" clId="Web-{2F3F781A-3F1C-418C-857B-5C3677C58373}" dt="2023-11-14T04:19:56.296" v="10"/>
          <ac:spMkLst>
            <pc:docMk/>
            <pc:sldMk cId="114923532" sldId="271"/>
            <ac:spMk id="24" creationId="{942C8AD6-8796-482B-ACC1-6D686B08E7AC}"/>
          </ac:spMkLst>
        </pc:spChg>
        <pc:spChg chg="add">
          <ac:chgData name="Gudi, Hari Shivani" userId="S::gudih@iu.edu::57f5a681-39c6-40d2-b3be-cfd314ce6d40" providerId="AD" clId="Web-{2F3F781A-3F1C-418C-857B-5C3677C58373}" dt="2023-11-14T04:19:56.296" v="10"/>
          <ac:spMkLst>
            <pc:docMk/>
            <pc:sldMk cId="114923532" sldId="271"/>
            <ac:spMk id="29" creationId="{40A0F4CC-F443-40C1-B000-840650808C87}"/>
          </ac:spMkLst>
        </pc:spChg>
        <pc:spChg chg="add">
          <ac:chgData name="Gudi, Hari Shivani" userId="S::gudih@iu.edu::57f5a681-39c6-40d2-b3be-cfd314ce6d40" providerId="AD" clId="Web-{2F3F781A-3F1C-418C-857B-5C3677C58373}" dt="2023-11-14T04:19:56.296" v="10"/>
          <ac:spMkLst>
            <pc:docMk/>
            <pc:sldMk cId="114923532" sldId="271"/>
            <ac:spMk id="31" creationId="{8FF3DAE6-FFD2-4E7C-8FB8-E958A258604D}"/>
          </ac:spMkLst>
        </pc:spChg>
        <pc:spChg chg="add">
          <ac:chgData name="Gudi, Hari Shivani" userId="S::gudih@iu.edu::57f5a681-39c6-40d2-b3be-cfd314ce6d40" providerId="AD" clId="Web-{2F3F781A-3F1C-418C-857B-5C3677C58373}" dt="2023-11-14T04:19:56.296" v="10"/>
          <ac:spMkLst>
            <pc:docMk/>
            <pc:sldMk cId="114923532" sldId="271"/>
            <ac:spMk id="33" creationId="{A2F7A394-B482-4D36-A98E-11A3212A1F12}"/>
          </ac:spMkLst>
        </pc:spChg>
        <pc:spChg chg="add">
          <ac:chgData name="Gudi, Hari Shivani" userId="S::gudih@iu.edu::57f5a681-39c6-40d2-b3be-cfd314ce6d40" providerId="AD" clId="Web-{2F3F781A-3F1C-418C-857B-5C3677C58373}" dt="2023-11-14T04:19:56.296" v="10"/>
          <ac:spMkLst>
            <pc:docMk/>
            <pc:sldMk cId="114923532" sldId="271"/>
            <ac:spMk id="35" creationId="{57886309-8F28-488F-8BA9-0BF7494C8DDC}"/>
          </ac:spMkLst>
        </pc:spChg>
        <pc:spChg chg="add">
          <ac:chgData name="Gudi, Hari Shivani" userId="S::gudih@iu.edu::57f5a681-39c6-40d2-b3be-cfd314ce6d40" providerId="AD" clId="Web-{2F3F781A-3F1C-418C-857B-5C3677C58373}" dt="2023-11-14T04:19:56.296" v="10"/>
          <ac:spMkLst>
            <pc:docMk/>
            <pc:sldMk cId="114923532" sldId="271"/>
            <ac:spMk id="37" creationId="{10D5ABE4-8A47-4A84-9DB4-CCB7A3D42258}"/>
          </ac:spMkLst>
        </pc:spChg>
        <pc:spChg chg="add">
          <ac:chgData name="Gudi, Hari Shivani" userId="S::gudih@iu.edu::57f5a681-39c6-40d2-b3be-cfd314ce6d40" providerId="AD" clId="Web-{2F3F781A-3F1C-418C-857B-5C3677C58373}" dt="2023-11-14T04:19:56.296" v="10"/>
          <ac:spMkLst>
            <pc:docMk/>
            <pc:sldMk cId="114923532" sldId="271"/>
            <ac:spMk id="39" creationId="{D8EB06DC-2D36-4101-B5B2-45B5B1EEC588}"/>
          </ac:spMkLst>
        </pc:spChg>
        <pc:picChg chg="add del mod">
          <ac:chgData name="Gudi, Hari Shivani" userId="S::gudih@iu.edu::57f5a681-39c6-40d2-b3be-cfd314ce6d40" providerId="AD" clId="Web-{2F3F781A-3F1C-418C-857B-5C3677C58373}" dt="2023-11-14T04:19:07.248" v="7"/>
          <ac:picMkLst>
            <pc:docMk/>
            <pc:sldMk cId="114923532" sldId="271"/>
            <ac:picMk id="4" creationId="{E778FBE1-102D-062B-D600-FBA69D9C533F}"/>
          </ac:picMkLst>
        </pc:picChg>
        <pc:picChg chg="add mod">
          <ac:chgData name="Gudi, Hari Shivani" userId="S::gudih@iu.edu::57f5a681-39c6-40d2-b3be-cfd314ce6d40" providerId="AD" clId="Web-{2F3F781A-3F1C-418C-857B-5C3677C58373}" dt="2023-11-14T04:19:56.296" v="10"/>
          <ac:picMkLst>
            <pc:docMk/>
            <pc:sldMk cId="114923532" sldId="271"/>
            <ac:picMk id="5" creationId="{8EA28223-A0BB-A49B-DAA7-16D31256B3D6}"/>
          </ac:picMkLst>
        </pc:picChg>
        <pc:picChg chg="add mod">
          <ac:chgData name="Gudi, Hari Shivani" userId="S::gudih@iu.edu::57f5a681-39c6-40d2-b3be-cfd314ce6d40" providerId="AD" clId="Web-{2F3F781A-3F1C-418C-857B-5C3677C58373}" dt="2023-11-14T04:19:56.296" v="10"/>
          <ac:picMkLst>
            <pc:docMk/>
            <pc:sldMk cId="114923532" sldId="271"/>
            <ac:picMk id="6" creationId="{790E03D6-265D-0846-C7AA-8A5F2178D23A}"/>
          </ac:picMkLst>
        </pc:picChg>
      </pc:sldChg>
      <pc:sldChg chg="addSp delSp modSp new mod setBg setClrOvrMap">
        <pc:chgData name="Gudi, Hari Shivani" userId="S::gudih@iu.edu::57f5a681-39c6-40d2-b3be-cfd314ce6d40" providerId="AD" clId="Web-{2F3F781A-3F1C-418C-857B-5C3677C58373}" dt="2023-11-14T04:26:08.180" v="54" actId="20577"/>
        <pc:sldMkLst>
          <pc:docMk/>
          <pc:sldMk cId="1377032171" sldId="272"/>
        </pc:sldMkLst>
        <pc:spChg chg="del">
          <ac:chgData name="Gudi, Hari Shivani" userId="S::gudih@iu.edu::57f5a681-39c6-40d2-b3be-cfd314ce6d40" providerId="AD" clId="Web-{2F3F781A-3F1C-418C-857B-5C3677C58373}" dt="2023-11-14T04:20:27.281" v="14"/>
          <ac:spMkLst>
            <pc:docMk/>
            <pc:sldMk cId="1377032171" sldId="272"/>
            <ac:spMk id="2" creationId="{A6911286-ED7A-4225-F902-2CEA2A76C83A}"/>
          </ac:spMkLst>
        </pc:spChg>
        <pc:spChg chg="del">
          <ac:chgData name="Gudi, Hari Shivani" userId="S::gudih@iu.edu::57f5a681-39c6-40d2-b3be-cfd314ce6d40" providerId="AD" clId="Web-{2F3F781A-3F1C-418C-857B-5C3677C58373}" dt="2023-11-14T04:20:09.125" v="12"/>
          <ac:spMkLst>
            <pc:docMk/>
            <pc:sldMk cId="1377032171" sldId="272"/>
            <ac:spMk id="3" creationId="{5F56AA3A-7047-64AF-CEF7-10843E793296}"/>
          </ac:spMkLst>
        </pc:spChg>
        <pc:spChg chg="add mod">
          <ac:chgData name="Gudi, Hari Shivani" userId="S::gudih@iu.edu::57f5a681-39c6-40d2-b3be-cfd314ce6d40" providerId="AD" clId="Web-{2F3F781A-3F1C-418C-857B-5C3677C58373}" dt="2023-11-14T04:26:08.180" v="54" actId="20577"/>
          <ac:spMkLst>
            <pc:docMk/>
            <pc:sldMk cId="1377032171" sldId="272"/>
            <ac:spMk id="5" creationId="{27448B77-C15D-7912-EEBA-B2045356270B}"/>
          </ac:spMkLst>
        </pc:spChg>
        <pc:spChg chg="add del">
          <ac:chgData name="Gudi, Hari Shivani" userId="S::gudih@iu.edu::57f5a681-39c6-40d2-b3be-cfd314ce6d40" providerId="AD" clId="Web-{2F3F781A-3F1C-418C-857B-5C3677C58373}" dt="2023-11-14T04:25:52.570" v="49"/>
          <ac:spMkLst>
            <pc:docMk/>
            <pc:sldMk cId="1377032171" sldId="272"/>
            <ac:spMk id="9" creationId="{1DDC3EF6-2EA5-44B3-94C7-9DDA67A127D0}"/>
          </ac:spMkLst>
        </pc:spChg>
        <pc:spChg chg="add del">
          <ac:chgData name="Gudi, Hari Shivani" userId="S::gudih@iu.edu::57f5a681-39c6-40d2-b3be-cfd314ce6d40" providerId="AD" clId="Web-{2F3F781A-3F1C-418C-857B-5C3677C58373}" dt="2023-11-14T04:25:52.570" v="49"/>
          <ac:spMkLst>
            <pc:docMk/>
            <pc:sldMk cId="1377032171" sldId="272"/>
            <ac:spMk id="11" creationId="{87925A9A-E9FA-496E-9C09-7C2845E0062B}"/>
          </ac:spMkLst>
        </pc:spChg>
        <pc:spChg chg="add del">
          <ac:chgData name="Gudi, Hari Shivani" userId="S::gudih@iu.edu::57f5a681-39c6-40d2-b3be-cfd314ce6d40" providerId="AD" clId="Web-{2F3F781A-3F1C-418C-857B-5C3677C58373}" dt="2023-11-14T04:25:52.570" v="49"/>
          <ac:spMkLst>
            <pc:docMk/>
            <pc:sldMk cId="1377032171" sldId="272"/>
            <ac:spMk id="13" creationId="{2073ABB4-E164-4CBF-ADFF-25552BB7913B}"/>
          </ac:spMkLst>
        </pc:spChg>
        <pc:spChg chg="add del">
          <ac:chgData name="Gudi, Hari Shivani" userId="S::gudih@iu.edu::57f5a681-39c6-40d2-b3be-cfd314ce6d40" providerId="AD" clId="Web-{2F3F781A-3F1C-418C-857B-5C3677C58373}" dt="2023-11-14T04:25:52.570" v="49"/>
          <ac:spMkLst>
            <pc:docMk/>
            <pc:sldMk cId="1377032171" sldId="272"/>
            <ac:spMk id="15" creationId="{8C266B9D-DC87-430A-8D3A-2E83639A1768}"/>
          </ac:spMkLst>
        </pc:spChg>
        <pc:spChg chg="add del">
          <ac:chgData name="Gudi, Hari Shivani" userId="S::gudih@iu.edu::57f5a681-39c6-40d2-b3be-cfd314ce6d40" providerId="AD" clId="Web-{2F3F781A-3F1C-418C-857B-5C3677C58373}" dt="2023-11-14T04:25:52.570" v="49"/>
          <ac:spMkLst>
            <pc:docMk/>
            <pc:sldMk cId="1377032171" sldId="272"/>
            <ac:spMk id="17" creationId="{254B162D-1BD7-41E0-844F-F94AE2CE2B87}"/>
          </ac:spMkLst>
        </pc:spChg>
        <pc:spChg chg="add del">
          <ac:chgData name="Gudi, Hari Shivani" userId="S::gudih@iu.edu::57f5a681-39c6-40d2-b3be-cfd314ce6d40" providerId="AD" clId="Web-{2F3F781A-3F1C-418C-857B-5C3677C58373}" dt="2023-11-14T04:25:52.570" v="49"/>
          <ac:spMkLst>
            <pc:docMk/>
            <pc:sldMk cId="1377032171" sldId="272"/>
            <ac:spMk id="19" creationId="{1264404B-1C0F-4383-8FC3-A3E3264AA4C3}"/>
          </ac:spMkLst>
        </pc:spChg>
        <pc:spChg chg="add del">
          <ac:chgData name="Gudi, Hari Shivani" userId="S::gudih@iu.edu::57f5a681-39c6-40d2-b3be-cfd314ce6d40" providerId="AD" clId="Web-{2F3F781A-3F1C-418C-857B-5C3677C58373}" dt="2023-11-14T04:25:52.570" v="49"/>
          <ac:spMkLst>
            <pc:docMk/>
            <pc:sldMk cId="1377032171" sldId="272"/>
            <ac:spMk id="21" creationId="{619F5C88-C232-4D01-8DB1-8A0C673DDBC3}"/>
          </ac:spMkLst>
        </pc:spChg>
        <pc:spChg chg="add del">
          <ac:chgData name="Gudi, Hari Shivani" userId="S::gudih@iu.edu::57f5a681-39c6-40d2-b3be-cfd314ce6d40" providerId="AD" clId="Web-{2F3F781A-3F1C-418C-857B-5C3677C58373}" dt="2023-11-14T04:25:52.570" v="49"/>
          <ac:spMkLst>
            <pc:docMk/>
            <pc:sldMk cId="1377032171" sldId="272"/>
            <ac:spMk id="23" creationId="{1EEE7F17-8E08-4C69-8E22-661908E6DF72}"/>
          </ac:spMkLst>
        </pc:spChg>
        <pc:spChg chg="add">
          <ac:chgData name="Gudi, Hari Shivani" userId="S::gudih@iu.edu::57f5a681-39c6-40d2-b3be-cfd314ce6d40" providerId="AD" clId="Web-{2F3F781A-3F1C-418C-857B-5C3677C58373}" dt="2023-11-14T04:25:52.570" v="49"/>
          <ac:spMkLst>
            <pc:docMk/>
            <pc:sldMk cId="1377032171" sldId="272"/>
            <ac:spMk id="28" creationId="{1BB56EB9-078F-4952-AC1F-149C7A0AE4D5}"/>
          </ac:spMkLst>
        </pc:spChg>
        <pc:spChg chg="add">
          <ac:chgData name="Gudi, Hari Shivani" userId="S::gudih@iu.edu::57f5a681-39c6-40d2-b3be-cfd314ce6d40" providerId="AD" clId="Web-{2F3F781A-3F1C-418C-857B-5C3677C58373}" dt="2023-11-14T04:25:52.570" v="49"/>
          <ac:spMkLst>
            <pc:docMk/>
            <pc:sldMk cId="1377032171" sldId="272"/>
            <ac:spMk id="30" creationId="{D3772EE4-ED5E-4D3A-A306-B22CF866786D}"/>
          </ac:spMkLst>
        </pc:spChg>
        <pc:spChg chg="add">
          <ac:chgData name="Gudi, Hari Shivani" userId="S::gudih@iu.edu::57f5a681-39c6-40d2-b3be-cfd314ce6d40" providerId="AD" clId="Web-{2F3F781A-3F1C-418C-857B-5C3677C58373}" dt="2023-11-14T04:25:52.570" v="49"/>
          <ac:spMkLst>
            <pc:docMk/>
            <pc:sldMk cId="1377032171" sldId="272"/>
            <ac:spMk id="32" creationId="{10058680-D07C-4893-B2B7-91543F18AB32}"/>
          </ac:spMkLst>
        </pc:spChg>
        <pc:spChg chg="add">
          <ac:chgData name="Gudi, Hari Shivani" userId="S::gudih@iu.edu::57f5a681-39c6-40d2-b3be-cfd314ce6d40" providerId="AD" clId="Web-{2F3F781A-3F1C-418C-857B-5C3677C58373}" dt="2023-11-14T04:25:52.570" v="49"/>
          <ac:spMkLst>
            <pc:docMk/>
            <pc:sldMk cId="1377032171" sldId="272"/>
            <ac:spMk id="34" creationId="{7B42427A-0A1F-4A55-8705-D9179F1E0CFB}"/>
          </ac:spMkLst>
        </pc:spChg>
        <pc:spChg chg="add">
          <ac:chgData name="Gudi, Hari Shivani" userId="S::gudih@iu.edu::57f5a681-39c6-40d2-b3be-cfd314ce6d40" providerId="AD" clId="Web-{2F3F781A-3F1C-418C-857B-5C3677C58373}" dt="2023-11-14T04:25:52.570" v="49"/>
          <ac:spMkLst>
            <pc:docMk/>
            <pc:sldMk cId="1377032171" sldId="272"/>
            <ac:spMk id="36" creationId="{EE54A6FE-D8CB-48A3-900B-053D4EBD3B85}"/>
          </ac:spMkLst>
        </pc:spChg>
        <pc:picChg chg="add mod ord">
          <ac:chgData name="Gudi, Hari Shivani" userId="S::gudih@iu.edu::57f5a681-39c6-40d2-b3be-cfd314ce6d40" providerId="AD" clId="Web-{2F3F781A-3F1C-418C-857B-5C3677C58373}" dt="2023-11-14T04:25:52.570" v="49"/>
          <ac:picMkLst>
            <pc:docMk/>
            <pc:sldMk cId="1377032171" sldId="272"/>
            <ac:picMk id="4" creationId="{E50FDE7D-DBD6-6BFA-2D43-45698483A3C1}"/>
          </ac:picMkLst>
        </pc:picChg>
      </pc:sldChg>
      <pc:sldChg chg="addSp delSp modSp add mod replId setBg setClrOvrMap">
        <pc:chgData name="Gudi, Hari Shivani" userId="S::gudih@iu.edu::57f5a681-39c6-40d2-b3be-cfd314ce6d40" providerId="AD" clId="Web-{2F3F781A-3F1C-418C-857B-5C3677C58373}" dt="2023-11-14T04:26:03.695" v="52" actId="20577"/>
        <pc:sldMkLst>
          <pc:docMk/>
          <pc:sldMk cId="989122828" sldId="273"/>
        </pc:sldMkLst>
        <pc:spChg chg="mod">
          <ac:chgData name="Gudi, Hari Shivani" userId="S::gudih@iu.edu::57f5a681-39c6-40d2-b3be-cfd314ce6d40" providerId="AD" clId="Web-{2F3F781A-3F1C-418C-857B-5C3677C58373}" dt="2023-11-14T04:26:03.695" v="52" actId="20577"/>
          <ac:spMkLst>
            <pc:docMk/>
            <pc:sldMk cId="989122828" sldId="273"/>
            <ac:spMk id="5" creationId="{27448B77-C15D-7912-EEBA-B2045356270B}"/>
          </ac:spMkLst>
        </pc:spChg>
        <pc:spChg chg="del">
          <ac:chgData name="Gudi, Hari Shivani" userId="S::gudih@iu.edu::57f5a681-39c6-40d2-b3be-cfd314ce6d40" providerId="AD" clId="Web-{2F3F781A-3F1C-418C-857B-5C3677C58373}" dt="2023-11-14T04:25:58.180" v="50"/>
          <ac:spMkLst>
            <pc:docMk/>
            <pc:sldMk cId="989122828" sldId="273"/>
            <ac:spMk id="9" creationId="{1DDC3EF6-2EA5-44B3-94C7-9DDA67A127D0}"/>
          </ac:spMkLst>
        </pc:spChg>
        <pc:spChg chg="del">
          <ac:chgData name="Gudi, Hari Shivani" userId="S::gudih@iu.edu::57f5a681-39c6-40d2-b3be-cfd314ce6d40" providerId="AD" clId="Web-{2F3F781A-3F1C-418C-857B-5C3677C58373}" dt="2023-11-14T04:25:58.180" v="50"/>
          <ac:spMkLst>
            <pc:docMk/>
            <pc:sldMk cId="989122828" sldId="273"/>
            <ac:spMk id="11" creationId="{87925A9A-E9FA-496E-9C09-7C2845E0062B}"/>
          </ac:spMkLst>
        </pc:spChg>
        <pc:spChg chg="del">
          <ac:chgData name="Gudi, Hari Shivani" userId="S::gudih@iu.edu::57f5a681-39c6-40d2-b3be-cfd314ce6d40" providerId="AD" clId="Web-{2F3F781A-3F1C-418C-857B-5C3677C58373}" dt="2023-11-14T04:25:58.180" v="50"/>
          <ac:spMkLst>
            <pc:docMk/>
            <pc:sldMk cId="989122828" sldId="273"/>
            <ac:spMk id="13" creationId="{2073ABB4-E164-4CBF-ADFF-25552BB7913B}"/>
          </ac:spMkLst>
        </pc:spChg>
        <pc:spChg chg="del">
          <ac:chgData name="Gudi, Hari Shivani" userId="S::gudih@iu.edu::57f5a681-39c6-40d2-b3be-cfd314ce6d40" providerId="AD" clId="Web-{2F3F781A-3F1C-418C-857B-5C3677C58373}" dt="2023-11-14T04:25:58.180" v="50"/>
          <ac:spMkLst>
            <pc:docMk/>
            <pc:sldMk cId="989122828" sldId="273"/>
            <ac:spMk id="15" creationId="{8C266B9D-DC87-430A-8D3A-2E83639A1768}"/>
          </ac:spMkLst>
        </pc:spChg>
        <pc:spChg chg="del">
          <ac:chgData name="Gudi, Hari Shivani" userId="S::gudih@iu.edu::57f5a681-39c6-40d2-b3be-cfd314ce6d40" providerId="AD" clId="Web-{2F3F781A-3F1C-418C-857B-5C3677C58373}" dt="2023-11-14T04:25:58.180" v="50"/>
          <ac:spMkLst>
            <pc:docMk/>
            <pc:sldMk cId="989122828" sldId="273"/>
            <ac:spMk id="17" creationId="{254B162D-1BD7-41E0-844F-F94AE2CE2B87}"/>
          </ac:spMkLst>
        </pc:spChg>
        <pc:spChg chg="del">
          <ac:chgData name="Gudi, Hari Shivani" userId="S::gudih@iu.edu::57f5a681-39c6-40d2-b3be-cfd314ce6d40" providerId="AD" clId="Web-{2F3F781A-3F1C-418C-857B-5C3677C58373}" dt="2023-11-14T04:25:58.180" v="50"/>
          <ac:spMkLst>
            <pc:docMk/>
            <pc:sldMk cId="989122828" sldId="273"/>
            <ac:spMk id="19" creationId="{1264404B-1C0F-4383-8FC3-A3E3264AA4C3}"/>
          </ac:spMkLst>
        </pc:spChg>
        <pc:spChg chg="del">
          <ac:chgData name="Gudi, Hari Shivani" userId="S::gudih@iu.edu::57f5a681-39c6-40d2-b3be-cfd314ce6d40" providerId="AD" clId="Web-{2F3F781A-3F1C-418C-857B-5C3677C58373}" dt="2023-11-14T04:25:58.180" v="50"/>
          <ac:spMkLst>
            <pc:docMk/>
            <pc:sldMk cId="989122828" sldId="273"/>
            <ac:spMk id="21" creationId="{619F5C88-C232-4D01-8DB1-8A0C673DDBC3}"/>
          </ac:spMkLst>
        </pc:spChg>
        <pc:spChg chg="del">
          <ac:chgData name="Gudi, Hari Shivani" userId="S::gudih@iu.edu::57f5a681-39c6-40d2-b3be-cfd314ce6d40" providerId="AD" clId="Web-{2F3F781A-3F1C-418C-857B-5C3677C58373}" dt="2023-11-14T04:25:58.180" v="50"/>
          <ac:spMkLst>
            <pc:docMk/>
            <pc:sldMk cId="989122828" sldId="273"/>
            <ac:spMk id="23" creationId="{1EEE7F17-8E08-4C69-8E22-661908E6DF72}"/>
          </ac:spMkLst>
        </pc:spChg>
        <pc:spChg chg="add">
          <ac:chgData name="Gudi, Hari Shivani" userId="S::gudih@iu.edu::57f5a681-39c6-40d2-b3be-cfd314ce6d40" providerId="AD" clId="Web-{2F3F781A-3F1C-418C-857B-5C3677C58373}" dt="2023-11-14T04:25:58.180" v="50"/>
          <ac:spMkLst>
            <pc:docMk/>
            <pc:sldMk cId="989122828" sldId="273"/>
            <ac:spMk id="28" creationId="{1BB56EB9-078F-4952-AC1F-149C7A0AE4D5}"/>
          </ac:spMkLst>
        </pc:spChg>
        <pc:spChg chg="add">
          <ac:chgData name="Gudi, Hari Shivani" userId="S::gudih@iu.edu::57f5a681-39c6-40d2-b3be-cfd314ce6d40" providerId="AD" clId="Web-{2F3F781A-3F1C-418C-857B-5C3677C58373}" dt="2023-11-14T04:25:58.180" v="50"/>
          <ac:spMkLst>
            <pc:docMk/>
            <pc:sldMk cId="989122828" sldId="273"/>
            <ac:spMk id="30" creationId="{D3772EE4-ED5E-4D3A-A306-B22CF866786D}"/>
          </ac:spMkLst>
        </pc:spChg>
        <pc:spChg chg="add">
          <ac:chgData name="Gudi, Hari Shivani" userId="S::gudih@iu.edu::57f5a681-39c6-40d2-b3be-cfd314ce6d40" providerId="AD" clId="Web-{2F3F781A-3F1C-418C-857B-5C3677C58373}" dt="2023-11-14T04:25:58.180" v="50"/>
          <ac:spMkLst>
            <pc:docMk/>
            <pc:sldMk cId="989122828" sldId="273"/>
            <ac:spMk id="32" creationId="{10058680-D07C-4893-B2B7-91543F18AB32}"/>
          </ac:spMkLst>
        </pc:spChg>
        <pc:spChg chg="add">
          <ac:chgData name="Gudi, Hari Shivani" userId="S::gudih@iu.edu::57f5a681-39c6-40d2-b3be-cfd314ce6d40" providerId="AD" clId="Web-{2F3F781A-3F1C-418C-857B-5C3677C58373}" dt="2023-11-14T04:25:58.180" v="50"/>
          <ac:spMkLst>
            <pc:docMk/>
            <pc:sldMk cId="989122828" sldId="273"/>
            <ac:spMk id="34" creationId="{7B42427A-0A1F-4A55-8705-D9179F1E0CFB}"/>
          </ac:spMkLst>
        </pc:spChg>
        <pc:spChg chg="add">
          <ac:chgData name="Gudi, Hari Shivani" userId="S::gudih@iu.edu::57f5a681-39c6-40d2-b3be-cfd314ce6d40" providerId="AD" clId="Web-{2F3F781A-3F1C-418C-857B-5C3677C58373}" dt="2023-11-14T04:25:58.180" v="50"/>
          <ac:spMkLst>
            <pc:docMk/>
            <pc:sldMk cId="989122828" sldId="273"/>
            <ac:spMk id="36" creationId="{EE54A6FE-D8CB-48A3-900B-053D4EBD3B85}"/>
          </ac:spMkLst>
        </pc:spChg>
        <pc:picChg chg="add mod">
          <ac:chgData name="Gudi, Hari Shivani" userId="S::gudih@iu.edu::57f5a681-39c6-40d2-b3be-cfd314ce6d40" providerId="AD" clId="Web-{2F3F781A-3F1C-418C-857B-5C3677C58373}" dt="2023-11-14T04:25:58.180" v="50"/>
          <ac:picMkLst>
            <pc:docMk/>
            <pc:sldMk cId="989122828" sldId="273"/>
            <ac:picMk id="2" creationId="{B1793351-4437-6C3C-F7E4-3D929C0BF38B}"/>
          </ac:picMkLst>
        </pc:picChg>
        <pc:picChg chg="del">
          <ac:chgData name="Gudi, Hari Shivani" userId="S::gudih@iu.edu::57f5a681-39c6-40d2-b3be-cfd314ce6d40" providerId="AD" clId="Web-{2F3F781A-3F1C-418C-857B-5C3677C58373}" dt="2023-11-14T04:21:34.783" v="22"/>
          <ac:picMkLst>
            <pc:docMk/>
            <pc:sldMk cId="989122828" sldId="273"/>
            <ac:picMk id="4" creationId="{E50FDE7D-DBD6-6BFA-2D43-45698483A3C1}"/>
          </ac:picMkLst>
        </pc:picChg>
      </pc:sldChg>
      <pc:sldChg chg="addSp delSp modSp add replId">
        <pc:chgData name="Gudi, Hari Shivani" userId="S::gudih@iu.edu::57f5a681-39c6-40d2-b3be-cfd314ce6d40" providerId="AD" clId="Web-{2F3F781A-3F1C-418C-857B-5C3677C58373}" dt="2023-11-14T04:23:56.567" v="44" actId="20577"/>
        <pc:sldMkLst>
          <pc:docMk/>
          <pc:sldMk cId="925312808" sldId="274"/>
        </pc:sldMkLst>
        <pc:spChg chg="add mod">
          <ac:chgData name="Gudi, Hari Shivani" userId="S::gudih@iu.edu::57f5a681-39c6-40d2-b3be-cfd314ce6d40" providerId="AD" clId="Web-{2F3F781A-3F1C-418C-857B-5C3677C58373}" dt="2023-11-14T04:23:56.567" v="44" actId="20577"/>
          <ac:spMkLst>
            <pc:docMk/>
            <pc:sldMk cId="925312808" sldId="274"/>
            <ac:spMk id="3" creationId="{4FB3BCF6-0145-C7D7-99A8-D3A4AA78837B}"/>
          </ac:spMkLst>
        </pc:spChg>
        <pc:spChg chg="del mod">
          <ac:chgData name="Gudi, Hari Shivani" userId="S::gudih@iu.edu::57f5a681-39c6-40d2-b3be-cfd314ce6d40" providerId="AD" clId="Web-{2F3F781A-3F1C-418C-857B-5C3677C58373}" dt="2023-11-14T04:22:57.472" v="32"/>
          <ac:spMkLst>
            <pc:docMk/>
            <pc:sldMk cId="925312808" sldId="274"/>
            <ac:spMk id="5" creationId="{27448B77-C15D-7912-EEBA-B2045356270B}"/>
          </ac:spMkLst>
        </pc:spChg>
        <pc:spChg chg="del">
          <ac:chgData name="Gudi, Hari Shivani" userId="S::gudih@iu.edu::57f5a681-39c6-40d2-b3be-cfd314ce6d40" providerId="AD" clId="Web-{2F3F781A-3F1C-418C-857B-5C3677C58373}" dt="2023-11-14T04:23:44.770" v="39"/>
          <ac:spMkLst>
            <pc:docMk/>
            <pc:sldMk cId="925312808" sldId="274"/>
            <ac:spMk id="9" creationId="{1DDC3EF6-2EA5-44B3-94C7-9DDA67A127D0}"/>
          </ac:spMkLst>
        </pc:spChg>
        <pc:spChg chg="del">
          <ac:chgData name="Gudi, Hari Shivani" userId="S::gudih@iu.edu::57f5a681-39c6-40d2-b3be-cfd314ce6d40" providerId="AD" clId="Web-{2F3F781A-3F1C-418C-857B-5C3677C58373}" dt="2023-11-14T04:23:44.770" v="39"/>
          <ac:spMkLst>
            <pc:docMk/>
            <pc:sldMk cId="925312808" sldId="274"/>
            <ac:spMk id="11" creationId="{87925A9A-E9FA-496E-9C09-7C2845E0062B}"/>
          </ac:spMkLst>
        </pc:spChg>
        <pc:spChg chg="del">
          <ac:chgData name="Gudi, Hari Shivani" userId="S::gudih@iu.edu::57f5a681-39c6-40d2-b3be-cfd314ce6d40" providerId="AD" clId="Web-{2F3F781A-3F1C-418C-857B-5C3677C58373}" dt="2023-11-14T04:23:44.770" v="39"/>
          <ac:spMkLst>
            <pc:docMk/>
            <pc:sldMk cId="925312808" sldId="274"/>
            <ac:spMk id="13" creationId="{2073ABB4-E164-4CBF-ADFF-25552BB7913B}"/>
          </ac:spMkLst>
        </pc:spChg>
        <pc:spChg chg="del">
          <ac:chgData name="Gudi, Hari Shivani" userId="S::gudih@iu.edu::57f5a681-39c6-40d2-b3be-cfd314ce6d40" providerId="AD" clId="Web-{2F3F781A-3F1C-418C-857B-5C3677C58373}" dt="2023-11-14T04:23:44.770" v="39"/>
          <ac:spMkLst>
            <pc:docMk/>
            <pc:sldMk cId="925312808" sldId="274"/>
            <ac:spMk id="15" creationId="{8C266B9D-DC87-430A-8D3A-2E83639A1768}"/>
          </ac:spMkLst>
        </pc:spChg>
        <pc:spChg chg="del">
          <ac:chgData name="Gudi, Hari Shivani" userId="S::gudih@iu.edu::57f5a681-39c6-40d2-b3be-cfd314ce6d40" providerId="AD" clId="Web-{2F3F781A-3F1C-418C-857B-5C3677C58373}" dt="2023-11-14T04:23:44.770" v="39"/>
          <ac:spMkLst>
            <pc:docMk/>
            <pc:sldMk cId="925312808" sldId="274"/>
            <ac:spMk id="17" creationId="{254B162D-1BD7-41E0-844F-F94AE2CE2B87}"/>
          </ac:spMkLst>
        </pc:spChg>
        <pc:spChg chg="del">
          <ac:chgData name="Gudi, Hari Shivani" userId="S::gudih@iu.edu::57f5a681-39c6-40d2-b3be-cfd314ce6d40" providerId="AD" clId="Web-{2F3F781A-3F1C-418C-857B-5C3677C58373}" dt="2023-11-14T04:23:44.770" v="39"/>
          <ac:spMkLst>
            <pc:docMk/>
            <pc:sldMk cId="925312808" sldId="274"/>
            <ac:spMk id="19" creationId="{1264404B-1C0F-4383-8FC3-A3E3264AA4C3}"/>
          </ac:spMkLst>
        </pc:spChg>
        <pc:spChg chg="del">
          <ac:chgData name="Gudi, Hari Shivani" userId="S::gudih@iu.edu::57f5a681-39c6-40d2-b3be-cfd314ce6d40" providerId="AD" clId="Web-{2F3F781A-3F1C-418C-857B-5C3677C58373}" dt="2023-11-14T04:23:44.770" v="39"/>
          <ac:spMkLst>
            <pc:docMk/>
            <pc:sldMk cId="925312808" sldId="274"/>
            <ac:spMk id="21" creationId="{619F5C88-C232-4D01-8DB1-8A0C673DDBC3}"/>
          </ac:spMkLst>
        </pc:spChg>
        <pc:spChg chg="del">
          <ac:chgData name="Gudi, Hari Shivani" userId="S::gudih@iu.edu::57f5a681-39c6-40d2-b3be-cfd314ce6d40" providerId="AD" clId="Web-{2F3F781A-3F1C-418C-857B-5C3677C58373}" dt="2023-11-14T04:23:44.770" v="39"/>
          <ac:spMkLst>
            <pc:docMk/>
            <pc:sldMk cId="925312808" sldId="274"/>
            <ac:spMk id="23" creationId="{1EEE7F17-8E08-4C69-8E22-661908E6DF72}"/>
          </ac:spMkLst>
        </pc:spChg>
        <pc:spChg chg="add">
          <ac:chgData name="Gudi, Hari Shivani" userId="S::gudih@iu.edu::57f5a681-39c6-40d2-b3be-cfd314ce6d40" providerId="AD" clId="Web-{2F3F781A-3F1C-418C-857B-5C3677C58373}" dt="2023-11-14T04:23:44.770" v="39"/>
          <ac:spMkLst>
            <pc:docMk/>
            <pc:sldMk cId="925312808" sldId="274"/>
            <ac:spMk id="28" creationId="{3CED7894-4F62-4A6C-8DB5-DB5BE08E9C03}"/>
          </ac:spMkLst>
        </pc:spChg>
        <pc:spChg chg="add">
          <ac:chgData name="Gudi, Hari Shivani" userId="S::gudih@iu.edu::57f5a681-39c6-40d2-b3be-cfd314ce6d40" providerId="AD" clId="Web-{2F3F781A-3F1C-418C-857B-5C3677C58373}" dt="2023-11-14T04:23:44.770" v="39"/>
          <ac:spMkLst>
            <pc:docMk/>
            <pc:sldMk cId="925312808" sldId="274"/>
            <ac:spMk id="30" creationId="{E536F3B4-50F6-4C52-8F76-4EB1214719DC}"/>
          </ac:spMkLst>
        </pc:spChg>
        <pc:picChg chg="add mod ord">
          <ac:chgData name="Gudi, Hari Shivani" userId="S::gudih@iu.edu::57f5a681-39c6-40d2-b3be-cfd314ce6d40" providerId="AD" clId="Web-{2F3F781A-3F1C-418C-857B-5C3677C58373}" dt="2023-11-14T04:23:44.770" v="39"/>
          <ac:picMkLst>
            <pc:docMk/>
            <pc:sldMk cId="925312808" sldId="274"/>
            <ac:picMk id="2" creationId="{20439ABC-D039-D23E-60AA-527164D5B469}"/>
          </ac:picMkLst>
        </pc:picChg>
      </pc:sldChg>
      <pc:sldChg chg="addSp delSp modSp add replId">
        <pc:chgData name="Gudi, Hari Shivani" userId="S::gudih@iu.edu::57f5a681-39c6-40d2-b3be-cfd314ce6d40" providerId="AD" clId="Web-{2F3F781A-3F1C-418C-857B-5C3677C58373}" dt="2023-11-14T04:27:32.682" v="65"/>
        <pc:sldMkLst>
          <pc:docMk/>
          <pc:sldMk cId="1183340550" sldId="275"/>
        </pc:sldMkLst>
        <pc:spChg chg="del mod">
          <ac:chgData name="Gudi, Hari Shivani" userId="S::gudih@iu.edu::57f5a681-39c6-40d2-b3be-cfd314ce6d40" providerId="AD" clId="Web-{2F3F781A-3F1C-418C-857B-5C3677C58373}" dt="2023-11-14T04:24:48.850" v="47"/>
          <ac:spMkLst>
            <pc:docMk/>
            <pc:sldMk cId="1183340550" sldId="275"/>
            <ac:spMk id="5" creationId="{27448B77-C15D-7912-EEBA-B2045356270B}"/>
          </ac:spMkLst>
        </pc:spChg>
        <pc:spChg chg="add mod">
          <ac:chgData name="Gudi, Hari Shivani" userId="S::gudih@iu.edu::57f5a681-39c6-40d2-b3be-cfd314ce6d40" providerId="AD" clId="Web-{2F3F781A-3F1C-418C-857B-5C3677C58373}" dt="2023-11-14T04:27:32.682" v="65"/>
          <ac:spMkLst>
            <pc:docMk/>
            <pc:sldMk cId="1183340550" sldId="275"/>
            <ac:spMk id="6" creationId="{6262FD36-FBB4-A426-DA22-5C829D757802}"/>
          </ac:spMkLst>
        </pc:spChg>
        <pc:spChg chg="del">
          <ac:chgData name="Gudi, Hari Shivani" userId="S::gudih@iu.edu::57f5a681-39c6-40d2-b3be-cfd314ce6d40" providerId="AD" clId="Web-{2F3F781A-3F1C-418C-857B-5C3677C58373}" dt="2023-11-14T04:26:41.681" v="58"/>
          <ac:spMkLst>
            <pc:docMk/>
            <pc:sldMk cId="1183340550" sldId="275"/>
            <ac:spMk id="9" creationId="{1DDC3EF6-2EA5-44B3-94C7-9DDA67A127D0}"/>
          </ac:spMkLst>
        </pc:spChg>
        <pc:spChg chg="del">
          <ac:chgData name="Gudi, Hari Shivani" userId="S::gudih@iu.edu::57f5a681-39c6-40d2-b3be-cfd314ce6d40" providerId="AD" clId="Web-{2F3F781A-3F1C-418C-857B-5C3677C58373}" dt="2023-11-14T04:26:41.681" v="58"/>
          <ac:spMkLst>
            <pc:docMk/>
            <pc:sldMk cId="1183340550" sldId="275"/>
            <ac:spMk id="11" creationId="{87925A9A-E9FA-496E-9C09-7C2845E0062B}"/>
          </ac:spMkLst>
        </pc:spChg>
        <pc:spChg chg="del">
          <ac:chgData name="Gudi, Hari Shivani" userId="S::gudih@iu.edu::57f5a681-39c6-40d2-b3be-cfd314ce6d40" providerId="AD" clId="Web-{2F3F781A-3F1C-418C-857B-5C3677C58373}" dt="2023-11-14T04:26:41.681" v="58"/>
          <ac:spMkLst>
            <pc:docMk/>
            <pc:sldMk cId="1183340550" sldId="275"/>
            <ac:spMk id="13" creationId="{2073ABB4-E164-4CBF-ADFF-25552BB7913B}"/>
          </ac:spMkLst>
        </pc:spChg>
        <pc:spChg chg="del">
          <ac:chgData name="Gudi, Hari Shivani" userId="S::gudih@iu.edu::57f5a681-39c6-40d2-b3be-cfd314ce6d40" providerId="AD" clId="Web-{2F3F781A-3F1C-418C-857B-5C3677C58373}" dt="2023-11-14T04:26:41.681" v="58"/>
          <ac:spMkLst>
            <pc:docMk/>
            <pc:sldMk cId="1183340550" sldId="275"/>
            <ac:spMk id="15" creationId="{8C266B9D-DC87-430A-8D3A-2E83639A1768}"/>
          </ac:spMkLst>
        </pc:spChg>
        <pc:spChg chg="del">
          <ac:chgData name="Gudi, Hari Shivani" userId="S::gudih@iu.edu::57f5a681-39c6-40d2-b3be-cfd314ce6d40" providerId="AD" clId="Web-{2F3F781A-3F1C-418C-857B-5C3677C58373}" dt="2023-11-14T04:26:41.681" v="58"/>
          <ac:spMkLst>
            <pc:docMk/>
            <pc:sldMk cId="1183340550" sldId="275"/>
            <ac:spMk id="17" creationId="{254B162D-1BD7-41E0-844F-F94AE2CE2B87}"/>
          </ac:spMkLst>
        </pc:spChg>
        <pc:spChg chg="del">
          <ac:chgData name="Gudi, Hari Shivani" userId="S::gudih@iu.edu::57f5a681-39c6-40d2-b3be-cfd314ce6d40" providerId="AD" clId="Web-{2F3F781A-3F1C-418C-857B-5C3677C58373}" dt="2023-11-14T04:26:41.681" v="58"/>
          <ac:spMkLst>
            <pc:docMk/>
            <pc:sldMk cId="1183340550" sldId="275"/>
            <ac:spMk id="19" creationId="{1264404B-1C0F-4383-8FC3-A3E3264AA4C3}"/>
          </ac:spMkLst>
        </pc:spChg>
        <pc:spChg chg="del">
          <ac:chgData name="Gudi, Hari Shivani" userId="S::gudih@iu.edu::57f5a681-39c6-40d2-b3be-cfd314ce6d40" providerId="AD" clId="Web-{2F3F781A-3F1C-418C-857B-5C3677C58373}" dt="2023-11-14T04:26:41.681" v="58"/>
          <ac:spMkLst>
            <pc:docMk/>
            <pc:sldMk cId="1183340550" sldId="275"/>
            <ac:spMk id="21" creationId="{619F5C88-C232-4D01-8DB1-8A0C673DDBC3}"/>
          </ac:spMkLst>
        </pc:spChg>
        <pc:spChg chg="del">
          <ac:chgData name="Gudi, Hari Shivani" userId="S::gudih@iu.edu::57f5a681-39c6-40d2-b3be-cfd314ce6d40" providerId="AD" clId="Web-{2F3F781A-3F1C-418C-857B-5C3677C58373}" dt="2023-11-14T04:26:41.681" v="58"/>
          <ac:spMkLst>
            <pc:docMk/>
            <pc:sldMk cId="1183340550" sldId="275"/>
            <ac:spMk id="23" creationId="{1EEE7F17-8E08-4C69-8E22-661908E6DF72}"/>
          </ac:spMkLst>
        </pc:spChg>
        <pc:spChg chg="add del">
          <ac:chgData name="Gudi, Hari Shivani" userId="S::gudih@iu.edu::57f5a681-39c6-40d2-b3be-cfd314ce6d40" providerId="AD" clId="Web-{2F3F781A-3F1C-418C-857B-5C3677C58373}" dt="2023-11-14T04:27:32.682" v="65"/>
          <ac:spMkLst>
            <pc:docMk/>
            <pc:sldMk cId="1183340550" sldId="275"/>
            <ac:spMk id="28" creationId="{799448F2-0E5B-42DA-B2D1-11A14E947BD4}"/>
          </ac:spMkLst>
        </pc:spChg>
        <pc:spChg chg="add del">
          <ac:chgData name="Gudi, Hari Shivani" userId="S::gudih@iu.edu::57f5a681-39c6-40d2-b3be-cfd314ce6d40" providerId="AD" clId="Web-{2F3F781A-3F1C-418C-857B-5C3677C58373}" dt="2023-11-14T04:27:32.682" v="65"/>
          <ac:spMkLst>
            <pc:docMk/>
            <pc:sldMk cId="1183340550" sldId="275"/>
            <ac:spMk id="30" creationId="{4E8A7552-20E1-4F34-ADAB-C1DB6634D47E}"/>
          </ac:spMkLst>
        </pc:spChg>
        <pc:spChg chg="add">
          <ac:chgData name="Gudi, Hari Shivani" userId="S::gudih@iu.edu::57f5a681-39c6-40d2-b3be-cfd314ce6d40" providerId="AD" clId="Web-{2F3F781A-3F1C-418C-857B-5C3677C58373}" dt="2023-11-14T04:27:32.682" v="65"/>
          <ac:spMkLst>
            <pc:docMk/>
            <pc:sldMk cId="1183340550" sldId="275"/>
            <ac:spMk id="35" creationId="{A21E7785-3D2D-4FF8-9C82-42CE9DBD7BB9}"/>
          </ac:spMkLst>
        </pc:spChg>
        <pc:spChg chg="add">
          <ac:chgData name="Gudi, Hari Shivani" userId="S::gudih@iu.edu::57f5a681-39c6-40d2-b3be-cfd314ce6d40" providerId="AD" clId="Web-{2F3F781A-3F1C-418C-857B-5C3677C58373}" dt="2023-11-14T04:27:32.682" v="65"/>
          <ac:spMkLst>
            <pc:docMk/>
            <pc:sldMk cId="1183340550" sldId="275"/>
            <ac:spMk id="37" creationId="{90EEF605-B2CF-46DF-8CBD-B03F31FADF7C}"/>
          </ac:spMkLst>
        </pc:spChg>
        <pc:spChg chg="add">
          <ac:chgData name="Gudi, Hari Shivani" userId="S::gudih@iu.edu::57f5a681-39c6-40d2-b3be-cfd314ce6d40" providerId="AD" clId="Web-{2F3F781A-3F1C-418C-857B-5C3677C58373}" dt="2023-11-14T04:27:32.682" v="65"/>
          <ac:spMkLst>
            <pc:docMk/>
            <pc:sldMk cId="1183340550" sldId="275"/>
            <ac:spMk id="39" creationId="{8F889FED-B7B7-45E2-A1EC-CFE97394AE6F}"/>
          </ac:spMkLst>
        </pc:spChg>
        <pc:spChg chg="add">
          <ac:chgData name="Gudi, Hari Shivani" userId="S::gudih@iu.edu::57f5a681-39c6-40d2-b3be-cfd314ce6d40" providerId="AD" clId="Web-{2F3F781A-3F1C-418C-857B-5C3677C58373}" dt="2023-11-14T04:27:32.682" v="65"/>
          <ac:spMkLst>
            <pc:docMk/>
            <pc:sldMk cId="1183340550" sldId="275"/>
            <ac:spMk id="41" creationId="{8C57FA46-8945-4DEE-92C7-EB9E2F66314C}"/>
          </ac:spMkLst>
        </pc:spChg>
        <pc:spChg chg="add">
          <ac:chgData name="Gudi, Hari Shivani" userId="S::gudih@iu.edu::57f5a681-39c6-40d2-b3be-cfd314ce6d40" providerId="AD" clId="Web-{2F3F781A-3F1C-418C-857B-5C3677C58373}" dt="2023-11-14T04:27:32.682" v="65"/>
          <ac:spMkLst>
            <pc:docMk/>
            <pc:sldMk cId="1183340550" sldId="275"/>
            <ac:spMk id="43" creationId="{D19504FF-266B-4F6E-BAA1-DF9730E90020}"/>
          </ac:spMkLst>
        </pc:spChg>
        <pc:spChg chg="add">
          <ac:chgData name="Gudi, Hari Shivani" userId="S::gudih@iu.edu::57f5a681-39c6-40d2-b3be-cfd314ce6d40" providerId="AD" clId="Web-{2F3F781A-3F1C-418C-857B-5C3677C58373}" dt="2023-11-14T04:27:32.682" v="65"/>
          <ac:spMkLst>
            <pc:docMk/>
            <pc:sldMk cId="1183340550" sldId="275"/>
            <ac:spMk id="45" creationId="{6464F78D-891F-49EC-ADDE-5E581A66ACA9}"/>
          </ac:spMkLst>
        </pc:spChg>
        <pc:spChg chg="add">
          <ac:chgData name="Gudi, Hari Shivani" userId="S::gudih@iu.edu::57f5a681-39c6-40d2-b3be-cfd314ce6d40" providerId="AD" clId="Web-{2F3F781A-3F1C-418C-857B-5C3677C58373}" dt="2023-11-14T04:27:32.682" v="65"/>
          <ac:spMkLst>
            <pc:docMk/>
            <pc:sldMk cId="1183340550" sldId="275"/>
            <ac:spMk id="47" creationId="{E125488F-35F4-46B0-BDF0-AFAA3610078B}"/>
          </ac:spMkLst>
        </pc:spChg>
        <pc:spChg chg="add">
          <ac:chgData name="Gudi, Hari Shivani" userId="S::gudih@iu.edu::57f5a681-39c6-40d2-b3be-cfd314ce6d40" providerId="AD" clId="Web-{2F3F781A-3F1C-418C-857B-5C3677C58373}" dt="2023-11-14T04:27:32.682" v="65"/>
          <ac:spMkLst>
            <pc:docMk/>
            <pc:sldMk cId="1183340550" sldId="275"/>
            <ac:spMk id="49" creationId="{9911E146-5AE8-4892-B0B5-42052873B9E5}"/>
          </ac:spMkLst>
        </pc:spChg>
        <pc:picChg chg="add mod ord">
          <ac:chgData name="Gudi, Hari Shivani" userId="S::gudih@iu.edu::57f5a681-39c6-40d2-b3be-cfd314ce6d40" providerId="AD" clId="Web-{2F3F781A-3F1C-418C-857B-5C3677C58373}" dt="2023-11-14T04:27:32.682" v="65"/>
          <ac:picMkLst>
            <pc:docMk/>
            <pc:sldMk cId="1183340550" sldId="275"/>
            <ac:picMk id="2" creationId="{707DD4A1-9835-CAAE-25C5-B1601067DD0B}"/>
          </ac:picMkLst>
        </pc:picChg>
        <pc:picChg chg="add mod ord">
          <ac:chgData name="Gudi, Hari Shivani" userId="S::gudih@iu.edu::57f5a681-39c6-40d2-b3be-cfd314ce6d40" providerId="AD" clId="Web-{2F3F781A-3F1C-418C-857B-5C3677C58373}" dt="2023-11-14T04:27:32.682" v="65"/>
          <ac:picMkLst>
            <pc:docMk/>
            <pc:sldMk cId="1183340550" sldId="275"/>
            <ac:picMk id="3" creationId="{AD5BD83E-24E2-26C3-0EF0-9FD93AE8ED48}"/>
          </ac:picMkLst>
        </pc:picChg>
        <pc:picChg chg="add mod">
          <ac:chgData name="Gudi, Hari Shivani" userId="S::gudih@iu.edu::57f5a681-39c6-40d2-b3be-cfd314ce6d40" providerId="AD" clId="Web-{2F3F781A-3F1C-418C-857B-5C3677C58373}" dt="2023-11-14T04:27:32.682" v="65"/>
          <ac:picMkLst>
            <pc:docMk/>
            <pc:sldMk cId="1183340550" sldId="275"/>
            <ac:picMk id="4" creationId="{11187D47-0647-F795-C21D-2944BB4FEA2E}"/>
          </ac:picMkLst>
        </pc:picChg>
      </pc:sldChg>
      <pc:sldChg chg="addSp delSp modSp new mod setBg">
        <pc:chgData name="Gudi, Hari Shivani" userId="S::gudih@iu.edu::57f5a681-39c6-40d2-b3be-cfd314ce6d40" providerId="AD" clId="Web-{2F3F781A-3F1C-418C-857B-5C3677C58373}" dt="2023-11-14T04:28:51.278" v="76"/>
        <pc:sldMkLst>
          <pc:docMk/>
          <pc:sldMk cId="1281740950" sldId="276"/>
        </pc:sldMkLst>
        <pc:spChg chg="del">
          <ac:chgData name="Gudi, Hari Shivani" userId="S::gudih@iu.edu::57f5a681-39c6-40d2-b3be-cfd314ce6d40" providerId="AD" clId="Web-{2F3F781A-3F1C-418C-857B-5C3677C58373}" dt="2023-11-14T04:27:50.057" v="68"/>
          <ac:spMkLst>
            <pc:docMk/>
            <pc:sldMk cId="1281740950" sldId="276"/>
            <ac:spMk id="2" creationId="{C775D1AB-8280-983D-140D-6161BE1A4FB8}"/>
          </ac:spMkLst>
        </pc:spChg>
        <pc:spChg chg="del">
          <ac:chgData name="Gudi, Hari Shivani" userId="S::gudih@iu.edu::57f5a681-39c6-40d2-b3be-cfd314ce6d40" providerId="AD" clId="Web-{2F3F781A-3F1C-418C-857B-5C3677C58373}" dt="2023-11-14T04:27:46.401" v="67"/>
          <ac:spMkLst>
            <pc:docMk/>
            <pc:sldMk cId="1281740950" sldId="276"/>
            <ac:spMk id="3" creationId="{B905711B-C2D2-0388-BA8F-7FAC63A0C613}"/>
          </ac:spMkLst>
        </pc:spChg>
        <pc:spChg chg="add mod">
          <ac:chgData name="Gudi, Hari Shivani" userId="S::gudih@iu.edu::57f5a681-39c6-40d2-b3be-cfd314ce6d40" providerId="AD" clId="Web-{2F3F781A-3F1C-418C-857B-5C3677C58373}" dt="2023-11-14T04:28:51.278" v="76"/>
          <ac:spMkLst>
            <pc:docMk/>
            <pc:sldMk cId="1281740950" sldId="276"/>
            <ac:spMk id="7" creationId="{4A1DF084-D526-8763-1213-E7384F7C12FA}"/>
          </ac:spMkLst>
        </pc:spChg>
        <pc:spChg chg="add">
          <ac:chgData name="Gudi, Hari Shivani" userId="S::gudih@iu.edu::57f5a681-39c6-40d2-b3be-cfd314ce6d40" providerId="AD" clId="Web-{2F3F781A-3F1C-418C-857B-5C3677C58373}" dt="2023-11-14T04:28:51.278" v="76"/>
          <ac:spMkLst>
            <pc:docMk/>
            <pc:sldMk cId="1281740950" sldId="276"/>
            <ac:spMk id="12" creationId="{A21E7785-3D2D-4FF8-9C82-42CE9DBD7BB9}"/>
          </ac:spMkLst>
        </pc:spChg>
        <pc:spChg chg="add">
          <ac:chgData name="Gudi, Hari Shivani" userId="S::gudih@iu.edu::57f5a681-39c6-40d2-b3be-cfd314ce6d40" providerId="AD" clId="Web-{2F3F781A-3F1C-418C-857B-5C3677C58373}" dt="2023-11-14T04:28:51.278" v="76"/>
          <ac:spMkLst>
            <pc:docMk/>
            <pc:sldMk cId="1281740950" sldId="276"/>
            <ac:spMk id="14" creationId="{90EEF605-B2CF-46DF-8CBD-B03F31FADF7C}"/>
          </ac:spMkLst>
        </pc:spChg>
        <pc:spChg chg="add">
          <ac:chgData name="Gudi, Hari Shivani" userId="S::gudih@iu.edu::57f5a681-39c6-40d2-b3be-cfd314ce6d40" providerId="AD" clId="Web-{2F3F781A-3F1C-418C-857B-5C3677C58373}" dt="2023-11-14T04:28:51.278" v="76"/>
          <ac:spMkLst>
            <pc:docMk/>
            <pc:sldMk cId="1281740950" sldId="276"/>
            <ac:spMk id="16" creationId="{8F889FED-B7B7-45E2-A1EC-CFE97394AE6F}"/>
          </ac:spMkLst>
        </pc:spChg>
        <pc:spChg chg="add">
          <ac:chgData name="Gudi, Hari Shivani" userId="S::gudih@iu.edu::57f5a681-39c6-40d2-b3be-cfd314ce6d40" providerId="AD" clId="Web-{2F3F781A-3F1C-418C-857B-5C3677C58373}" dt="2023-11-14T04:28:51.278" v="76"/>
          <ac:spMkLst>
            <pc:docMk/>
            <pc:sldMk cId="1281740950" sldId="276"/>
            <ac:spMk id="18" creationId="{8C57FA46-8945-4DEE-92C7-EB9E2F66314C}"/>
          </ac:spMkLst>
        </pc:spChg>
        <pc:spChg chg="add">
          <ac:chgData name="Gudi, Hari Shivani" userId="S::gudih@iu.edu::57f5a681-39c6-40d2-b3be-cfd314ce6d40" providerId="AD" clId="Web-{2F3F781A-3F1C-418C-857B-5C3677C58373}" dt="2023-11-14T04:28:51.278" v="76"/>
          <ac:spMkLst>
            <pc:docMk/>
            <pc:sldMk cId="1281740950" sldId="276"/>
            <ac:spMk id="20" creationId="{D19504FF-266B-4F6E-BAA1-DF9730E90020}"/>
          </ac:spMkLst>
        </pc:spChg>
        <pc:spChg chg="add">
          <ac:chgData name="Gudi, Hari Shivani" userId="S::gudih@iu.edu::57f5a681-39c6-40d2-b3be-cfd314ce6d40" providerId="AD" clId="Web-{2F3F781A-3F1C-418C-857B-5C3677C58373}" dt="2023-11-14T04:28:51.278" v="76"/>
          <ac:spMkLst>
            <pc:docMk/>
            <pc:sldMk cId="1281740950" sldId="276"/>
            <ac:spMk id="22" creationId="{6464F78D-891F-49EC-ADDE-5E581A66ACA9}"/>
          </ac:spMkLst>
        </pc:spChg>
        <pc:spChg chg="add">
          <ac:chgData name="Gudi, Hari Shivani" userId="S::gudih@iu.edu::57f5a681-39c6-40d2-b3be-cfd314ce6d40" providerId="AD" clId="Web-{2F3F781A-3F1C-418C-857B-5C3677C58373}" dt="2023-11-14T04:28:51.278" v="76"/>
          <ac:spMkLst>
            <pc:docMk/>
            <pc:sldMk cId="1281740950" sldId="276"/>
            <ac:spMk id="24" creationId="{E125488F-35F4-46B0-BDF0-AFAA3610078B}"/>
          </ac:spMkLst>
        </pc:spChg>
        <pc:spChg chg="add">
          <ac:chgData name="Gudi, Hari Shivani" userId="S::gudih@iu.edu::57f5a681-39c6-40d2-b3be-cfd314ce6d40" providerId="AD" clId="Web-{2F3F781A-3F1C-418C-857B-5C3677C58373}" dt="2023-11-14T04:28:51.278" v="76"/>
          <ac:spMkLst>
            <pc:docMk/>
            <pc:sldMk cId="1281740950" sldId="276"/>
            <ac:spMk id="26" creationId="{9911E146-5AE8-4892-B0B5-42052873B9E5}"/>
          </ac:spMkLst>
        </pc:spChg>
        <pc:picChg chg="add mod">
          <ac:chgData name="Gudi, Hari Shivani" userId="S::gudih@iu.edu::57f5a681-39c6-40d2-b3be-cfd314ce6d40" providerId="AD" clId="Web-{2F3F781A-3F1C-418C-857B-5C3677C58373}" dt="2023-11-14T04:28:51.278" v="76"/>
          <ac:picMkLst>
            <pc:docMk/>
            <pc:sldMk cId="1281740950" sldId="276"/>
            <ac:picMk id="4" creationId="{E96D02CE-7AD1-76C0-91E2-25C56C3EEC05}"/>
          </ac:picMkLst>
        </pc:picChg>
        <pc:picChg chg="add mod ord">
          <ac:chgData name="Gudi, Hari Shivani" userId="S::gudih@iu.edu::57f5a681-39c6-40d2-b3be-cfd314ce6d40" providerId="AD" clId="Web-{2F3F781A-3F1C-418C-857B-5C3677C58373}" dt="2023-11-14T04:28:51.278" v="76"/>
          <ac:picMkLst>
            <pc:docMk/>
            <pc:sldMk cId="1281740950" sldId="276"/>
            <ac:picMk id="5" creationId="{7B09A885-5333-41F6-236D-268626D22696}"/>
          </ac:picMkLst>
        </pc:picChg>
        <pc:picChg chg="add mod">
          <ac:chgData name="Gudi, Hari Shivani" userId="S::gudih@iu.edu::57f5a681-39c6-40d2-b3be-cfd314ce6d40" providerId="AD" clId="Web-{2F3F781A-3F1C-418C-857B-5C3677C58373}" dt="2023-11-14T04:28:51.278" v="76"/>
          <ac:picMkLst>
            <pc:docMk/>
            <pc:sldMk cId="1281740950" sldId="276"/>
            <ac:picMk id="6" creationId="{D2E28D01-111E-D506-7B87-50D2BB57FDAE}"/>
          </ac:picMkLst>
        </pc:picChg>
      </pc:sldChg>
    </pc:docChg>
  </pc:docChgLst>
  <pc:docChgLst>
    <pc:chgData name="Mamindla, Navya Reddy" userId="S::nmamindl@iu.edu::1f2ab271-4e24-4e46-b8af-60a46d1a9def" providerId="AD" clId="Web-{6373667B-59DD-402B-9294-376ED7680E6E}"/>
    <pc:docChg chg="modSld">
      <pc:chgData name="Mamindla, Navya Reddy" userId="S::nmamindl@iu.edu::1f2ab271-4e24-4e46-b8af-60a46d1a9def" providerId="AD" clId="Web-{6373667B-59DD-402B-9294-376ED7680E6E}" dt="2023-11-02T16:23:05.475" v="5" actId="20577"/>
      <pc:docMkLst>
        <pc:docMk/>
      </pc:docMkLst>
      <pc:sldChg chg="modSp">
        <pc:chgData name="Mamindla, Navya Reddy" userId="S::nmamindl@iu.edu::1f2ab271-4e24-4e46-b8af-60a46d1a9def" providerId="AD" clId="Web-{6373667B-59DD-402B-9294-376ED7680E6E}" dt="2023-11-02T16:23:05.475" v="5" actId="20577"/>
        <pc:sldMkLst>
          <pc:docMk/>
          <pc:sldMk cId="2727650295" sldId="264"/>
        </pc:sldMkLst>
        <pc:spChg chg="mod">
          <ac:chgData name="Mamindla, Navya Reddy" userId="S::nmamindl@iu.edu::1f2ab271-4e24-4e46-b8af-60a46d1a9def" providerId="AD" clId="Web-{6373667B-59DD-402B-9294-376ED7680E6E}" dt="2023-11-02T16:23:05.475" v="5" actId="20577"/>
          <ac:spMkLst>
            <pc:docMk/>
            <pc:sldMk cId="2727650295" sldId="264"/>
            <ac:spMk id="3" creationId="{981DABD2-E582-9EDD-0683-90B67A563631}"/>
          </ac:spMkLst>
        </pc:spChg>
      </pc:sldChg>
      <pc:sldChg chg="addSp delSp modSp mod setBg setClrOvrMap">
        <pc:chgData name="Mamindla, Navya Reddy" userId="S::nmamindl@iu.edu::1f2ab271-4e24-4e46-b8af-60a46d1a9def" providerId="AD" clId="Web-{6373667B-59DD-402B-9294-376ED7680E6E}" dt="2023-11-02T16:22:53.240" v="3" actId="20577"/>
        <pc:sldMkLst>
          <pc:docMk/>
          <pc:sldMk cId="3604967958" sldId="270"/>
        </pc:sldMkLst>
        <pc:spChg chg="mod">
          <ac:chgData name="Mamindla, Navya Reddy" userId="S::nmamindl@iu.edu::1f2ab271-4e24-4e46-b8af-60a46d1a9def" providerId="AD" clId="Web-{6373667B-59DD-402B-9294-376ED7680E6E}" dt="2023-11-02T16:22:53.240" v="3" actId="20577"/>
          <ac:spMkLst>
            <pc:docMk/>
            <pc:sldMk cId="3604967958" sldId="270"/>
            <ac:spMk id="3" creationId="{DD119685-5F5E-6810-BF46-19E23CEC7CC9}"/>
          </ac:spMkLst>
        </pc:spChg>
        <pc:spChg chg="add del">
          <ac:chgData name="Mamindla, Navya Reddy" userId="S::nmamindl@iu.edu::1f2ab271-4e24-4e46-b8af-60a46d1a9def" providerId="AD" clId="Web-{6373667B-59DD-402B-9294-376ED7680E6E}" dt="2023-11-02T16:22:45.646" v="2"/>
          <ac:spMkLst>
            <pc:docMk/>
            <pc:sldMk cId="3604967958" sldId="270"/>
            <ac:spMk id="59" creationId="{B8DD2392-397B-48BF-BEFA-EA1FB881CA85}"/>
          </ac:spMkLst>
        </pc:spChg>
        <pc:spChg chg="add del">
          <ac:chgData name="Mamindla, Navya Reddy" userId="S::nmamindl@iu.edu::1f2ab271-4e24-4e46-b8af-60a46d1a9def" providerId="AD" clId="Web-{6373667B-59DD-402B-9294-376ED7680E6E}" dt="2023-11-02T16:22:45.599" v="1"/>
          <ac:spMkLst>
            <pc:docMk/>
            <pc:sldMk cId="3604967958" sldId="270"/>
            <ac:spMk id="64" creationId="{3CED7894-4F62-4A6C-8DB5-DB5BE08E9C03}"/>
          </ac:spMkLst>
        </pc:spChg>
        <pc:spChg chg="add del">
          <ac:chgData name="Mamindla, Navya Reddy" userId="S::nmamindl@iu.edu::1f2ab271-4e24-4e46-b8af-60a46d1a9def" providerId="AD" clId="Web-{6373667B-59DD-402B-9294-376ED7680E6E}" dt="2023-11-02T16:22:45.599" v="1"/>
          <ac:spMkLst>
            <pc:docMk/>
            <pc:sldMk cId="3604967958" sldId="270"/>
            <ac:spMk id="66" creationId="{E536F3B4-50F6-4C52-8F76-4EB1214719DC}"/>
          </ac:spMkLst>
        </pc:spChg>
        <pc:spChg chg="add">
          <ac:chgData name="Mamindla, Navya Reddy" userId="S::nmamindl@iu.edu::1f2ab271-4e24-4e46-b8af-60a46d1a9def" providerId="AD" clId="Web-{6373667B-59DD-402B-9294-376ED7680E6E}" dt="2023-11-02T16:22:45.646" v="2"/>
          <ac:spMkLst>
            <pc:docMk/>
            <pc:sldMk cId="3604967958" sldId="270"/>
            <ac:spMk id="68" creationId="{9831CBB7-4817-4B54-A7F9-0AE2D0C47870}"/>
          </ac:spMkLst>
        </pc:spChg>
        <pc:spChg chg="add">
          <ac:chgData name="Mamindla, Navya Reddy" userId="S::nmamindl@iu.edu::1f2ab271-4e24-4e46-b8af-60a46d1a9def" providerId="AD" clId="Web-{6373667B-59DD-402B-9294-376ED7680E6E}" dt="2023-11-02T16:22:45.646" v="2"/>
          <ac:spMkLst>
            <pc:docMk/>
            <pc:sldMk cId="3604967958" sldId="270"/>
            <ac:spMk id="69" creationId="{96BC321D-B05F-4857-8880-97F61B9B7858}"/>
          </ac:spMkLst>
        </pc:spChg>
        <pc:picChg chg="mod">
          <ac:chgData name="Mamindla, Navya Reddy" userId="S::nmamindl@iu.edu::1f2ab271-4e24-4e46-b8af-60a46d1a9def" providerId="AD" clId="Web-{6373667B-59DD-402B-9294-376ED7680E6E}" dt="2023-11-02T16:22:45.646" v="2"/>
          <ac:picMkLst>
            <pc:docMk/>
            <pc:sldMk cId="3604967958" sldId="270"/>
            <ac:picMk id="50" creationId="{B0F0D2EB-FA36-416C-035C-C8A26CEAC86B}"/>
          </ac:picMkLst>
        </pc:picChg>
      </pc:sldChg>
    </pc:docChg>
  </pc:docChgLst>
  <pc:docChgLst>
    <pc:chgData name="Gudi, Hari Shivani" userId="S::gudih@iu.edu::57f5a681-39c6-40d2-b3be-cfd314ce6d40" providerId="AD" clId="Web-{98230FC5-994F-4DF7-9BC2-A7570827F6C4}"/>
    <pc:docChg chg="sldOrd">
      <pc:chgData name="Gudi, Hari Shivani" userId="S::gudih@iu.edu::57f5a681-39c6-40d2-b3be-cfd314ce6d40" providerId="AD" clId="Web-{98230FC5-994F-4DF7-9BC2-A7570827F6C4}" dt="2023-11-16T02:54:57.434" v="5"/>
      <pc:docMkLst>
        <pc:docMk/>
      </pc:docMkLst>
      <pc:sldChg chg="ord">
        <pc:chgData name="Gudi, Hari Shivani" userId="S::gudih@iu.edu::57f5a681-39c6-40d2-b3be-cfd314ce6d40" providerId="AD" clId="Web-{98230FC5-994F-4DF7-9BC2-A7570827F6C4}" dt="2023-11-16T02:54:12.792" v="0"/>
        <pc:sldMkLst>
          <pc:docMk/>
          <pc:sldMk cId="114923532" sldId="271"/>
        </pc:sldMkLst>
      </pc:sldChg>
      <pc:sldChg chg="ord">
        <pc:chgData name="Gudi, Hari Shivani" userId="S::gudih@iu.edu::57f5a681-39c6-40d2-b3be-cfd314ce6d40" providerId="AD" clId="Web-{98230FC5-994F-4DF7-9BC2-A7570827F6C4}" dt="2023-11-16T02:54:24.417" v="1"/>
        <pc:sldMkLst>
          <pc:docMk/>
          <pc:sldMk cId="1377032171" sldId="272"/>
        </pc:sldMkLst>
      </pc:sldChg>
      <pc:sldChg chg="ord">
        <pc:chgData name="Gudi, Hari Shivani" userId="S::gudih@iu.edu::57f5a681-39c6-40d2-b3be-cfd314ce6d40" providerId="AD" clId="Web-{98230FC5-994F-4DF7-9BC2-A7570827F6C4}" dt="2023-11-16T02:54:33.152" v="2"/>
        <pc:sldMkLst>
          <pc:docMk/>
          <pc:sldMk cId="989122828" sldId="273"/>
        </pc:sldMkLst>
      </pc:sldChg>
      <pc:sldChg chg="ord">
        <pc:chgData name="Gudi, Hari Shivani" userId="S::gudih@iu.edu::57f5a681-39c6-40d2-b3be-cfd314ce6d40" providerId="AD" clId="Web-{98230FC5-994F-4DF7-9BC2-A7570827F6C4}" dt="2023-11-16T02:54:57.434" v="5"/>
        <pc:sldMkLst>
          <pc:docMk/>
          <pc:sldMk cId="925312808" sldId="274"/>
        </pc:sldMkLst>
      </pc:sldChg>
      <pc:sldChg chg="ord">
        <pc:chgData name="Gudi, Hari Shivani" userId="S::gudih@iu.edu::57f5a681-39c6-40d2-b3be-cfd314ce6d40" providerId="AD" clId="Web-{98230FC5-994F-4DF7-9BC2-A7570827F6C4}" dt="2023-11-16T02:54:50.277" v="4"/>
        <pc:sldMkLst>
          <pc:docMk/>
          <pc:sldMk cId="1183340550" sldId="275"/>
        </pc:sldMkLst>
      </pc:sldChg>
      <pc:sldChg chg="ord">
        <pc:chgData name="Gudi, Hari Shivani" userId="S::gudih@iu.edu::57f5a681-39c6-40d2-b3be-cfd314ce6d40" providerId="AD" clId="Web-{98230FC5-994F-4DF7-9BC2-A7570827F6C4}" dt="2023-11-16T02:54:44.387" v="3"/>
        <pc:sldMkLst>
          <pc:docMk/>
          <pc:sldMk cId="1281740950" sldId="276"/>
        </pc:sldMkLst>
      </pc:sldChg>
    </pc:docChg>
  </pc:docChgLst>
  <pc:docChgLst>
    <pc:chgData name="Mamindla, Navya Reddy" userId="S::nmamindl@iu.edu::1f2ab271-4e24-4e46-b8af-60a46d1a9def" providerId="AD" clId="Web-{BBD1292E-A65D-4FB9-BBAD-9C1C65405B6C}"/>
    <pc:docChg chg="modSld">
      <pc:chgData name="Mamindla, Navya Reddy" userId="S::nmamindl@iu.edu::1f2ab271-4e24-4e46-b8af-60a46d1a9def" providerId="AD" clId="Web-{BBD1292E-A65D-4FB9-BBAD-9C1C65405B6C}" dt="2023-11-02T16:13:53.540" v="4" actId="20577"/>
      <pc:docMkLst>
        <pc:docMk/>
      </pc:docMkLst>
      <pc:sldChg chg="addSp delSp modSp mod setClrOvrMap">
        <pc:chgData name="Mamindla, Navya Reddy" userId="S::nmamindl@iu.edu::1f2ab271-4e24-4e46-b8af-60a46d1a9def" providerId="AD" clId="Web-{BBD1292E-A65D-4FB9-BBAD-9C1C65405B6C}" dt="2023-11-02T16:13:53.540" v="4" actId="20577"/>
        <pc:sldMkLst>
          <pc:docMk/>
          <pc:sldMk cId="3604967958" sldId="270"/>
        </pc:sldMkLst>
        <pc:spChg chg="mod ord">
          <ac:chgData name="Mamindla, Navya Reddy" userId="S::nmamindl@iu.edu::1f2ab271-4e24-4e46-b8af-60a46d1a9def" providerId="AD" clId="Web-{BBD1292E-A65D-4FB9-BBAD-9C1C65405B6C}" dt="2023-11-02T16:13:53.540" v="4" actId="20577"/>
          <ac:spMkLst>
            <pc:docMk/>
            <pc:sldMk cId="3604967958" sldId="270"/>
            <ac:spMk id="3" creationId="{DD119685-5F5E-6810-BF46-19E23CEC7CC9}"/>
          </ac:spMkLst>
        </pc:spChg>
        <pc:spChg chg="add del">
          <ac:chgData name="Mamindla, Navya Reddy" userId="S::nmamindl@iu.edu::1f2ab271-4e24-4e46-b8af-60a46d1a9def" providerId="AD" clId="Web-{BBD1292E-A65D-4FB9-BBAD-9C1C65405B6C}" dt="2023-11-02T16:12:55.538" v="2"/>
          <ac:spMkLst>
            <pc:docMk/>
            <pc:sldMk cId="3604967958" sldId="270"/>
            <ac:spMk id="8" creationId="{9B6B47BF-F3D0-4678-9B20-DA45E1BCAD6C}"/>
          </ac:spMkLst>
        </pc:spChg>
        <pc:spChg chg="add del">
          <ac:chgData name="Mamindla, Navya Reddy" userId="S::nmamindl@iu.edu::1f2ab271-4e24-4e46-b8af-60a46d1a9def" providerId="AD" clId="Web-{BBD1292E-A65D-4FB9-BBAD-9C1C65405B6C}" dt="2023-11-02T16:12:55.538" v="2"/>
          <ac:spMkLst>
            <pc:docMk/>
            <pc:sldMk cId="3604967958" sldId="270"/>
            <ac:spMk id="10" creationId="{19334917-3673-4EF2-BA7C-CC83AEEEAE37}"/>
          </ac:spMkLst>
        </pc:spChg>
        <pc:spChg chg="add del">
          <ac:chgData name="Mamindla, Navya Reddy" userId="S::nmamindl@iu.edu::1f2ab271-4e24-4e46-b8af-60a46d1a9def" providerId="AD" clId="Web-{BBD1292E-A65D-4FB9-BBAD-9C1C65405B6C}" dt="2023-11-02T16:12:55.538" v="2"/>
          <ac:spMkLst>
            <pc:docMk/>
            <pc:sldMk cId="3604967958" sldId="270"/>
            <ac:spMk id="12" creationId="{E1589AE1-C0FC-4B66-9C0D-9EB92F40F440}"/>
          </ac:spMkLst>
        </pc:spChg>
        <pc:spChg chg="add del">
          <ac:chgData name="Mamindla, Navya Reddy" userId="S::nmamindl@iu.edu::1f2ab271-4e24-4e46-b8af-60a46d1a9def" providerId="AD" clId="Web-{BBD1292E-A65D-4FB9-BBAD-9C1C65405B6C}" dt="2023-11-02T16:12:55.538" v="2"/>
          <ac:spMkLst>
            <pc:docMk/>
            <pc:sldMk cId="3604967958" sldId="270"/>
            <ac:spMk id="48" creationId="{3CED7894-4F62-4A6C-8DB5-DB5BE08E9C03}"/>
          </ac:spMkLst>
        </pc:spChg>
        <pc:spChg chg="add del">
          <ac:chgData name="Mamindla, Navya Reddy" userId="S::nmamindl@iu.edu::1f2ab271-4e24-4e46-b8af-60a46d1a9def" providerId="AD" clId="Web-{BBD1292E-A65D-4FB9-BBAD-9C1C65405B6C}" dt="2023-11-02T16:12:55.538" v="2"/>
          <ac:spMkLst>
            <pc:docMk/>
            <pc:sldMk cId="3604967958" sldId="270"/>
            <ac:spMk id="49" creationId="{E536F3B4-50F6-4C52-8F76-4EB1214719DC}"/>
          </ac:spMkLst>
        </pc:spChg>
        <pc:spChg chg="add del">
          <ac:chgData name="Mamindla, Navya Reddy" userId="S::nmamindl@iu.edu::1f2ab271-4e24-4e46-b8af-60a46d1a9def" providerId="AD" clId="Web-{BBD1292E-A65D-4FB9-BBAD-9C1C65405B6C}" dt="2023-11-02T16:12:55.476" v="1"/>
          <ac:spMkLst>
            <pc:docMk/>
            <pc:sldMk cId="3604967958" sldId="270"/>
            <ac:spMk id="55" creationId="{3CED7894-4F62-4A6C-8DB5-DB5BE08E9C03}"/>
          </ac:spMkLst>
        </pc:spChg>
        <pc:spChg chg="add del">
          <ac:chgData name="Mamindla, Navya Reddy" userId="S::nmamindl@iu.edu::1f2ab271-4e24-4e46-b8af-60a46d1a9def" providerId="AD" clId="Web-{BBD1292E-A65D-4FB9-BBAD-9C1C65405B6C}" dt="2023-11-02T16:12:55.476" v="1"/>
          <ac:spMkLst>
            <pc:docMk/>
            <pc:sldMk cId="3604967958" sldId="270"/>
            <ac:spMk id="57" creationId="{E536F3B4-50F6-4C52-8F76-4EB1214719DC}"/>
          </ac:spMkLst>
        </pc:spChg>
        <pc:spChg chg="add">
          <ac:chgData name="Mamindla, Navya Reddy" userId="S::nmamindl@iu.edu::1f2ab271-4e24-4e46-b8af-60a46d1a9def" providerId="AD" clId="Web-{BBD1292E-A65D-4FB9-BBAD-9C1C65405B6C}" dt="2023-11-02T16:12:55.538" v="2"/>
          <ac:spMkLst>
            <pc:docMk/>
            <pc:sldMk cId="3604967958" sldId="270"/>
            <ac:spMk id="59" creationId="{B8DD2392-397B-48BF-BEFA-EA1FB881CA85}"/>
          </ac:spMkLst>
        </pc:spChg>
        <pc:picChg chg="mod">
          <ac:chgData name="Mamindla, Navya Reddy" userId="S::nmamindl@iu.edu::1f2ab271-4e24-4e46-b8af-60a46d1a9def" providerId="AD" clId="Web-{BBD1292E-A65D-4FB9-BBAD-9C1C65405B6C}" dt="2023-11-02T16:12:55.538" v="2"/>
          <ac:picMkLst>
            <pc:docMk/>
            <pc:sldMk cId="3604967958" sldId="270"/>
            <ac:picMk id="50" creationId="{B0F0D2EB-FA36-416C-035C-C8A26CEAC86B}"/>
          </ac:picMkLst>
        </pc:picChg>
      </pc:sldChg>
    </pc:docChg>
  </pc:docChgLst>
  <pc:docChgLst>
    <pc:chgData name="Gudi, Hari Shivani" userId="S::gudih@iu.edu::57f5a681-39c6-40d2-b3be-cfd314ce6d40" providerId="AD" clId="Web-{99123420-D038-464F-B20A-89CA4B4CED42}"/>
    <pc:docChg chg="modSld">
      <pc:chgData name="Gudi, Hari Shivani" userId="S::gudih@iu.edu::57f5a681-39c6-40d2-b3be-cfd314ce6d40" providerId="AD" clId="Web-{99123420-D038-464F-B20A-89CA4B4CED42}" dt="2023-11-28T14:56:33.168" v="1" actId="20577"/>
      <pc:docMkLst>
        <pc:docMk/>
      </pc:docMkLst>
      <pc:sldChg chg="modSp">
        <pc:chgData name="Gudi, Hari Shivani" userId="S::gudih@iu.edu::57f5a681-39c6-40d2-b3be-cfd314ce6d40" providerId="AD" clId="Web-{99123420-D038-464F-B20A-89CA4B4CED42}" dt="2023-11-28T14:56:33.168" v="1" actId="20577"/>
        <pc:sldMkLst>
          <pc:docMk/>
          <pc:sldMk cId="925312808" sldId="274"/>
        </pc:sldMkLst>
        <pc:spChg chg="mod">
          <ac:chgData name="Gudi, Hari Shivani" userId="S::gudih@iu.edu::57f5a681-39c6-40d2-b3be-cfd314ce6d40" providerId="AD" clId="Web-{99123420-D038-464F-B20A-89CA4B4CED42}" dt="2023-11-28T14:56:33.168" v="1" actId="20577"/>
          <ac:spMkLst>
            <pc:docMk/>
            <pc:sldMk cId="925312808" sldId="274"/>
            <ac:spMk id="3" creationId="{4FB3BCF6-0145-C7D7-99A8-D3A4AA78837B}"/>
          </ac:spMkLst>
        </pc:spChg>
      </pc:sldChg>
    </pc:docChg>
  </pc:docChgLst>
  <pc:docChgLst>
    <pc:chgData name="Gudi, Hari Shivani" userId="S::gudih@iu.edu::57f5a681-39c6-40d2-b3be-cfd314ce6d40" providerId="AD" clId="Web-{4C89B480-4CF5-4A7C-A911-FB5DF5D3A53F}"/>
    <pc:docChg chg="modSld">
      <pc:chgData name="Gudi, Hari Shivani" userId="S::gudih@iu.edu::57f5a681-39c6-40d2-b3be-cfd314ce6d40" providerId="AD" clId="Web-{4C89B480-4CF5-4A7C-A911-FB5DF5D3A53F}" dt="2023-11-28T14:56:54.294" v="0" actId="20577"/>
      <pc:docMkLst>
        <pc:docMk/>
      </pc:docMkLst>
      <pc:sldChg chg="modSp">
        <pc:chgData name="Gudi, Hari Shivani" userId="S::gudih@iu.edu::57f5a681-39c6-40d2-b3be-cfd314ce6d40" providerId="AD" clId="Web-{4C89B480-4CF5-4A7C-A911-FB5DF5D3A53F}" dt="2023-11-28T14:56:54.294" v="0" actId="20577"/>
        <pc:sldMkLst>
          <pc:docMk/>
          <pc:sldMk cId="989122828" sldId="273"/>
        </pc:sldMkLst>
        <pc:spChg chg="mod">
          <ac:chgData name="Gudi, Hari Shivani" userId="S::gudih@iu.edu::57f5a681-39c6-40d2-b3be-cfd314ce6d40" providerId="AD" clId="Web-{4C89B480-4CF5-4A7C-A911-FB5DF5D3A53F}" dt="2023-11-28T14:56:54.294" v="0" actId="20577"/>
          <ac:spMkLst>
            <pc:docMk/>
            <pc:sldMk cId="989122828" sldId="273"/>
            <ac:spMk id="5" creationId="{27448B77-C15D-7912-EEBA-B204535627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272AB-765A-4028-9EF1-4ED4A759CF2A}"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86F4FD7-5007-4383-AD48-9BFF7F4DBC5D}">
      <dgm:prSet/>
      <dgm:spPr/>
      <dgm:t>
        <a:bodyPr/>
        <a:lstStyle/>
        <a:p>
          <a:pPr rtl="0"/>
          <a:r>
            <a:rPr lang="en-US" b="1">
              <a:latin typeface="Times New Roman"/>
              <a:cs typeface="Times New Roman"/>
            </a:rPr>
            <a:t>Data collection</a:t>
          </a:r>
          <a:r>
            <a:rPr lang="en-US">
              <a:latin typeface="Times New Roman"/>
              <a:cs typeface="Times New Roman"/>
            </a:rPr>
            <a:t>- The data, spanning from 2010 to 2017, was extracted from the IPUMS NHIS.</a:t>
          </a:r>
        </a:p>
      </dgm:t>
    </dgm:pt>
    <dgm:pt modelId="{B639CFB2-50B8-4AA1-9498-26C08A3882C7}" type="parTrans" cxnId="{3F8CC36C-99A6-465D-AC28-898BFB67EBD6}">
      <dgm:prSet/>
      <dgm:spPr/>
      <dgm:t>
        <a:bodyPr/>
        <a:lstStyle/>
        <a:p>
          <a:endParaRPr lang="en-US"/>
        </a:p>
      </dgm:t>
    </dgm:pt>
    <dgm:pt modelId="{2C7D5FE6-DF09-4249-8698-1B0B2643F136}" type="sibTrans" cxnId="{3F8CC36C-99A6-465D-AC28-898BFB67EBD6}">
      <dgm:prSet phldrT="01" phldr="0"/>
      <dgm:spPr/>
    </dgm:pt>
    <dgm:pt modelId="{15B679FC-92A0-4524-905C-0B7DC034CDAE}">
      <dgm:prSet/>
      <dgm:spPr/>
      <dgm:t>
        <a:bodyPr/>
        <a:lstStyle/>
        <a:p>
          <a:pPr rtl="0"/>
          <a:r>
            <a:rPr lang="en-US" b="1">
              <a:latin typeface="Times New Roman"/>
              <a:cs typeface="Times New Roman"/>
            </a:rPr>
            <a:t>Objective</a:t>
          </a:r>
          <a:r>
            <a:rPr lang="en-US">
              <a:latin typeface="Times New Roman"/>
              <a:cs typeface="Times New Roman"/>
            </a:rPr>
            <a:t>- The primary objective of this data extraction was to analyze trends in the occurrence of falls and associated injuries within different age categories.</a:t>
          </a:r>
        </a:p>
      </dgm:t>
    </dgm:pt>
    <dgm:pt modelId="{86B2833E-D677-477B-AB68-412C72C9AAC9}" type="parTrans" cxnId="{928A33F9-F897-435E-902A-E4632C0AC171}">
      <dgm:prSet/>
      <dgm:spPr/>
      <dgm:t>
        <a:bodyPr/>
        <a:lstStyle/>
        <a:p>
          <a:endParaRPr lang="en-US"/>
        </a:p>
      </dgm:t>
    </dgm:pt>
    <dgm:pt modelId="{46113458-9591-4CFE-9CE2-B18AA4120B02}" type="sibTrans" cxnId="{928A33F9-F897-435E-902A-E4632C0AC171}">
      <dgm:prSet phldrT="02" phldr="0"/>
      <dgm:spPr/>
    </dgm:pt>
    <dgm:pt modelId="{D2BED9E6-85D6-4EC9-AC59-A0EF04D7FE14}">
      <dgm:prSet/>
      <dgm:spPr/>
      <dgm:t>
        <a:bodyPr/>
        <a:lstStyle/>
        <a:p>
          <a:pPr rtl="0"/>
          <a:r>
            <a:rPr lang="en-US" b="1">
              <a:latin typeface="Times New Roman"/>
              <a:cs typeface="Times New Roman"/>
            </a:rPr>
            <a:t>Aim</a:t>
          </a:r>
          <a:r>
            <a:rPr lang="en-US">
              <a:latin typeface="Times New Roman"/>
              <a:cs typeface="Times New Roman"/>
            </a:rPr>
            <a:t>- Our analysis specifically focuses on differentiating these trends among various age groups and genders to understand the patterns and causes of injury over the age of 55.</a:t>
          </a:r>
        </a:p>
      </dgm:t>
    </dgm:pt>
    <dgm:pt modelId="{72FBBC7C-CD8B-49C2-8587-554EF0146F48}" type="parTrans" cxnId="{56445677-78B1-47FA-808A-C90A3783254E}">
      <dgm:prSet/>
      <dgm:spPr/>
      <dgm:t>
        <a:bodyPr/>
        <a:lstStyle/>
        <a:p>
          <a:endParaRPr lang="en-US"/>
        </a:p>
      </dgm:t>
    </dgm:pt>
    <dgm:pt modelId="{EE98B7C2-95CB-4090-911D-C41C851ADF61}" type="sibTrans" cxnId="{56445677-78B1-47FA-808A-C90A3783254E}">
      <dgm:prSet phldrT="03" phldr="0"/>
      <dgm:spPr/>
    </dgm:pt>
    <dgm:pt modelId="{116AEA37-1DF0-4E41-AB1F-DD1EC239A13E}" type="pres">
      <dgm:prSet presAssocID="{14D272AB-765A-4028-9EF1-4ED4A759CF2A}" presName="vert0" presStyleCnt="0">
        <dgm:presLayoutVars>
          <dgm:dir/>
          <dgm:animOne val="branch"/>
          <dgm:animLvl val="lvl"/>
        </dgm:presLayoutVars>
      </dgm:prSet>
      <dgm:spPr/>
    </dgm:pt>
    <dgm:pt modelId="{025DEE2C-21DA-4C97-9E00-90EF95162979}" type="pres">
      <dgm:prSet presAssocID="{E86F4FD7-5007-4383-AD48-9BFF7F4DBC5D}" presName="thickLine" presStyleLbl="alignNode1" presStyleIdx="0" presStyleCnt="3"/>
      <dgm:spPr/>
    </dgm:pt>
    <dgm:pt modelId="{D876FE31-6056-4546-B6FA-B6CC5964EFEF}" type="pres">
      <dgm:prSet presAssocID="{E86F4FD7-5007-4383-AD48-9BFF7F4DBC5D}" presName="horz1" presStyleCnt="0"/>
      <dgm:spPr/>
    </dgm:pt>
    <dgm:pt modelId="{9891A81E-09C6-4312-B83A-27D79C94C1AE}" type="pres">
      <dgm:prSet presAssocID="{E86F4FD7-5007-4383-AD48-9BFF7F4DBC5D}" presName="tx1" presStyleLbl="revTx" presStyleIdx="0" presStyleCnt="3"/>
      <dgm:spPr/>
    </dgm:pt>
    <dgm:pt modelId="{448FF4CC-115B-46A8-8AF1-E6A264031192}" type="pres">
      <dgm:prSet presAssocID="{E86F4FD7-5007-4383-AD48-9BFF7F4DBC5D}" presName="vert1" presStyleCnt="0"/>
      <dgm:spPr/>
    </dgm:pt>
    <dgm:pt modelId="{D9DD14B1-874A-4D3D-846D-B2778284BF32}" type="pres">
      <dgm:prSet presAssocID="{15B679FC-92A0-4524-905C-0B7DC034CDAE}" presName="thickLine" presStyleLbl="alignNode1" presStyleIdx="1" presStyleCnt="3"/>
      <dgm:spPr/>
    </dgm:pt>
    <dgm:pt modelId="{B82F38F8-8763-4099-AE8E-73FCCB0A3FA2}" type="pres">
      <dgm:prSet presAssocID="{15B679FC-92A0-4524-905C-0B7DC034CDAE}" presName="horz1" presStyleCnt="0"/>
      <dgm:spPr/>
    </dgm:pt>
    <dgm:pt modelId="{553916C8-75F3-440D-8B66-076BDA59DCEA}" type="pres">
      <dgm:prSet presAssocID="{15B679FC-92A0-4524-905C-0B7DC034CDAE}" presName="tx1" presStyleLbl="revTx" presStyleIdx="1" presStyleCnt="3"/>
      <dgm:spPr/>
    </dgm:pt>
    <dgm:pt modelId="{38635B3E-50B9-42B8-ACE4-9F3DAF16FC23}" type="pres">
      <dgm:prSet presAssocID="{15B679FC-92A0-4524-905C-0B7DC034CDAE}" presName="vert1" presStyleCnt="0"/>
      <dgm:spPr/>
    </dgm:pt>
    <dgm:pt modelId="{87F9BC69-3B0C-4E7F-89DF-312B8508C4AF}" type="pres">
      <dgm:prSet presAssocID="{D2BED9E6-85D6-4EC9-AC59-A0EF04D7FE14}" presName="thickLine" presStyleLbl="alignNode1" presStyleIdx="2" presStyleCnt="3"/>
      <dgm:spPr/>
    </dgm:pt>
    <dgm:pt modelId="{2D32F71A-B6BE-4350-80AC-54F476D4D9BC}" type="pres">
      <dgm:prSet presAssocID="{D2BED9E6-85D6-4EC9-AC59-A0EF04D7FE14}" presName="horz1" presStyleCnt="0"/>
      <dgm:spPr/>
    </dgm:pt>
    <dgm:pt modelId="{94FDEDD6-06B3-45ED-A013-26132650D82B}" type="pres">
      <dgm:prSet presAssocID="{D2BED9E6-85D6-4EC9-AC59-A0EF04D7FE14}" presName="tx1" presStyleLbl="revTx" presStyleIdx="2" presStyleCnt="3"/>
      <dgm:spPr/>
    </dgm:pt>
    <dgm:pt modelId="{39C57620-EA52-4BF3-9E81-4A33C0CDD5D0}" type="pres">
      <dgm:prSet presAssocID="{D2BED9E6-85D6-4EC9-AC59-A0EF04D7FE14}" presName="vert1" presStyleCnt="0"/>
      <dgm:spPr/>
    </dgm:pt>
  </dgm:ptLst>
  <dgm:cxnLst>
    <dgm:cxn modelId="{13F7E82B-24F8-4D78-9A07-ED6B9F18D273}" type="presOf" srcId="{D2BED9E6-85D6-4EC9-AC59-A0EF04D7FE14}" destId="{94FDEDD6-06B3-45ED-A013-26132650D82B}" srcOrd="0" destOrd="0" presId="urn:microsoft.com/office/officeart/2008/layout/LinedList"/>
    <dgm:cxn modelId="{3F8CC36C-99A6-465D-AC28-898BFB67EBD6}" srcId="{14D272AB-765A-4028-9EF1-4ED4A759CF2A}" destId="{E86F4FD7-5007-4383-AD48-9BFF7F4DBC5D}" srcOrd="0" destOrd="0" parTransId="{B639CFB2-50B8-4AA1-9498-26C08A3882C7}" sibTransId="{2C7D5FE6-DF09-4249-8698-1B0B2643F136}"/>
    <dgm:cxn modelId="{3E801771-8263-4D53-B916-948D053A1A89}" type="presOf" srcId="{E86F4FD7-5007-4383-AD48-9BFF7F4DBC5D}" destId="{9891A81E-09C6-4312-B83A-27D79C94C1AE}" srcOrd="0" destOrd="0" presId="urn:microsoft.com/office/officeart/2008/layout/LinedList"/>
    <dgm:cxn modelId="{56445677-78B1-47FA-808A-C90A3783254E}" srcId="{14D272AB-765A-4028-9EF1-4ED4A759CF2A}" destId="{D2BED9E6-85D6-4EC9-AC59-A0EF04D7FE14}" srcOrd="2" destOrd="0" parTransId="{72FBBC7C-CD8B-49C2-8587-554EF0146F48}" sibTransId="{EE98B7C2-95CB-4090-911D-C41C851ADF61}"/>
    <dgm:cxn modelId="{3ACAEB85-D7C6-46B8-8E72-0891E229E0E5}" type="presOf" srcId="{15B679FC-92A0-4524-905C-0B7DC034CDAE}" destId="{553916C8-75F3-440D-8B66-076BDA59DCEA}" srcOrd="0" destOrd="0" presId="urn:microsoft.com/office/officeart/2008/layout/LinedList"/>
    <dgm:cxn modelId="{1C510DB9-417C-470F-9E02-5C1EC88B4C83}" type="presOf" srcId="{14D272AB-765A-4028-9EF1-4ED4A759CF2A}" destId="{116AEA37-1DF0-4E41-AB1F-DD1EC239A13E}" srcOrd="0" destOrd="0" presId="urn:microsoft.com/office/officeart/2008/layout/LinedList"/>
    <dgm:cxn modelId="{928A33F9-F897-435E-902A-E4632C0AC171}" srcId="{14D272AB-765A-4028-9EF1-4ED4A759CF2A}" destId="{15B679FC-92A0-4524-905C-0B7DC034CDAE}" srcOrd="1" destOrd="0" parTransId="{86B2833E-D677-477B-AB68-412C72C9AAC9}" sibTransId="{46113458-9591-4CFE-9CE2-B18AA4120B02}"/>
    <dgm:cxn modelId="{E6C68473-FF2F-492C-8882-DC833279E85A}" type="presParOf" srcId="{116AEA37-1DF0-4E41-AB1F-DD1EC239A13E}" destId="{025DEE2C-21DA-4C97-9E00-90EF95162979}" srcOrd="0" destOrd="0" presId="urn:microsoft.com/office/officeart/2008/layout/LinedList"/>
    <dgm:cxn modelId="{7E908F02-C420-44F3-BA25-651FFA94467C}" type="presParOf" srcId="{116AEA37-1DF0-4E41-AB1F-DD1EC239A13E}" destId="{D876FE31-6056-4546-B6FA-B6CC5964EFEF}" srcOrd="1" destOrd="0" presId="urn:microsoft.com/office/officeart/2008/layout/LinedList"/>
    <dgm:cxn modelId="{107AF4D5-0844-4D4D-AC4F-10CD74756A0A}" type="presParOf" srcId="{D876FE31-6056-4546-B6FA-B6CC5964EFEF}" destId="{9891A81E-09C6-4312-B83A-27D79C94C1AE}" srcOrd="0" destOrd="0" presId="urn:microsoft.com/office/officeart/2008/layout/LinedList"/>
    <dgm:cxn modelId="{B699E22B-131E-4777-9C76-9F9D3E876E1D}" type="presParOf" srcId="{D876FE31-6056-4546-B6FA-B6CC5964EFEF}" destId="{448FF4CC-115B-46A8-8AF1-E6A264031192}" srcOrd="1" destOrd="0" presId="urn:microsoft.com/office/officeart/2008/layout/LinedList"/>
    <dgm:cxn modelId="{82C7F51C-0BC3-436B-8512-31392C559196}" type="presParOf" srcId="{116AEA37-1DF0-4E41-AB1F-DD1EC239A13E}" destId="{D9DD14B1-874A-4D3D-846D-B2778284BF32}" srcOrd="2" destOrd="0" presId="urn:microsoft.com/office/officeart/2008/layout/LinedList"/>
    <dgm:cxn modelId="{BAD64AD9-FDB1-4247-9AEB-E99D4185E809}" type="presParOf" srcId="{116AEA37-1DF0-4E41-AB1F-DD1EC239A13E}" destId="{B82F38F8-8763-4099-AE8E-73FCCB0A3FA2}" srcOrd="3" destOrd="0" presId="urn:microsoft.com/office/officeart/2008/layout/LinedList"/>
    <dgm:cxn modelId="{4CDBA5E7-5A08-4768-AE03-381EBC23B9D0}" type="presParOf" srcId="{B82F38F8-8763-4099-AE8E-73FCCB0A3FA2}" destId="{553916C8-75F3-440D-8B66-076BDA59DCEA}" srcOrd="0" destOrd="0" presId="urn:microsoft.com/office/officeart/2008/layout/LinedList"/>
    <dgm:cxn modelId="{5E9623B6-3105-4759-B14A-339D1282A0F2}" type="presParOf" srcId="{B82F38F8-8763-4099-AE8E-73FCCB0A3FA2}" destId="{38635B3E-50B9-42B8-ACE4-9F3DAF16FC23}" srcOrd="1" destOrd="0" presId="urn:microsoft.com/office/officeart/2008/layout/LinedList"/>
    <dgm:cxn modelId="{5A1FC782-3E5E-4C7A-8322-68B121E4D9BD}" type="presParOf" srcId="{116AEA37-1DF0-4E41-AB1F-DD1EC239A13E}" destId="{87F9BC69-3B0C-4E7F-89DF-312B8508C4AF}" srcOrd="4" destOrd="0" presId="urn:microsoft.com/office/officeart/2008/layout/LinedList"/>
    <dgm:cxn modelId="{8D233123-B277-4B49-9351-64C68D1C693D}" type="presParOf" srcId="{116AEA37-1DF0-4E41-AB1F-DD1EC239A13E}" destId="{2D32F71A-B6BE-4350-80AC-54F476D4D9BC}" srcOrd="5" destOrd="0" presId="urn:microsoft.com/office/officeart/2008/layout/LinedList"/>
    <dgm:cxn modelId="{64A0BC7B-2E0F-4C11-90B0-C73E92F9A343}" type="presParOf" srcId="{2D32F71A-B6BE-4350-80AC-54F476D4D9BC}" destId="{94FDEDD6-06B3-45ED-A013-26132650D82B}" srcOrd="0" destOrd="0" presId="urn:microsoft.com/office/officeart/2008/layout/LinedList"/>
    <dgm:cxn modelId="{25FD3AF7-D23D-4FBA-9CFF-42C821BD5955}" type="presParOf" srcId="{2D32F71A-B6BE-4350-80AC-54F476D4D9BC}" destId="{39C57620-EA52-4BF3-9E81-4A33C0CDD5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85F40-83E4-403D-8320-28B91B7CFED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6C62A26-00B7-4B08-B187-FD1E9C58EC52}">
      <dgm:prSet/>
      <dgm:spPr/>
      <dgm:t>
        <a:bodyPr/>
        <a:lstStyle/>
        <a:p>
          <a:r>
            <a:rPr lang="en-US"/>
            <a:t>Hari Shivani- Developing Lead</a:t>
          </a:r>
        </a:p>
      </dgm:t>
    </dgm:pt>
    <dgm:pt modelId="{2DA8B054-AB4C-48D8-A211-85552E5A9233}" type="parTrans" cxnId="{712F29D2-7347-4A5D-A4E4-828FA1068D59}">
      <dgm:prSet/>
      <dgm:spPr/>
      <dgm:t>
        <a:bodyPr/>
        <a:lstStyle/>
        <a:p>
          <a:endParaRPr lang="en-US"/>
        </a:p>
      </dgm:t>
    </dgm:pt>
    <dgm:pt modelId="{A88E0EC2-D6F2-4113-B51A-6596EA8A42A8}" type="sibTrans" cxnId="{712F29D2-7347-4A5D-A4E4-828FA1068D59}">
      <dgm:prSet/>
      <dgm:spPr/>
      <dgm:t>
        <a:bodyPr/>
        <a:lstStyle/>
        <a:p>
          <a:endParaRPr lang="en-US"/>
        </a:p>
      </dgm:t>
    </dgm:pt>
    <dgm:pt modelId="{F682B323-9BA1-4558-A4A4-C1695CAD6031}">
      <dgm:prSet/>
      <dgm:spPr/>
      <dgm:t>
        <a:bodyPr/>
        <a:lstStyle/>
        <a:p>
          <a:r>
            <a:rPr lang="en-US"/>
            <a:t>Navya Reddy- Project manager</a:t>
          </a:r>
        </a:p>
      </dgm:t>
    </dgm:pt>
    <dgm:pt modelId="{F0F3583A-0089-4416-8E2A-7E3ACB024BBC}" type="parTrans" cxnId="{0650B729-C23E-4E2D-AC7D-3695365782D9}">
      <dgm:prSet/>
      <dgm:spPr/>
      <dgm:t>
        <a:bodyPr/>
        <a:lstStyle/>
        <a:p>
          <a:endParaRPr lang="en-US"/>
        </a:p>
      </dgm:t>
    </dgm:pt>
    <dgm:pt modelId="{4EBC0581-C1B0-47E7-932A-C97980877EC0}" type="sibTrans" cxnId="{0650B729-C23E-4E2D-AC7D-3695365782D9}">
      <dgm:prSet/>
      <dgm:spPr/>
      <dgm:t>
        <a:bodyPr/>
        <a:lstStyle/>
        <a:p>
          <a:endParaRPr lang="en-US"/>
        </a:p>
      </dgm:t>
    </dgm:pt>
    <dgm:pt modelId="{82E3C6B2-679F-4205-AEAC-E64215923999}">
      <dgm:prSet/>
      <dgm:spPr/>
      <dgm:t>
        <a:bodyPr/>
        <a:lstStyle/>
        <a:p>
          <a:r>
            <a:rPr lang="en-US"/>
            <a:t>Mokshitha- PM Buddy</a:t>
          </a:r>
        </a:p>
      </dgm:t>
    </dgm:pt>
    <dgm:pt modelId="{5A2ACA25-7B44-4F64-B3FE-1AFA0B991D6F}" type="parTrans" cxnId="{20F7725A-B442-4929-BCE4-263F6673A50F}">
      <dgm:prSet/>
      <dgm:spPr/>
      <dgm:t>
        <a:bodyPr/>
        <a:lstStyle/>
        <a:p>
          <a:endParaRPr lang="en-US"/>
        </a:p>
      </dgm:t>
    </dgm:pt>
    <dgm:pt modelId="{5417828F-149F-4FE2-867A-F7AD2FB0EE5D}" type="sibTrans" cxnId="{20F7725A-B442-4929-BCE4-263F6673A50F}">
      <dgm:prSet/>
      <dgm:spPr/>
      <dgm:t>
        <a:bodyPr/>
        <a:lstStyle/>
        <a:p>
          <a:endParaRPr lang="en-US"/>
        </a:p>
      </dgm:t>
    </dgm:pt>
    <dgm:pt modelId="{5F0ACFB0-AB66-41A7-80FE-CDD1C0E8CFE7}" type="pres">
      <dgm:prSet presAssocID="{D7F85F40-83E4-403D-8320-28B91B7CFEDD}" presName="hierChild1" presStyleCnt="0">
        <dgm:presLayoutVars>
          <dgm:chPref val="1"/>
          <dgm:dir/>
          <dgm:animOne val="branch"/>
          <dgm:animLvl val="lvl"/>
          <dgm:resizeHandles/>
        </dgm:presLayoutVars>
      </dgm:prSet>
      <dgm:spPr/>
    </dgm:pt>
    <dgm:pt modelId="{7F50C929-9524-49EB-9013-56642FC4C0F4}" type="pres">
      <dgm:prSet presAssocID="{16C62A26-00B7-4B08-B187-FD1E9C58EC52}" presName="hierRoot1" presStyleCnt="0"/>
      <dgm:spPr/>
    </dgm:pt>
    <dgm:pt modelId="{22689184-0AC2-4D1B-B643-6032D5F32D24}" type="pres">
      <dgm:prSet presAssocID="{16C62A26-00B7-4B08-B187-FD1E9C58EC52}" presName="composite" presStyleCnt="0"/>
      <dgm:spPr/>
    </dgm:pt>
    <dgm:pt modelId="{7F56A036-DEAC-4B83-A304-F4984157B393}" type="pres">
      <dgm:prSet presAssocID="{16C62A26-00B7-4B08-B187-FD1E9C58EC52}" presName="background" presStyleLbl="node0" presStyleIdx="0" presStyleCnt="3"/>
      <dgm:spPr/>
    </dgm:pt>
    <dgm:pt modelId="{941FC013-96AA-4EEA-8FC7-82B4F133F7A7}" type="pres">
      <dgm:prSet presAssocID="{16C62A26-00B7-4B08-B187-FD1E9C58EC52}" presName="text" presStyleLbl="fgAcc0" presStyleIdx="0" presStyleCnt="3">
        <dgm:presLayoutVars>
          <dgm:chPref val="3"/>
        </dgm:presLayoutVars>
      </dgm:prSet>
      <dgm:spPr/>
    </dgm:pt>
    <dgm:pt modelId="{05264B96-5A94-4BF9-9FE3-359349E1ECAB}" type="pres">
      <dgm:prSet presAssocID="{16C62A26-00B7-4B08-B187-FD1E9C58EC52}" presName="hierChild2" presStyleCnt="0"/>
      <dgm:spPr/>
    </dgm:pt>
    <dgm:pt modelId="{5302D171-88C3-4C87-8016-7AFACE31D017}" type="pres">
      <dgm:prSet presAssocID="{F682B323-9BA1-4558-A4A4-C1695CAD6031}" presName="hierRoot1" presStyleCnt="0"/>
      <dgm:spPr/>
    </dgm:pt>
    <dgm:pt modelId="{8D0C0C7B-89DA-4E62-95AC-E045E1889937}" type="pres">
      <dgm:prSet presAssocID="{F682B323-9BA1-4558-A4A4-C1695CAD6031}" presName="composite" presStyleCnt="0"/>
      <dgm:spPr/>
    </dgm:pt>
    <dgm:pt modelId="{97A00916-773E-400C-8C6C-4A35BFE90D81}" type="pres">
      <dgm:prSet presAssocID="{F682B323-9BA1-4558-A4A4-C1695CAD6031}" presName="background" presStyleLbl="node0" presStyleIdx="1" presStyleCnt="3"/>
      <dgm:spPr/>
    </dgm:pt>
    <dgm:pt modelId="{329EE9C2-7333-4374-B807-6B003A541900}" type="pres">
      <dgm:prSet presAssocID="{F682B323-9BA1-4558-A4A4-C1695CAD6031}" presName="text" presStyleLbl="fgAcc0" presStyleIdx="1" presStyleCnt="3">
        <dgm:presLayoutVars>
          <dgm:chPref val="3"/>
        </dgm:presLayoutVars>
      </dgm:prSet>
      <dgm:spPr/>
    </dgm:pt>
    <dgm:pt modelId="{8A72E556-18A4-474D-B592-D1C913372FF7}" type="pres">
      <dgm:prSet presAssocID="{F682B323-9BA1-4558-A4A4-C1695CAD6031}" presName="hierChild2" presStyleCnt="0"/>
      <dgm:spPr/>
    </dgm:pt>
    <dgm:pt modelId="{21D34FF1-C0C0-4D98-B60A-5917697DBF84}" type="pres">
      <dgm:prSet presAssocID="{82E3C6B2-679F-4205-AEAC-E64215923999}" presName="hierRoot1" presStyleCnt="0"/>
      <dgm:spPr/>
    </dgm:pt>
    <dgm:pt modelId="{703DDD1B-BCA2-4BD7-A4C7-CC39F4D2D084}" type="pres">
      <dgm:prSet presAssocID="{82E3C6B2-679F-4205-AEAC-E64215923999}" presName="composite" presStyleCnt="0"/>
      <dgm:spPr/>
    </dgm:pt>
    <dgm:pt modelId="{DBB676A4-41DB-4D01-8A6A-70208EEE927C}" type="pres">
      <dgm:prSet presAssocID="{82E3C6B2-679F-4205-AEAC-E64215923999}" presName="background" presStyleLbl="node0" presStyleIdx="2" presStyleCnt="3"/>
      <dgm:spPr/>
    </dgm:pt>
    <dgm:pt modelId="{57387E73-EDB4-47D8-A121-DFCFBBE75D1D}" type="pres">
      <dgm:prSet presAssocID="{82E3C6B2-679F-4205-AEAC-E64215923999}" presName="text" presStyleLbl="fgAcc0" presStyleIdx="2" presStyleCnt="3">
        <dgm:presLayoutVars>
          <dgm:chPref val="3"/>
        </dgm:presLayoutVars>
      </dgm:prSet>
      <dgm:spPr/>
    </dgm:pt>
    <dgm:pt modelId="{F07E03E0-7A90-4A9B-8D87-9561F1427CFB}" type="pres">
      <dgm:prSet presAssocID="{82E3C6B2-679F-4205-AEAC-E64215923999}" presName="hierChild2" presStyleCnt="0"/>
      <dgm:spPr/>
    </dgm:pt>
  </dgm:ptLst>
  <dgm:cxnLst>
    <dgm:cxn modelId="{0650B729-C23E-4E2D-AC7D-3695365782D9}" srcId="{D7F85F40-83E4-403D-8320-28B91B7CFEDD}" destId="{F682B323-9BA1-4558-A4A4-C1695CAD6031}" srcOrd="1" destOrd="0" parTransId="{F0F3583A-0089-4416-8E2A-7E3ACB024BBC}" sibTransId="{4EBC0581-C1B0-47E7-932A-C97980877EC0}"/>
    <dgm:cxn modelId="{E359212D-22B6-41B0-A572-81DC18007B2F}" type="presOf" srcId="{16C62A26-00B7-4B08-B187-FD1E9C58EC52}" destId="{941FC013-96AA-4EEA-8FC7-82B4F133F7A7}" srcOrd="0" destOrd="0" presId="urn:microsoft.com/office/officeart/2005/8/layout/hierarchy1"/>
    <dgm:cxn modelId="{65FC4956-B779-45AA-BFF2-8D36B4490679}" type="presOf" srcId="{82E3C6B2-679F-4205-AEAC-E64215923999}" destId="{57387E73-EDB4-47D8-A121-DFCFBBE75D1D}" srcOrd="0" destOrd="0" presId="urn:microsoft.com/office/officeart/2005/8/layout/hierarchy1"/>
    <dgm:cxn modelId="{20F7725A-B442-4929-BCE4-263F6673A50F}" srcId="{D7F85F40-83E4-403D-8320-28B91B7CFEDD}" destId="{82E3C6B2-679F-4205-AEAC-E64215923999}" srcOrd="2" destOrd="0" parTransId="{5A2ACA25-7B44-4F64-B3FE-1AFA0B991D6F}" sibTransId="{5417828F-149F-4FE2-867A-F7AD2FB0EE5D}"/>
    <dgm:cxn modelId="{90445CB3-9F6E-4040-99F2-05C3672DBAEB}" type="presOf" srcId="{F682B323-9BA1-4558-A4A4-C1695CAD6031}" destId="{329EE9C2-7333-4374-B807-6B003A541900}" srcOrd="0" destOrd="0" presId="urn:microsoft.com/office/officeart/2005/8/layout/hierarchy1"/>
    <dgm:cxn modelId="{494106B7-A92C-4BBB-AE9E-33B217D55DA9}" type="presOf" srcId="{D7F85F40-83E4-403D-8320-28B91B7CFEDD}" destId="{5F0ACFB0-AB66-41A7-80FE-CDD1C0E8CFE7}" srcOrd="0" destOrd="0" presId="urn:microsoft.com/office/officeart/2005/8/layout/hierarchy1"/>
    <dgm:cxn modelId="{712F29D2-7347-4A5D-A4E4-828FA1068D59}" srcId="{D7F85F40-83E4-403D-8320-28B91B7CFEDD}" destId="{16C62A26-00B7-4B08-B187-FD1E9C58EC52}" srcOrd="0" destOrd="0" parTransId="{2DA8B054-AB4C-48D8-A211-85552E5A9233}" sibTransId="{A88E0EC2-D6F2-4113-B51A-6596EA8A42A8}"/>
    <dgm:cxn modelId="{7D284B26-EFDF-41C1-AABD-24C14BF1FD2B}" type="presParOf" srcId="{5F0ACFB0-AB66-41A7-80FE-CDD1C0E8CFE7}" destId="{7F50C929-9524-49EB-9013-56642FC4C0F4}" srcOrd="0" destOrd="0" presId="urn:microsoft.com/office/officeart/2005/8/layout/hierarchy1"/>
    <dgm:cxn modelId="{24C7993D-5CE1-4BFD-86B4-B230D8135F4F}" type="presParOf" srcId="{7F50C929-9524-49EB-9013-56642FC4C0F4}" destId="{22689184-0AC2-4D1B-B643-6032D5F32D24}" srcOrd="0" destOrd="0" presId="urn:microsoft.com/office/officeart/2005/8/layout/hierarchy1"/>
    <dgm:cxn modelId="{BFB209B5-0F13-49A2-854B-B3F550A4D4A7}" type="presParOf" srcId="{22689184-0AC2-4D1B-B643-6032D5F32D24}" destId="{7F56A036-DEAC-4B83-A304-F4984157B393}" srcOrd="0" destOrd="0" presId="urn:microsoft.com/office/officeart/2005/8/layout/hierarchy1"/>
    <dgm:cxn modelId="{236B5486-262B-455F-89C9-A5A9E1A7E3E6}" type="presParOf" srcId="{22689184-0AC2-4D1B-B643-6032D5F32D24}" destId="{941FC013-96AA-4EEA-8FC7-82B4F133F7A7}" srcOrd="1" destOrd="0" presId="urn:microsoft.com/office/officeart/2005/8/layout/hierarchy1"/>
    <dgm:cxn modelId="{966F3AE5-BC37-47DF-81A6-2A750747D4CA}" type="presParOf" srcId="{7F50C929-9524-49EB-9013-56642FC4C0F4}" destId="{05264B96-5A94-4BF9-9FE3-359349E1ECAB}" srcOrd="1" destOrd="0" presId="urn:microsoft.com/office/officeart/2005/8/layout/hierarchy1"/>
    <dgm:cxn modelId="{88A2BEB5-903F-49C3-B310-D0E36A20183A}" type="presParOf" srcId="{5F0ACFB0-AB66-41A7-80FE-CDD1C0E8CFE7}" destId="{5302D171-88C3-4C87-8016-7AFACE31D017}" srcOrd="1" destOrd="0" presId="urn:microsoft.com/office/officeart/2005/8/layout/hierarchy1"/>
    <dgm:cxn modelId="{8E06B896-554F-429A-9B47-1F7B6277C3DA}" type="presParOf" srcId="{5302D171-88C3-4C87-8016-7AFACE31D017}" destId="{8D0C0C7B-89DA-4E62-95AC-E045E1889937}" srcOrd="0" destOrd="0" presId="urn:microsoft.com/office/officeart/2005/8/layout/hierarchy1"/>
    <dgm:cxn modelId="{B05EC203-4AB9-4CC9-A155-E56CE91DCAD6}" type="presParOf" srcId="{8D0C0C7B-89DA-4E62-95AC-E045E1889937}" destId="{97A00916-773E-400C-8C6C-4A35BFE90D81}" srcOrd="0" destOrd="0" presId="urn:microsoft.com/office/officeart/2005/8/layout/hierarchy1"/>
    <dgm:cxn modelId="{09E3AAEF-85A1-4660-84CF-8DF4A2D6C86F}" type="presParOf" srcId="{8D0C0C7B-89DA-4E62-95AC-E045E1889937}" destId="{329EE9C2-7333-4374-B807-6B003A541900}" srcOrd="1" destOrd="0" presId="urn:microsoft.com/office/officeart/2005/8/layout/hierarchy1"/>
    <dgm:cxn modelId="{35DD4E1C-AE0D-453D-AD94-08EDE5A4EA96}" type="presParOf" srcId="{5302D171-88C3-4C87-8016-7AFACE31D017}" destId="{8A72E556-18A4-474D-B592-D1C913372FF7}" srcOrd="1" destOrd="0" presId="urn:microsoft.com/office/officeart/2005/8/layout/hierarchy1"/>
    <dgm:cxn modelId="{7F88C96B-D561-4EED-8733-44854BD0ED49}" type="presParOf" srcId="{5F0ACFB0-AB66-41A7-80FE-CDD1C0E8CFE7}" destId="{21D34FF1-C0C0-4D98-B60A-5917697DBF84}" srcOrd="2" destOrd="0" presId="urn:microsoft.com/office/officeart/2005/8/layout/hierarchy1"/>
    <dgm:cxn modelId="{8909BF54-7912-42F6-845C-5D794454E6B0}" type="presParOf" srcId="{21D34FF1-C0C0-4D98-B60A-5917697DBF84}" destId="{703DDD1B-BCA2-4BD7-A4C7-CC39F4D2D084}" srcOrd="0" destOrd="0" presId="urn:microsoft.com/office/officeart/2005/8/layout/hierarchy1"/>
    <dgm:cxn modelId="{37FEFF34-81E0-4C82-893E-53F7F2B7EA54}" type="presParOf" srcId="{703DDD1B-BCA2-4BD7-A4C7-CC39F4D2D084}" destId="{DBB676A4-41DB-4D01-8A6A-70208EEE927C}" srcOrd="0" destOrd="0" presId="urn:microsoft.com/office/officeart/2005/8/layout/hierarchy1"/>
    <dgm:cxn modelId="{2554F5D1-9C07-4CFB-9A52-3038837A7102}" type="presParOf" srcId="{703DDD1B-BCA2-4BD7-A4C7-CC39F4D2D084}" destId="{57387E73-EDB4-47D8-A121-DFCFBBE75D1D}" srcOrd="1" destOrd="0" presId="urn:microsoft.com/office/officeart/2005/8/layout/hierarchy1"/>
    <dgm:cxn modelId="{A9AC8665-DFCF-4D18-8D81-AD29ADCFAE58}" type="presParOf" srcId="{21D34FF1-C0C0-4D98-B60A-5917697DBF84}" destId="{F07E03E0-7A90-4A9B-8D87-9561F1427C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D40EF1-B37D-4953-B1F2-5F82F3FA3E8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0B169BC-6C53-42AF-BFCF-BB592D73EA06}">
      <dgm:prSet/>
      <dgm:spPr/>
      <dgm:t>
        <a:bodyPr/>
        <a:lstStyle/>
        <a:p>
          <a:r>
            <a:rPr lang="en-IN"/>
            <a:t>Data extracted in </a:t>
          </a:r>
          <a:r>
            <a:rPr lang="en-IN" err="1"/>
            <a:t>Jupyter</a:t>
          </a:r>
          <a:r>
            <a:rPr lang="en-IN"/>
            <a:t> </a:t>
          </a:r>
          <a:endParaRPr lang="en-US"/>
        </a:p>
      </dgm:t>
    </dgm:pt>
    <dgm:pt modelId="{4D0C06BF-65A2-4DC2-B8AC-702FE835C6C0}" type="parTrans" cxnId="{895758BA-1BC6-48D3-AA9F-F2CDBD419802}">
      <dgm:prSet/>
      <dgm:spPr/>
      <dgm:t>
        <a:bodyPr/>
        <a:lstStyle/>
        <a:p>
          <a:endParaRPr lang="en-US"/>
        </a:p>
      </dgm:t>
    </dgm:pt>
    <dgm:pt modelId="{8D645AB2-B50F-4A9D-9A8B-4F4EF82FD6F5}" type="sibTrans" cxnId="{895758BA-1BC6-48D3-AA9F-F2CDBD419802}">
      <dgm:prSet/>
      <dgm:spPr/>
      <dgm:t>
        <a:bodyPr/>
        <a:lstStyle/>
        <a:p>
          <a:endParaRPr lang="en-US"/>
        </a:p>
      </dgm:t>
    </dgm:pt>
    <dgm:pt modelId="{9F36C2E6-A31B-4852-AD05-DEDED39858D9}">
      <dgm:prSet/>
      <dgm:spPr/>
      <dgm:t>
        <a:bodyPr/>
        <a:lstStyle/>
        <a:p>
          <a:r>
            <a:rPr lang="en-IN"/>
            <a:t>Checked for null values </a:t>
          </a:r>
          <a:endParaRPr lang="en-US"/>
        </a:p>
      </dgm:t>
    </dgm:pt>
    <dgm:pt modelId="{DDC4EE5C-790F-44D4-98F6-8D44E2F721BA}" type="parTrans" cxnId="{DAEEEC66-FDE4-4E30-86CF-B6C750162E02}">
      <dgm:prSet/>
      <dgm:spPr/>
      <dgm:t>
        <a:bodyPr/>
        <a:lstStyle/>
        <a:p>
          <a:endParaRPr lang="en-US"/>
        </a:p>
      </dgm:t>
    </dgm:pt>
    <dgm:pt modelId="{1F862FF6-AAB8-4321-9F3E-3262BD96FA55}" type="sibTrans" cxnId="{DAEEEC66-FDE4-4E30-86CF-B6C750162E02}">
      <dgm:prSet/>
      <dgm:spPr/>
      <dgm:t>
        <a:bodyPr/>
        <a:lstStyle/>
        <a:p>
          <a:endParaRPr lang="en-US"/>
        </a:p>
      </dgm:t>
    </dgm:pt>
    <dgm:pt modelId="{4CBFCC5F-C86D-4030-89BF-F0C342FF560E}">
      <dgm:prSet/>
      <dgm:spPr/>
      <dgm:t>
        <a:bodyPr/>
        <a:lstStyle/>
        <a:p>
          <a:pPr algn="l" rtl="0"/>
          <a:r>
            <a:rPr lang="en-IN"/>
            <a:t>Data analysis</a:t>
          </a:r>
          <a:r>
            <a:rPr lang="en-IN" b="0"/>
            <a:t> </a:t>
          </a:r>
          <a:r>
            <a:rPr lang="en-IN" b="0">
              <a:latin typeface="Franklin Gothic Demi" panose="020B0502020104020203"/>
            </a:rPr>
            <a:t>(in progress):</a:t>
          </a:r>
          <a:br>
            <a:rPr lang="en-IN" b="0">
              <a:latin typeface="Franklin Gothic Demi" panose="020B0502020104020203"/>
            </a:rPr>
          </a:br>
          <a:r>
            <a:rPr lang="en-IN" b="0"/>
            <a:t>Utilized weighted averages to </a:t>
          </a:r>
          <a:r>
            <a:rPr lang="en-IN" b="0" err="1"/>
            <a:t>analyze</a:t>
          </a:r>
          <a:r>
            <a:rPr lang="en-IN" b="0"/>
            <a:t> injury counts, specifically examining how falls occurred (IRFALL1) and their causes (IRFALLWHY).</a:t>
          </a:r>
          <a:r>
            <a:rPr lang="en-IN" b="0">
              <a:latin typeface="Franklin Gothic Demi" panose="020B0502020104020203"/>
            </a:rPr>
            <a:t> </a:t>
          </a:r>
          <a:br>
            <a:rPr lang="en-IN" b="0">
              <a:latin typeface="Franklin Gothic Demi" panose="020B0502020104020203"/>
            </a:rPr>
          </a:br>
          <a:r>
            <a:rPr lang="en-IN" b="0"/>
            <a:t>Focused the analysis on age categories: 55-64, 65-84, and 85+.</a:t>
          </a:r>
          <a:endParaRPr lang="en-US" b="0">
            <a:latin typeface="Franklin Gothic Demi" panose="020B0502020104020203"/>
          </a:endParaRPr>
        </a:p>
      </dgm:t>
    </dgm:pt>
    <dgm:pt modelId="{2DBAB2CD-9D07-4F03-A98B-02D15C216B13}" type="parTrans" cxnId="{396DAD72-E59B-4061-AD09-64B5F7C83547}">
      <dgm:prSet/>
      <dgm:spPr/>
      <dgm:t>
        <a:bodyPr/>
        <a:lstStyle/>
        <a:p>
          <a:endParaRPr lang="en-US"/>
        </a:p>
      </dgm:t>
    </dgm:pt>
    <dgm:pt modelId="{9B07B355-D4AB-4967-97C7-22EE0DCC209E}" type="sibTrans" cxnId="{396DAD72-E59B-4061-AD09-64B5F7C83547}">
      <dgm:prSet/>
      <dgm:spPr/>
      <dgm:t>
        <a:bodyPr/>
        <a:lstStyle/>
        <a:p>
          <a:endParaRPr lang="en-US"/>
        </a:p>
      </dgm:t>
    </dgm:pt>
    <dgm:pt modelId="{BF39C8E3-C2CF-43BD-9D52-B09DF0DA93A1}" type="pres">
      <dgm:prSet presAssocID="{A6D40EF1-B37D-4953-B1F2-5F82F3FA3E83}" presName="outerComposite" presStyleCnt="0">
        <dgm:presLayoutVars>
          <dgm:chMax val="5"/>
          <dgm:dir/>
          <dgm:resizeHandles val="exact"/>
        </dgm:presLayoutVars>
      </dgm:prSet>
      <dgm:spPr/>
    </dgm:pt>
    <dgm:pt modelId="{D3E70D1A-4C05-4B77-8F35-00F4C6F57881}" type="pres">
      <dgm:prSet presAssocID="{A6D40EF1-B37D-4953-B1F2-5F82F3FA3E83}" presName="dummyMaxCanvas" presStyleCnt="0">
        <dgm:presLayoutVars/>
      </dgm:prSet>
      <dgm:spPr/>
    </dgm:pt>
    <dgm:pt modelId="{72DED6A9-A01F-40C4-AA77-8A696D6D30B0}" type="pres">
      <dgm:prSet presAssocID="{A6D40EF1-B37D-4953-B1F2-5F82F3FA3E83}" presName="ThreeNodes_1" presStyleLbl="node1" presStyleIdx="0" presStyleCnt="3">
        <dgm:presLayoutVars>
          <dgm:bulletEnabled val="1"/>
        </dgm:presLayoutVars>
      </dgm:prSet>
      <dgm:spPr/>
    </dgm:pt>
    <dgm:pt modelId="{7123D8FE-989B-4BF4-8D20-942129EB54F1}" type="pres">
      <dgm:prSet presAssocID="{A6D40EF1-B37D-4953-B1F2-5F82F3FA3E83}" presName="ThreeNodes_2" presStyleLbl="node1" presStyleIdx="1" presStyleCnt="3">
        <dgm:presLayoutVars>
          <dgm:bulletEnabled val="1"/>
        </dgm:presLayoutVars>
      </dgm:prSet>
      <dgm:spPr/>
    </dgm:pt>
    <dgm:pt modelId="{4255BBE2-37C1-41EB-9E7C-CACEDD594970}" type="pres">
      <dgm:prSet presAssocID="{A6D40EF1-B37D-4953-B1F2-5F82F3FA3E83}" presName="ThreeNodes_3" presStyleLbl="node1" presStyleIdx="2" presStyleCnt="3">
        <dgm:presLayoutVars>
          <dgm:bulletEnabled val="1"/>
        </dgm:presLayoutVars>
      </dgm:prSet>
      <dgm:spPr/>
    </dgm:pt>
    <dgm:pt modelId="{52321BC8-6F39-43B1-B4D2-E8E6A508E81F}" type="pres">
      <dgm:prSet presAssocID="{A6D40EF1-B37D-4953-B1F2-5F82F3FA3E83}" presName="ThreeConn_1-2" presStyleLbl="fgAccFollowNode1" presStyleIdx="0" presStyleCnt="2">
        <dgm:presLayoutVars>
          <dgm:bulletEnabled val="1"/>
        </dgm:presLayoutVars>
      </dgm:prSet>
      <dgm:spPr/>
    </dgm:pt>
    <dgm:pt modelId="{F54E55C3-DE77-4851-9268-6DA8DA841ED1}" type="pres">
      <dgm:prSet presAssocID="{A6D40EF1-B37D-4953-B1F2-5F82F3FA3E83}" presName="ThreeConn_2-3" presStyleLbl="fgAccFollowNode1" presStyleIdx="1" presStyleCnt="2">
        <dgm:presLayoutVars>
          <dgm:bulletEnabled val="1"/>
        </dgm:presLayoutVars>
      </dgm:prSet>
      <dgm:spPr/>
    </dgm:pt>
    <dgm:pt modelId="{F21D969F-DEE4-407D-8B1F-8DA48AAF0980}" type="pres">
      <dgm:prSet presAssocID="{A6D40EF1-B37D-4953-B1F2-5F82F3FA3E83}" presName="ThreeNodes_1_text" presStyleLbl="node1" presStyleIdx="2" presStyleCnt="3">
        <dgm:presLayoutVars>
          <dgm:bulletEnabled val="1"/>
        </dgm:presLayoutVars>
      </dgm:prSet>
      <dgm:spPr/>
    </dgm:pt>
    <dgm:pt modelId="{41D84027-C00E-48CF-A487-F0A79D7EC8E4}" type="pres">
      <dgm:prSet presAssocID="{A6D40EF1-B37D-4953-B1F2-5F82F3FA3E83}" presName="ThreeNodes_2_text" presStyleLbl="node1" presStyleIdx="2" presStyleCnt="3">
        <dgm:presLayoutVars>
          <dgm:bulletEnabled val="1"/>
        </dgm:presLayoutVars>
      </dgm:prSet>
      <dgm:spPr/>
    </dgm:pt>
    <dgm:pt modelId="{3398035C-94FF-427F-933C-BED2A2DFE51E}" type="pres">
      <dgm:prSet presAssocID="{A6D40EF1-B37D-4953-B1F2-5F82F3FA3E83}" presName="ThreeNodes_3_text" presStyleLbl="node1" presStyleIdx="2" presStyleCnt="3">
        <dgm:presLayoutVars>
          <dgm:bulletEnabled val="1"/>
        </dgm:presLayoutVars>
      </dgm:prSet>
      <dgm:spPr/>
    </dgm:pt>
  </dgm:ptLst>
  <dgm:cxnLst>
    <dgm:cxn modelId="{D30CFA18-D9D3-4CB5-9C1E-F7DD5DA9731E}" type="presOf" srcId="{8D645AB2-B50F-4A9D-9A8B-4F4EF82FD6F5}" destId="{52321BC8-6F39-43B1-B4D2-E8E6A508E81F}" srcOrd="0" destOrd="0" presId="urn:microsoft.com/office/officeart/2005/8/layout/vProcess5"/>
    <dgm:cxn modelId="{20A34F2A-74F9-412E-AB91-F3931A4AE26A}" type="presOf" srcId="{1F862FF6-AAB8-4321-9F3E-3262BD96FA55}" destId="{F54E55C3-DE77-4851-9268-6DA8DA841ED1}" srcOrd="0" destOrd="0" presId="urn:microsoft.com/office/officeart/2005/8/layout/vProcess5"/>
    <dgm:cxn modelId="{6CF8CD32-7C78-4DDC-BAFF-FA8B34CC1826}" type="presOf" srcId="{4CBFCC5F-C86D-4030-89BF-F0C342FF560E}" destId="{4255BBE2-37C1-41EB-9E7C-CACEDD594970}" srcOrd="0" destOrd="0" presId="urn:microsoft.com/office/officeart/2005/8/layout/vProcess5"/>
    <dgm:cxn modelId="{DAEEEC66-FDE4-4E30-86CF-B6C750162E02}" srcId="{A6D40EF1-B37D-4953-B1F2-5F82F3FA3E83}" destId="{9F36C2E6-A31B-4852-AD05-DEDED39858D9}" srcOrd="1" destOrd="0" parTransId="{DDC4EE5C-790F-44D4-98F6-8D44E2F721BA}" sibTransId="{1F862FF6-AAB8-4321-9F3E-3262BD96FA55}"/>
    <dgm:cxn modelId="{396DAD72-E59B-4061-AD09-64B5F7C83547}" srcId="{A6D40EF1-B37D-4953-B1F2-5F82F3FA3E83}" destId="{4CBFCC5F-C86D-4030-89BF-F0C342FF560E}" srcOrd="2" destOrd="0" parTransId="{2DBAB2CD-9D07-4F03-A98B-02D15C216B13}" sibTransId="{9B07B355-D4AB-4967-97C7-22EE0DCC209E}"/>
    <dgm:cxn modelId="{E59E617C-7450-47A3-A506-40C87C9E9BA2}" type="presOf" srcId="{9F36C2E6-A31B-4852-AD05-DEDED39858D9}" destId="{7123D8FE-989B-4BF4-8D20-942129EB54F1}" srcOrd="0" destOrd="0" presId="urn:microsoft.com/office/officeart/2005/8/layout/vProcess5"/>
    <dgm:cxn modelId="{86A9438E-B6F5-4844-9AF8-C261340FD94A}" type="presOf" srcId="{9F36C2E6-A31B-4852-AD05-DEDED39858D9}" destId="{41D84027-C00E-48CF-A487-F0A79D7EC8E4}" srcOrd="1" destOrd="0" presId="urn:microsoft.com/office/officeart/2005/8/layout/vProcess5"/>
    <dgm:cxn modelId="{010D929F-4A48-4C6D-A8E1-1FF99992D3D2}" type="presOf" srcId="{40B169BC-6C53-42AF-BFCF-BB592D73EA06}" destId="{F21D969F-DEE4-407D-8B1F-8DA48AAF0980}" srcOrd="1" destOrd="0" presId="urn:microsoft.com/office/officeart/2005/8/layout/vProcess5"/>
    <dgm:cxn modelId="{B8A42BA0-25EC-47C2-8E58-D054257ADD46}" type="presOf" srcId="{40B169BC-6C53-42AF-BFCF-BB592D73EA06}" destId="{72DED6A9-A01F-40C4-AA77-8A696D6D30B0}" srcOrd="0" destOrd="0" presId="urn:microsoft.com/office/officeart/2005/8/layout/vProcess5"/>
    <dgm:cxn modelId="{6E5F19AB-5C43-4660-BDE0-37932C9FB69C}" type="presOf" srcId="{A6D40EF1-B37D-4953-B1F2-5F82F3FA3E83}" destId="{BF39C8E3-C2CF-43BD-9D52-B09DF0DA93A1}" srcOrd="0" destOrd="0" presId="urn:microsoft.com/office/officeart/2005/8/layout/vProcess5"/>
    <dgm:cxn modelId="{895758BA-1BC6-48D3-AA9F-F2CDBD419802}" srcId="{A6D40EF1-B37D-4953-B1F2-5F82F3FA3E83}" destId="{40B169BC-6C53-42AF-BFCF-BB592D73EA06}" srcOrd="0" destOrd="0" parTransId="{4D0C06BF-65A2-4DC2-B8AC-702FE835C6C0}" sibTransId="{8D645AB2-B50F-4A9D-9A8B-4F4EF82FD6F5}"/>
    <dgm:cxn modelId="{0E599AEA-EC2B-49D5-B19D-C3C10E85CCBA}" type="presOf" srcId="{4CBFCC5F-C86D-4030-89BF-F0C342FF560E}" destId="{3398035C-94FF-427F-933C-BED2A2DFE51E}" srcOrd="1" destOrd="0" presId="urn:microsoft.com/office/officeart/2005/8/layout/vProcess5"/>
    <dgm:cxn modelId="{23B30910-24FA-497B-8B8F-547F88244C54}" type="presParOf" srcId="{BF39C8E3-C2CF-43BD-9D52-B09DF0DA93A1}" destId="{D3E70D1A-4C05-4B77-8F35-00F4C6F57881}" srcOrd="0" destOrd="0" presId="urn:microsoft.com/office/officeart/2005/8/layout/vProcess5"/>
    <dgm:cxn modelId="{B1D95FC0-5885-4FAC-8FD3-748C7D525F0D}" type="presParOf" srcId="{BF39C8E3-C2CF-43BD-9D52-B09DF0DA93A1}" destId="{72DED6A9-A01F-40C4-AA77-8A696D6D30B0}" srcOrd="1" destOrd="0" presId="urn:microsoft.com/office/officeart/2005/8/layout/vProcess5"/>
    <dgm:cxn modelId="{8EDE8557-48CF-45E4-9E44-AC4BE571268D}" type="presParOf" srcId="{BF39C8E3-C2CF-43BD-9D52-B09DF0DA93A1}" destId="{7123D8FE-989B-4BF4-8D20-942129EB54F1}" srcOrd="2" destOrd="0" presId="urn:microsoft.com/office/officeart/2005/8/layout/vProcess5"/>
    <dgm:cxn modelId="{3ED688F7-11AF-4FF7-AEBB-2F1D24311B1B}" type="presParOf" srcId="{BF39C8E3-C2CF-43BD-9D52-B09DF0DA93A1}" destId="{4255BBE2-37C1-41EB-9E7C-CACEDD594970}" srcOrd="3" destOrd="0" presId="urn:microsoft.com/office/officeart/2005/8/layout/vProcess5"/>
    <dgm:cxn modelId="{E21B2969-0614-4B97-8E2D-AA6708AFF10B}" type="presParOf" srcId="{BF39C8E3-C2CF-43BD-9D52-B09DF0DA93A1}" destId="{52321BC8-6F39-43B1-B4D2-E8E6A508E81F}" srcOrd="4" destOrd="0" presId="urn:microsoft.com/office/officeart/2005/8/layout/vProcess5"/>
    <dgm:cxn modelId="{0DEC37A5-541A-4834-8300-33B292C2F141}" type="presParOf" srcId="{BF39C8E3-C2CF-43BD-9D52-B09DF0DA93A1}" destId="{F54E55C3-DE77-4851-9268-6DA8DA841ED1}" srcOrd="5" destOrd="0" presId="urn:microsoft.com/office/officeart/2005/8/layout/vProcess5"/>
    <dgm:cxn modelId="{8C788D3D-0AAB-460B-B10E-48F3455280E6}" type="presParOf" srcId="{BF39C8E3-C2CF-43BD-9D52-B09DF0DA93A1}" destId="{F21D969F-DEE4-407D-8B1F-8DA48AAF0980}" srcOrd="6" destOrd="0" presId="urn:microsoft.com/office/officeart/2005/8/layout/vProcess5"/>
    <dgm:cxn modelId="{8307E12D-2FAF-4ACB-BAEC-C97811657929}" type="presParOf" srcId="{BF39C8E3-C2CF-43BD-9D52-B09DF0DA93A1}" destId="{41D84027-C00E-48CF-A487-F0A79D7EC8E4}" srcOrd="7" destOrd="0" presId="urn:microsoft.com/office/officeart/2005/8/layout/vProcess5"/>
    <dgm:cxn modelId="{66B3B2E8-12F8-45BF-A42D-B24A5BC524D9}" type="presParOf" srcId="{BF39C8E3-C2CF-43BD-9D52-B09DF0DA93A1}" destId="{3398035C-94FF-427F-933C-BED2A2DFE51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B3FB7C-5F6C-485C-A16C-627A4C0F610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D78AC09-4C10-479D-A308-696B11DD5DA2}">
      <dgm:prSet/>
      <dgm:spPr/>
      <dgm:t>
        <a:bodyPr/>
        <a:lstStyle/>
        <a:p>
          <a:r>
            <a:rPr lang="en-US"/>
            <a:t>Initial Download Issue: Initially encountered difficulties when attempting to download the dataset.</a:t>
          </a:r>
        </a:p>
      </dgm:t>
    </dgm:pt>
    <dgm:pt modelId="{317063C4-6A18-4368-8D64-A1F62A0B2362}" type="parTrans" cxnId="{A247E30F-06C0-46BE-B990-D80D468D4017}">
      <dgm:prSet/>
      <dgm:spPr/>
      <dgm:t>
        <a:bodyPr/>
        <a:lstStyle/>
        <a:p>
          <a:endParaRPr lang="en-US"/>
        </a:p>
      </dgm:t>
    </dgm:pt>
    <dgm:pt modelId="{59E813EB-8CEE-46BD-9E8A-091C9F42B6A5}" type="sibTrans" cxnId="{A247E30F-06C0-46BE-B990-D80D468D4017}">
      <dgm:prSet/>
      <dgm:spPr/>
      <dgm:t>
        <a:bodyPr/>
        <a:lstStyle/>
        <a:p>
          <a:endParaRPr lang="en-US"/>
        </a:p>
      </dgm:t>
    </dgm:pt>
    <dgm:pt modelId="{3489BD30-6DE7-43AF-8DFA-093DDBE50FCD}">
      <dgm:prSet/>
      <dgm:spPr/>
      <dgm:t>
        <a:bodyPr/>
        <a:lstStyle/>
        <a:p>
          <a:r>
            <a:rPr lang="en-US"/>
            <a:t>The dataset lacks COVID-related information, with data available only up to 2017.</a:t>
          </a:r>
        </a:p>
      </dgm:t>
    </dgm:pt>
    <dgm:pt modelId="{165645BA-B5BB-49CC-91FE-83BD901C7A91}" type="parTrans" cxnId="{AE8496DA-7481-47F5-A597-72106F70A1D8}">
      <dgm:prSet/>
      <dgm:spPr/>
      <dgm:t>
        <a:bodyPr/>
        <a:lstStyle/>
        <a:p>
          <a:endParaRPr lang="en-US"/>
        </a:p>
      </dgm:t>
    </dgm:pt>
    <dgm:pt modelId="{4F454527-1392-4765-8364-D7074BC4DAA5}" type="sibTrans" cxnId="{AE8496DA-7481-47F5-A597-72106F70A1D8}">
      <dgm:prSet/>
      <dgm:spPr/>
      <dgm:t>
        <a:bodyPr/>
        <a:lstStyle/>
        <a:p>
          <a:endParaRPr lang="en-US"/>
        </a:p>
      </dgm:t>
    </dgm:pt>
    <dgm:pt modelId="{E5B0E1A5-10D3-48DC-A9A1-6517EA300A0A}" type="pres">
      <dgm:prSet presAssocID="{A1B3FB7C-5F6C-485C-A16C-627A4C0F6109}" presName="linear" presStyleCnt="0">
        <dgm:presLayoutVars>
          <dgm:animLvl val="lvl"/>
          <dgm:resizeHandles val="exact"/>
        </dgm:presLayoutVars>
      </dgm:prSet>
      <dgm:spPr/>
    </dgm:pt>
    <dgm:pt modelId="{A18D0311-90D6-4050-8F11-BCE013D69792}" type="pres">
      <dgm:prSet presAssocID="{8D78AC09-4C10-479D-A308-696B11DD5DA2}" presName="parentText" presStyleLbl="node1" presStyleIdx="0" presStyleCnt="2">
        <dgm:presLayoutVars>
          <dgm:chMax val="0"/>
          <dgm:bulletEnabled val="1"/>
        </dgm:presLayoutVars>
      </dgm:prSet>
      <dgm:spPr/>
    </dgm:pt>
    <dgm:pt modelId="{F9A139A6-6A33-47E4-B52E-D3E58BE409AF}" type="pres">
      <dgm:prSet presAssocID="{59E813EB-8CEE-46BD-9E8A-091C9F42B6A5}" presName="spacer" presStyleCnt="0"/>
      <dgm:spPr/>
    </dgm:pt>
    <dgm:pt modelId="{266EF0AC-4AC2-49D0-8C50-FB1F9BC24ABA}" type="pres">
      <dgm:prSet presAssocID="{3489BD30-6DE7-43AF-8DFA-093DDBE50FCD}" presName="parentText" presStyleLbl="node1" presStyleIdx="1" presStyleCnt="2">
        <dgm:presLayoutVars>
          <dgm:chMax val="0"/>
          <dgm:bulletEnabled val="1"/>
        </dgm:presLayoutVars>
      </dgm:prSet>
      <dgm:spPr/>
    </dgm:pt>
  </dgm:ptLst>
  <dgm:cxnLst>
    <dgm:cxn modelId="{A247E30F-06C0-46BE-B990-D80D468D4017}" srcId="{A1B3FB7C-5F6C-485C-A16C-627A4C0F6109}" destId="{8D78AC09-4C10-479D-A308-696B11DD5DA2}" srcOrd="0" destOrd="0" parTransId="{317063C4-6A18-4368-8D64-A1F62A0B2362}" sibTransId="{59E813EB-8CEE-46BD-9E8A-091C9F42B6A5}"/>
    <dgm:cxn modelId="{98A28133-CD04-406C-A8C0-4AD434887C19}" type="presOf" srcId="{8D78AC09-4C10-479D-A308-696B11DD5DA2}" destId="{A18D0311-90D6-4050-8F11-BCE013D69792}" srcOrd="0" destOrd="0" presId="urn:microsoft.com/office/officeart/2005/8/layout/vList2"/>
    <dgm:cxn modelId="{E104C0D1-6C18-4B45-8598-4D5A1FA3878A}" type="presOf" srcId="{A1B3FB7C-5F6C-485C-A16C-627A4C0F6109}" destId="{E5B0E1A5-10D3-48DC-A9A1-6517EA300A0A}" srcOrd="0" destOrd="0" presId="urn:microsoft.com/office/officeart/2005/8/layout/vList2"/>
    <dgm:cxn modelId="{91FA6DD9-43B6-492F-9FDB-CC00433AC6E1}" type="presOf" srcId="{3489BD30-6DE7-43AF-8DFA-093DDBE50FCD}" destId="{266EF0AC-4AC2-49D0-8C50-FB1F9BC24ABA}" srcOrd="0" destOrd="0" presId="urn:microsoft.com/office/officeart/2005/8/layout/vList2"/>
    <dgm:cxn modelId="{AE8496DA-7481-47F5-A597-72106F70A1D8}" srcId="{A1B3FB7C-5F6C-485C-A16C-627A4C0F6109}" destId="{3489BD30-6DE7-43AF-8DFA-093DDBE50FCD}" srcOrd="1" destOrd="0" parTransId="{165645BA-B5BB-49CC-91FE-83BD901C7A91}" sibTransId="{4F454527-1392-4765-8364-D7074BC4DAA5}"/>
    <dgm:cxn modelId="{252BC6D1-46B1-4DD5-8D10-06F4BC6B8E1C}" type="presParOf" srcId="{E5B0E1A5-10D3-48DC-A9A1-6517EA300A0A}" destId="{A18D0311-90D6-4050-8F11-BCE013D69792}" srcOrd="0" destOrd="0" presId="urn:microsoft.com/office/officeart/2005/8/layout/vList2"/>
    <dgm:cxn modelId="{F86C298D-640F-489E-9794-EC5EC9960833}" type="presParOf" srcId="{E5B0E1A5-10D3-48DC-A9A1-6517EA300A0A}" destId="{F9A139A6-6A33-47E4-B52E-D3E58BE409AF}" srcOrd="1" destOrd="0" presId="urn:microsoft.com/office/officeart/2005/8/layout/vList2"/>
    <dgm:cxn modelId="{500AD59E-6FA2-4BB9-BE82-426C3749C528}" type="presParOf" srcId="{E5B0E1A5-10D3-48DC-A9A1-6517EA300A0A}" destId="{266EF0AC-4AC2-49D0-8C50-FB1F9BC24A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DEE2C-21DA-4C97-9E00-90EF95162979}">
      <dsp:nvSpPr>
        <dsp:cNvPr id="0" name=""/>
        <dsp:cNvSpPr/>
      </dsp:nvSpPr>
      <dsp:spPr>
        <a:xfrm>
          <a:off x="0" y="1862"/>
          <a:ext cx="11029950" cy="0"/>
        </a:xfrm>
        <a:prstGeom prst="line">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1A81E-09C6-4312-B83A-27D79C94C1AE}">
      <dsp:nvSpPr>
        <dsp:cNvPr id="0" name=""/>
        <dsp:cNvSpPr/>
      </dsp:nvSpPr>
      <dsp:spPr>
        <a:xfrm>
          <a:off x="0" y="1862"/>
          <a:ext cx="11029950" cy="127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kern="1200">
              <a:latin typeface="Times New Roman"/>
              <a:cs typeface="Times New Roman"/>
            </a:rPr>
            <a:t>Data collection</a:t>
          </a:r>
          <a:r>
            <a:rPr lang="en-US" sz="2600" kern="1200">
              <a:latin typeface="Times New Roman"/>
              <a:cs typeface="Times New Roman"/>
            </a:rPr>
            <a:t>- The data, spanning from 2010 to 2017, was extracted from the IPUMS NHIS.</a:t>
          </a:r>
        </a:p>
      </dsp:txBody>
      <dsp:txXfrm>
        <a:off x="0" y="1862"/>
        <a:ext cx="11029950" cy="1270185"/>
      </dsp:txXfrm>
    </dsp:sp>
    <dsp:sp modelId="{D9DD14B1-874A-4D3D-846D-B2778284BF32}">
      <dsp:nvSpPr>
        <dsp:cNvPr id="0" name=""/>
        <dsp:cNvSpPr/>
      </dsp:nvSpPr>
      <dsp:spPr>
        <a:xfrm>
          <a:off x="0" y="1272047"/>
          <a:ext cx="11029950" cy="0"/>
        </a:xfrm>
        <a:prstGeom prst="line">
          <a:avLst/>
        </a:prstGeom>
        <a:solidFill>
          <a:schemeClr val="accent5">
            <a:hueOff val="1178392"/>
            <a:satOff val="-5635"/>
            <a:lumOff val="6177"/>
            <a:alphaOff val="0"/>
          </a:schemeClr>
        </a:solidFill>
        <a:ln w="22225" cap="rnd" cmpd="sng" algn="ctr">
          <a:solidFill>
            <a:schemeClr val="accent5">
              <a:hueOff val="1178392"/>
              <a:satOff val="-5635"/>
              <a:lumOff val="6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916C8-75F3-440D-8B66-076BDA59DCEA}">
      <dsp:nvSpPr>
        <dsp:cNvPr id="0" name=""/>
        <dsp:cNvSpPr/>
      </dsp:nvSpPr>
      <dsp:spPr>
        <a:xfrm>
          <a:off x="0" y="1272047"/>
          <a:ext cx="11029950" cy="127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kern="1200">
              <a:latin typeface="Times New Roman"/>
              <a:cs typeface="Times New Roman"/>
            </a:rPr>
            <a:t>Objective</a:t>
          </a:r>
          <a:r>
            <a:rPr lang="en-US" sz="2600" kern="1200">
              <a:latin typeface="Times New Roman"/>
              <a:cs typeface="Times New Roman"/>
            </a:rPr>
            <a:t>- The primary objective of this data extraction was to analyze trends in the occurrence of falls and associated injuries within different age categories.</a:t>
          </a:r>
        </a:p>
      </dsp:txBody>
      <dsp:txXfrm>
        <a:off x="0" y="1272047"/>
        <a:ext cx="11029950" cy="1270185"/>
      </dsp:txXfrm>
    </dsp:sp>
    <dsp:sp modelId="{87F9BC69-3B0C-4E7F-89DF-312B8508C4AF}">
      <dsp:nvSpPr>
        <dsp:cNvPr id="0" name=""/>
        <dsp:cNvSpPr/>
      </dsp:nvSpPr>
      <dsp:spPr>
        <a:xfrm>
          <a:off x="0" y="2542233"/>
          <a:ext cx="11029950" cy="0"/>
        </a:xfrm>
        <a:prstGeom prst="line">
          <a:avLst/>
        </a:prstGeom>
        <a:solidFill>
          <a:schemeClr val="accent5">
            <a:hueOff val="2356783"/>
            <a:satOff val="-11270"/>
            <a:lumOff val="12353"/>
            <a:alphaOff val="0"/>
          </a:schemeClr>
        </a:solidFill>
        <a:ln w="22225" cap="rnd"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FDEDD6-06B3-45ED-A013-26132650D82B}">
      <dsp:nvSpPr>
        <dsp:cNvPr id="0" name=""/>
        <dsp:cNvSpPr/>
      </dsp:nvSpPr>
      <dsp:spPr>
        <a:xfrm>
          <a:off x="0" y="2542233"/>
          <a:ext cx="11029950" cy="1270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b="1" kern="1200">
              <a:latin typeface="Times New Roman"/>
              <a:cs typeface="Times New Roman"/>
            </a:rPr>
            <a:t>Aim</a:t>
          </a:r>
          <a:r>
            <a:rPr lang="en-US" sz="2600" kern="1200">
              <a:latin typeface="Times New Roman"/>
              <a:cs typeface="Times New Roman"/>
            </a:rPr>
            <a:t>- Our analysis specifically focuses on differentiating these trends among various age groups and genders to understand the patterns and causes of injury over the age of 55.</a:t>
          </a:r>
        </a:p>
      </dsp:txBody>
      <dsp:txXfrm>
        <a:off x="0" y="2542233"/>
        <a:ext cx="11029950" cy="1270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6A036-DEAC-4B83-A304-F4984157B393}">
      <dsp:nvSpPr>
        <dsp:cNvPr id="0" name=""/>
        <dsp:cNvSpPr/>
      </dsp:nvSpPr>
      <dsp:spPr>
        <a:xfrm>
          <a:off x="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FC013-96AA-4EEA-8FC7-82B4F133F7A7}">
      <dsp:nvSpPr>
        <dsp:cNvPr id="0" name=""/>
        <dsp:cNvSpPr/>
      </dsp:nvSpPr>
      <dsp:spPr>
        <a:xfrm>
          <a:off x="344685"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Hari Shivani- Developing Lead</a:t>
          </a:r>
        </a:p>
      </dsp:txBody>
      <dsp:txXfrm>
        <a:off x="402381" y="1143622"/>
        <a:ext cx="2986781" cy="1854488"/>
      </dsp:txXfrm>
    </dsp:sp>
    <dsp:sp modelId="{97A00916-773E-400C-8C6C-4A35BFE90D81}">
      <dsp:nvSpPr>
        <dsp:cNvPr id="0" name=""/>
        <dsp:cNvSpPr/>
      </dsp:nvSpPr>
      <dsp:spPr>
        <a:xfrm>
          <a:off x="3791545"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EE9C2-7333-4374-B807-6B003A541900}">
      <dsp:nvSpPr>
        <dsp:cNvPr id="0" name=""/>
        <dsp:cNvSpPr/>
      </dsp:nvSpPr>
      <dsp:spPr>
        <a:xfrm>
          <a:off x="4136231"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Navya Reddy- Project manager</a:t>
          </a:r>
        </a:p>
      </dsp:txBody>
      <dsp:txXfrm>
        <a:off x="4193927" y="1143622"/>
        <a:ext cx="2986781" cy="1854488"/>
      </dsp:txXfrm>
    </dsp:sp>
    <dsp:sp modelId="{DBB676A4-41DB-4D01-8A6A-70208EEE927C}">
      <dsp:nvSpPr>
        <dsp:cNvPr id="0" name=""/>
        <dsp:cNvSpPr/>
      </dsp:nvSpPr>
      <dsp:spPr>
        <a:xfrm>
          <a:off x="758309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87E73-EDB4-47D8-A121-DFCFBBE75D1D}">
      <dsp:nvSpPr>
        <dsp:cNvPr id="0" name=""/>
        <dsp:cNvSpPr/>
      </dsp:nvSpPr>
      <dsp:spPr>
        <a:xfrm>
          <a:off x="7927776"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Mokshitha- PM Buddy</a:t>
          </a:r>
        </a:p>
      </dsp:txBody>
      <dsp:txXfrm>
        <a:off x="7985472" y="1143622"/>
        <a:ext cx="2986781" cy="1854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ED6A9-A01F-40C4-AA77-8A696D6D30B0}">
      <dsp:nvSpPr>
        <dsp:cNvPr id="0" name=""/>
        <dsp:cNvSpPr/>
      </dsp:nvSpPr>
      <dsp:spPr>
        <a:xfrm>
          <a:off x="0" y="0"/>
          <a:ext cx="9375172" cy="1090345"/>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extracted in </a:t>
          </a:r>
          <a:r>
            <a:rPr lang="en-IN" sz="1700" kern="1200" err="1"/>
            <a:t>Jupyter</a:t>
          </a:r>
          <a:r>
            <a:rPr lang="en-IN" sz="1700" kern="1200"/>
            <a:t> </a:t>
          </a:r>
          <a:endParaRPr lang="en-US" sz="1700" kern="1200"/>
        </a:p>
      </dsp:txBody>
      <dsp:txXfrm>
        <a:off x="31935" y="31935"/>
        <a:ext cx="8198604" cy="1026475"/>
      </dsp:txXfrm>
    </dsp:sp>
    <dsp:sp modelId="{7123D8FE-989B-4BF4-8D20-942129EB54F1}">
      <dsp:nvSpPr>
        <dsp:cNvPr id="0" name=""/>
        <dsp:cNvSpPr/>
      </dsp:nvSpPr>
      <dsp:spPr>
        <a:xfrm>
          <a:off x="827221" y="1272070"/>
          <a:ext cx="9375172" cy="1090345"/>
        </a:xfrm>
        <a:prstGeom prst="roundRect">
          <a:avLst>
            <a:gd name="adj" fmla="val 10000"/>
          </a:avLst>
        </a:prstGeom>
        <a:solidFill>
          <a:schemeClr val="accent2">
            <a:hueOff val="-661686"/>
            <a:satOff val="746"/>
            <a:lumOff val="17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Checked for null values </a:t>
          </a:r>
          <a:endParaRPr lang="en-US" sz="1700" kern="1200"/>
        </a:p>
      </dsp:txBody>
      <dsp:txXfrm>
        <a:off x="859156" y="1304005"/>
        <a:ext cx="7775356" cy="1026475"/>
      </dsp:txXfrm>
    </dsp:sp>
    <dsp:sp modelId="{4255BBE2-37C1-41EB-9E7C-CACEDD594970}">
      <dsp:nvSpPr>
        <dsp:cNvPr id="0" name=""/>
        <dsp:cNvSpPr/>
      </dsp:nvSpPr>
      <dsp:spPr>
        <a:xfrm>
          <a:off x="1654442" y="2544140"/>
          <a:ext cx="9375172" cy="1090345"/>
        </a:xfrm>
        <a:prstGeom prst="roundRect">
          <a:avLst>
            <a:gd name="adj" fmla="val 10000"/>
          </a:avLst>
        </a:prstGeom>
        <a:solidFill>
          <a:schemeClr val="accent2">
            <a:hueOff val="-1323373"/>
            <a:satOff val="1492"/>
            <a:lumOff val="3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N" sz="1700" kern="1200"/>
            <a:t>Data analysis</a:t>
          </a:r>
          <a:r>
            <a:rPr lang="en-IN" sz="1700" b="0" kern="1200"/>
            <a:t> </a:t>
          </a:r>
          <a:r>
            <a:rPr lang="en-IN" sz="1700" b="0" kern="1200">
              <a:latin typeface="Franklin Gothic Demi" panose="020B0502020104020203"/>
            </a:rPr>
            <a:t>(in progress):</a:t>
          </a:r>
          <a:br>
            <a:rPr lang="en-IN" sz="1700" b="0" kern="1200">
              <a:latin typeface="Franklin Gothic Demi" panose="020B0502020104020203"/>
            </a:rPr>
          </a:br>
          <a:r>
            <a:rPr lang="en-IN" sz="1700" b="0" kern="1200"/>
            <a:t>Utilized weighted averages to </a:t>
          </a:r>
          <a:r>
            <a:rPr lang="en-IN" sz="1700" b="0" kern="1200" err="1"/>
            <a:t>analyze</a:t>
          </a:r>
          <a:r>
            <a:rPr lang="en-IN" sz="1700" b="0" kern="1200"/>
            <a:t> injury counts, specifically examining how falls occurred (IRFALL1) and their causes (IRFALLWHY).</a:t>
          </a:r>
          <a:r>
            <a:rPr lang="en-IN" sz="1700" b="0" kern="1200">
              <a:latin typeface="Franklin Gothic Demi" panose="020B0502020104020203"/>
            </a:rPr>
            <a:t> </a:t>
          </a:r>
          <a:br>
            <a:rPr lang="en-IN" sz="1700" b="0" kern="1200">
              <a:latin typeface="Franklin Gothic Demi" panose="020B0502020104020203"/>
            </a:rPr>
          </a:br>
          <a:r>
            <a:rPr lang="en-IN" sz="1700" b="0" kern="1200"/>
            <a:t>Focused the analysis on age categories: 55-64, 65-84, and 85+.</a:t>
          </a:r>
          <a:endParaRPr lang="en-US" sz="1700" b="0" kern="1200">
            <a:latin typeface="Franklin Gothic Demi" panose="020B0502020104020203"/>
          </a:endParaRPr>
        </a:p>
      </dsp:txBody>
      <dsp:txXfrm>
        <a:off x="1686377" y="2576075"/>
        <a:ext cx="7775356" cy="1026475"/>
      </dsp:txXfrm>
    </dsp:sp>
    <dsp:sp modelId="{52321BC8-6F39-43B1-B4D2-E8E6A508E81F}">
      <dsp:nvSpPr>
        <dsp:cNvPr id="0" name=""/>
        <dsp:cNvSpPr/>
      </dsp:nvSpPr>
      <dsp:spPr>
        <a:xfrm>
          <a:off x="8666447" y="826845"/>
          <a:ext cx="708724" cy="708724"/>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25910" y="826845"/>
        <a:ext cx="389798" cy="533315"/>
      </dsp:txXfrm>
    </dsp:sp>
    <dsp:sp modelId="{F54E55C3-DE77-4851-9268-6DA8DA841ED1}">
      <dsp:nvSpPr>
        <dsp:cNvPr id="0" name=""/>
        <dsp:cNvSpPr/>
      </dsp:nvSpPr>
      <dsp:spPr>
        <a:xfrm>
          <a:off x="9493669" y="2091646"/>
          <a:ext cx="708724" cy="708724"/>
        </a:xfrm>
        <a:prstGeom prst="downArrow">
          <a:avLst>
            <a:gd name="adj1" fmla="val 55000"/>
            <a:gd name="adj2" fmla="val 45000"/>
          </a:avLst>
        </a:prstGeom>
        <a:solidFill>
          <a:schemeClr val="accent2">
            <a:tint val="40000"/>
            <a:alpha val="90000"/>
            <a:hueOff val="-1841865"/>
            <a:satOff val="12270"/>
            <a:lumOff val="1122"/>
            <a:alphaOff val="0"/>
          </a:schemeClr>
        </a:solidFill>
        <a:ln w="22225"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53132" y="2091646"/>
        <a:ext cx="389798" cy="533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D0311-90D6-4050-8F11-BCE013D69792}">
      <dsp:nvSpPr>
        <dsp:cNvPr id="0" name=""/>
        <dsp:cNvSpPr/>
      </dsp:nvSpPr>
      <dsp:spPr>
        <a:xfrm>
          <a:off x="0" y="38145"/>
          <a:ext cx="7012370" cy="226746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Initial Download Issue: Initially encountered difficulties when attempting to download the dataset.</a:t>
          </a:r>
        </a:p>
      </dsp:txBody>
      <dsp:txXfrm>
        <a:off x="110688" y="148833"/>
        <a:ext cx="6790994" cy="2046084"/>
      </dsp:txXfrm>
    </dsp:sp>
    <dsp:sp modelId="{266EF0AC-4AC2-49D0-8C50-FB1F9BC24ABA}">
      <dsp:nvSpPr>
        <dsp:cNvPr id="0" name=""/>
        <dsp:cNvSpPr/>
      </dsp:nvSpPr>
      <dsp:spPr>
        <a:xfrm>
          <a:off x="0" y="2403525"/>
          <a:ext cx="7012370" cy="2267460"/>
        </a:xfrm>
        <a:prstGeom prst="roundRect">
          <a:avLst/>
        </a:prstGeom>
        <a:gradFill rotWithShape="0">
          <a:gsLst>
            <a:gs pos="0">
              <a:schemeClr val="accent2">
                <a:hueOff val="-1323373"/>
                <a:satOff val="1492"/>
                <a:lumOff val="3530"/>
                <a:alphaOff val="0"/>
                <a:tint val="98000"/>
                <a:lumMod val="110000"/>
              </a:schemeClr>
            </a:gs>
            <a:gs pos="84000">
              <a:schemeClr val="accent2">
                <a:hueOff val="-1323373"/>
                <a:satOff val="1492"/>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 dataset lacks COVID-related information, with data available only up to 2017.</a:t>
          </a:r>
        </a:p>
      </dsp:txBody>
      <dsp:txXfrm>
        <a:off x="110688" y="2514213"/>
        <a:ext cx="6790994" cy="20460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11/28/2023</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11/28/2023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11/28/2023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his.ipums.org/nh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1552397"/>
            <a:ext cx="7231784" cy="3654081"/>
          </a:xfrm>
        </p:spPr>
        <p:txBody>
          <a:bodyPr anchor="ctr">
            <a:normAutofit/>
          </a:bodyPr>
          <a:lstStyle/>
          <a:p>
            <a:r>
              <a:rPr lang="en-IN" sz="5400" b="1" i="0" cap="all">
                <a:solidFill>
                  <a:schemeClr val="tx2"/>
                </a:solidFill>
                <a:effectLst/>
                <a:latin typeface="Arial" panose="020B0604020202020204" pitchFamily="34" charset="0"/>
                <a:cs typeface="Arial" panose="020B0604020202020204" pitchFamily="34" charset="0"/>
              </a:rPr>
              <a:t>IPUMS </a:t>
            </a:r>
            <a:r>
              <a:rPr lang="en-IN" sz="5400" b="1" i="0">
                <a:solidFill>
                  <a:schemeClr val="tx2"/>
                </a:solidFill>
                <a:effectLst/>
                <a:latin typeface="Arial" panose="020B0604020202020204" pitchFamily="34" charset="0"/>
                <a:cs typeface="Arial" panose="020B0604020202020204" pitchFamily="34" charset="0"/>
              </a:rPr>
              <a:t>National Health Interview Survey (NHIS)</a:t>
            </a:r>
            <a:br>
              <a:rPr lang="en-IN" sz="5400" b="1" i="0" cap="all">
                <a:solidFill>
                  <a:schemeClr val="tx2"/>
                </a:solidFill>
                <a:effectLst/>
                <a:latin typeface="Arial" panose="020B0604020202020204" pitchFamily="34" charset="0"/>
                <a:cs typeface="Arial" panose="020B0604020202020204" pitchFamily="34" charset="0"/>
              </a:rPr>
            </a:br>
            <a:r>
              <a:rPr lang="en-US" sz="5400" b="1" i="0">
                <a:solidFill>
                  <a:schemeClr val="tx2"/>
                </a:solidFill>
                <a:effectLst/>
                <a:latin typeface="Arial" panose="020B0604020202020204" pitchFamily="34" charset="0"/>
                <a:cs typeface="Arial" panose="020B0604020202020204" pitchFamily="34" charset="0"/>
              </a:rPr>
              <a:t>DATA ANALYSIS</a:t>
            </a:r>
            <a:endParaRPr lang="en-US" sz="5400" b="1">
              <a:solidFill>
                <a:schemeClr val="tx2"/>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people&#10;&#10;Description automatically generated">
            <a:extLst>
              <a:ext uri="{FF2B5EF4-FFF2-40B4-BE49-F238E27FC236}">
                <a16:creationId xmlns:a16="http://schemas.microsoft.com/office/drawing/2014/main" id="{8EA28223-A0BB-A49B-DAA7-16D31256B3D6}"/>
              </a:ext>
            </a:extLst>
          </p:cNvPr>
          <p:cNvPicPr>
            <a:picLocks noChangeAspect="1"/>
          </p:cNvPicPr>
          <p:nvPr/>
        </p:nvPicPr>
        <p:blipFill>
          <a:blip r:embed="rId2"/>
          <a:stretch>
            <a:fillRect/>
          </a:stretch>
        </p:blipFill>
        <p:spPr>
          <a:xfrm>
            <a:off x="643467" y="1368378"/>
            <a:ext cx="5200309" cy="4121244"/>
          </a:xfrm>
          <a:prstGeom prst="rect">
            <a:avLst/>
          </a:prstGeom>
        </p:spPr>
      </p:pic>
      <p:sp>
        <p:nvSpPr>
          <p:cNvPr id="39" name="Rectangle 38">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ge distribution&#10;&#10;Description automatically generated">
            <a:extLst>
              <a:ext uri="{FF2B5EF4-FFF2-40B4-BE49-F238E27FC236}">
                <a16:creationId xmlns:a16="http://schemas.microsoft.com/office/drawing/2014/main" id="{790E03D6-265D-0846-C7AA-8A5F2178D23A}"/>
              </a:ext>
            </a:extLst>
          </p:cNvPr>
          <p:cNvPicPr>
            <a:picLocks noChangeAspect="1"/>
          </p:cNvPicPr>
          <p:nvPr/>
        </p:nvPicPr>
        <p:blipFill>
          <a:blip r:embed="rId3"/>
          <a:stretch>
            <a:fillRect/>
          </a:stretch>
        </p:blipFill>
        <p:spPr>
          <a:xfrm>
            <a:off x="6346824" y="1621406"/>
            <a:ext cx="5201708" cy="3615187"/>
          </a:xfrm>
          <a:prstGeom prst="rect">
            <a:avLst/>
          </a:prstGeom>
        </p:spPr>
      </p:pic>
    </p:spTree>
    <p:extLst>
      <p:ext uri="{BB962C8B-B14F-4D97-AF65-F5344CB8AC3E}">
        <p14:creationId xmlns:p14="http://schemas.microsoft.com/office/powerpoint/2010/main" val="11492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Rectangle 35">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7448B77-C15D-7912-EEBA-B2045356270B}"/>
              </a:ext>
            </a:extLst>
          </p:cNvPr>
          <p:cNvSpPr txBox="1"/>
          <p:nvPr/>
        </p:nvSpPr>
        <p:spPr>
          <a:xfrm>
            <a:off x="671513" y="2536031"/>
            <a:ext cx="3123783" cy="3671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rgbClr val="FFFFFF"/>
                </a:solidFill>
              </a:rPr>
              <a:t> People over the age of 55 fell or were injured on the floor or an escalator</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p:txBody>
      </p:sp>
      <p:pic>
        <p:nvPicPr>
          <p:cNvPr id="4" name="Picture 3" descr="A screenshot of a graph&#10;&#10;Description automatically generated">
            <a:extLst>
              <a:ext uri="{FF2B5EF4-FFF2-40B4-BE49-F238E27FC236}">
                <a16:creationId xmlns:a16="http://schemas.microsoft.com/office/drawing/2014/main" id="{E50FDE7D-DBD6-6BFA-2D43-45698483A3C1}"/>
              </a:ext>
            </a:extLst>
          </p:cNvPr>
          <p:cNvPicPr>
            <a:picLocks noChangeAspect="1"/>
          </p:cNvPicPr>
          <p:nvPr/>
        </p:nvPicPr>
        <p:blipFill rotWithShape="1">
          <a:blip r:embed="rId2"/>
          <a:srcRect r="6031" b="-2"/>
          <a:stretch/>
        </p:blipFill>
        <p:spPr>
          <a:xfrm>
            <a:off x="4241830" y="601200"/>
            <a:ext cx="7503636" cy="5789365"/>
          </a:xfrm>
          <a:prstGeom prst="rect">
            <a:avLst/>
          </a:prstGeom>
        </p:spPr>
      </p:pic>
    </p:spTree>
    <p:extLst>
      <p:ext uri="{BB962C8B-B14F-4D97-AF65-F5344CB8AC3E}">
        <p14:creationId xmlns:p14="http://schemas.microsoft.com/office/powerpoint/2010/main" val="13770321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Rectangle 35">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7448B77-C15D-7912-EEBA-B2045356270B}"/>
              </a:ext>
            </a:extLst>
          </p:cNvPr>
          <p:cNvSpPr txBox="1"/>
          <p:nvPr/>
        </p:nvSpPr>
        <p:spPr>
          <a:xfrm>
            <a:off x="671513" y="2536031"/>
            <a:ext cx="3123783" cy="3671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rgbClr val="FFFFFF"/>
                </a:solidFill>
              </a:rPr>
              <a:t> Slipping, tripping, and loss of balance are the most common causes of falls or injuries in people over the age of 55.</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p:txBody>
      </p:sp>
      <p:pic>
        <p:nvPicPr>
          <p:cNvPr id="2" name="Picture 1">
            <a:extLst>
              <a:ext uri="{FF2B5EF4-FFF2-40B4-BE49-F238E27FC236}">
                <a16:creationId xmlns:a16="http://schemas.microsoft.com/office/drawing/2014/main" id="{B1793351-4437-6C3C-F7E4-3D929C0BF38B}"/>
              </a:ext>
            </a:extLst>
          </p:cNvPr>
          <p:cNvPicPr>
            <a:picLocks noChangeAspect="1"/>
          </p:cNvPicPr>
          <p:nvPr/>
        </p:nvPicPr>
        <p:blipFill rotWithShape="1">
          <a:blip r:embed="rId2"/>
          <a:srcRect r="14455" b="-2"/>
          <a:stretch/>
        </p:blipFill>
        <p:spPr>
          <a:xfrm>
            <a:off x="4241830" y="601200"/>
            <a:ext cx="7503636" cy="5789365"/>
          </a:xfrm>
          <a:prstGeom prst="rect">
            <a:avLst/>
          </a:prstGeom>
        </p:spPr>
      </p:pic>
    </p:spTree>
    <p:extLst>
      <p:ext uri="{BB962C8B-B14F-4D97-AF65-F5344CB8AC3E}">
        <p14:creationId xmlns:p14="http://schemas.microsoft.com/office/powerpoint/2010/main" val="9891228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EEF605-B2CF-46DF-8CBD-B03F31FAD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F889FED-B7B7-45E2-A1EC-CFE97394A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C57FA46-8945-4DEE-92C7-EB9E2F663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96D02CE-7AD1-76C0-91E2-25C56C3EEC05}"/>
              </a:ext>
            </a:extLst>
          </p:cNvPr>
          <p:cNvPicPr>
            <a:picLocks noChangeAspect="1"/>
          </p:cNvPicPr>
          <p:nvPr/>
        </p:nvPicPr>
        <p:blipFill>
          <a:blip r:embed="rId2"/>
          <a:stretch>
            <a:fillRect/>
          </a:stretch>
        </p:blipFill>
        <p:spPr>
          <a:xfrm>
            <a:off x="593252" y="1031957"/>
            <a:ext cx="3397924" cy="1664983"/>
          </a:xfrm>
          <a:prstGeom prst="rect">
            <a:avLst/>
          </a:prstGeom>
        </p:spPr>
      </p:pic>
      <p:sp>
        <p:nvSpPr>
          <p:cNvPr id="20" name="Rectangle 19">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lines&#10;&#10;Description automatically generated">
            <a:extLst>
              <a:ext uri="{FF2B5EF4-FFF2-40B4-BE49-F238E27FC236}">
                <a16:creationId xmlns:a16="http://schemas.microsoft.com/office/drawing/2014/main" id="{D2E28D01-111E-D506-7B87-50D2BB57FDAE}"/>
              </a:ext>
            </a:extLst>
          </p:cNvPr>
          <p:cNvPicPr>
            <a:picLocks noChangeAspect="1"/>
          </p:cNvPicPr>
          <p:nvPr/>
        </p:nvPicPr>
        <p:blipFill>
          <a:blip r:embed="rId3"/>
          <a:stretch>
            <a:fillRect/>
          </a:stretch>
        </p:blipFill>
        <p:spPr>
          <a:xfrm>
            <a:off x="4391187" y="1036205"/>
            <a:ext cx="3397924" cy="1656488"/>
          </a:xfrm>
          <a:prstGeom prst="rect">
            <a:avLst/>
          </a:prstGeom>
        </p:spPr>
      </p:pic>
      <p:sp>
        <p:nvSpPr>
          <p:cNvPr id="24" name="Rectangle 23">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different colored lines&#10;&#10;Description automatically generated">
            <a:extLst>
              <a:ext uri="{FF2B5EF4-FFF2-40B4-BE49-F238E27FC236}">
                <a16:creationId xmlns:a16="http://schemas.microsoft.com/office/drawing/2014/main" id="{7B09A885-5333-41F6-236D-268626D22696}"/>
              </a:ext>
            </a:extLst>
          </p:cNvPr>
          <p:cNvPicPr>
            <a:picLocks noChangeAspect="1"/>
          </p:cNvPicPr>
          <p:nvPr/>
        </p:nvPicPr>
        <p:blipFill>
          <a:blip r:embed="rId4"/>
          <a:stretch>
            <a:fillRect/>
          </a:stretch>
        </p:blipFill>
        <p:spPr>
          <a:xfrm>
            <a:off x="8188827" y="1044286"/>
            <a:ext cx="3400442" cy="1657716"/>
          </a:xfrm>
          <a:prstGeom prst="rect">
            <a:avLst/>
          </a:prstGeom>
        </p:spPr>
      </p:pic>
      <p:sp>
        <p:nvSpPr>
          <p:cNvPr id="26" name="Rectangle 25">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4A1DF084-D526-8763-1213-E7384F7C12FA}"/>
              </a:ext>
            </a:extLst>
          </p:cNvPr>
          <p:cNvSpPr txBox="1"/>
          <p:nvPr/>
        </p:nvSpPr>
        <p:spPr>
          <a:xfrm>
            <a:off x="4561870" y="3425295"/>
            <a:ext cx="6864154" cy="280047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ct val="20000"/>
              </a:spcBef>
              <a:spcAft>
                <a:spcPts val="600"/>
              </a:spcAft>
              <a:buClr>
                <a:srgbClr val="FE9B22"/>
              </a:buClr>
              <a:buSzPct val="92000"/>
              <a:buFont typeface="Wingdings 2" panose="05020102010507070707" pitchFamily="18" charset="2"/>
              <a:buChar char=""/>
            </a:pPr>
            <a:r>
              <a:rPr lang="en-US">
                <a:solidFill>
                  <a:schemeClr val="tx1">
                    <a:lumMod val="75000"/>
                    <a:lumOff val="25000"/>
                  </a:schemeClr>
                </a:solidFill>
              </a:rPr>
              <a:t>Falls caused by furniture and the ground/floor have increased in people aged 55 to 64. This shows that a greater emphasis on furniture safety and decreasing tripping hazards on floors could be beneficial.</a:t>
            </a:r>
          </a:p>
          <a:p>
            <a:pPr marL="285750" indent="-285750" defTabSz="457200">
              <a:spcBef>
                <a:spcPct val="20000"/>
              </a:spcBef>
              <a:spcAft>
                <a:spcPts val="600"/>
              </a:spcAft>
              <a:buClr>
                <a:srgbClr val="FE9B22"/>
              </a:buClr>
              <a:buSzPct val="92000"/>
              <a:buFont typeface="Wingdings 2" panose="05020102010507070707" pitchFamily="18" charset="2"/>
              <a:buChar char=""/>
            </a:pPr>
            <a:r>
              <a:rPr lang="en-US">
                <a:solidFill>
                  <a:schemeClr val="tx1">
                    <a:lumMod val="75000"/>
                    <a:lumOff val="25000"/>
                  </a:schemeClr>
                </a:solidFill>
              </a:rPr>
              <a:t>Ground/floor falls consistently accounted for the largest proportion of falls among those aged 65-84 and 84+. This highlights the importance of ground and floor surfaces in adult fall prevention.</a:t>
            </a:r>
          </a:p>
          <a:p>
            <a:pPr defTabSz="457200">
              <a:spcBef>
                <a:spcPct val="20000"/>
              </a:spcBef>
              <a:spcAft>
                <a:spcPts val="600"/>
              </a:spcAft>
              <a:buClr>
                <a:srgbClr val="FE9B22"/>
              </a:buClr>
              <a:buSzPct val="92000"/>
              <a:buFont typeface="Wingdings 2" panose="05020102010507070707" pitchFamily="18"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28174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0EEF605-B2CF-46DF-8CBD-B03F31FAD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8F889FED-B7B7-45E2-A1EC-CFE97394A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C57FA46-8945-4DEE-92C7-EB9E2F663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descr="A graph of different colored lines&#10;&#10;Description automatically generated">
            <a:extLst>
              <a:ext uri="{FF2B5EF4-FFF2-40B4-BE49-F238E27FC236}">
                <a16:creationId xmlns:a16="http://schemas.microsoft.com/office/drawing/2014/main" id="{707DD4A1-9835-CAAE-25C5-B1601067DD0B}"/>
              </a:ext>
            </a:extLst>
          </p:cNvPr>
          <p:cNvPicPr>
            <a:picLocks noChangeAspect="1"/>
          </p:cNvPicPr>
          <p:nvPr/>
        </p:nvPicPr>
        <p:blipFill>
          <a:blip r:embed="rId2"/>
          <a:stretch>
            <a:fillRect/>
          </a:stretch>
        </p:blipFill>
        <p:spPr>
          <a:xfrm>
            <a:off x="593252" y="1108411"/>
            <a:ext cx="3397924" cy="1512076"/>
          </a:xfrm>
          <a:prstGeom prst="rect">
            <a:avLst/>
          </a:prstGeom>
        </p:spPr>
      </p:pic>
      <p:sp>
        <p:nvSpPr>
          <p:cNvPr id="43" name="Rectangle 42">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lines&#10;&#10;Description automatically generated">
            <a:extLst>
              <a:ext uri="{FF2B5EF4-FFF2-40B4-BE49-F238E27FC236}">
                <a16:creationId xmlns:a16="http://schemas.microsoft.com/office/drawing/2014/main" id="{11187D47-0647-F795-C21D-2944BB4FEA2E}"/>
              </a:ext>
            </a:extLst>
          </p:cNvPr>
          <p:cNvPicPr>
            <a:picLocks noChangeAspect="1"/>
          </p:cNvPicPr>
          <p:nvPr/>
        </p:nvPicPr>
        <p:blipFill>
          <a:blip r:embed="rId3"/>
          <a:stretch>
            <a:fillRect/>
          </a:stretch>
        </p:blipFill>
        <p:spPr>
          <a:xfrm>
            <a:off x="4391187" y="1112658"/>
            <a:ext cx="3397924" cy="1503581"/>
          </a:xfrm>
          <a:prstGeom prst="rect">
            <a:avLst/>
          </a:prstGeom>
        </p:spPr>
      </p:pic>
      <p:sp>
        <p:nvSpPr>
          <p:cNvPr id="47" name="Rectangle 46">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colored lines and dots&#10;&#10;Description automatically generated">
            <a:extLst>
              <a:ext uri="{FF2B5EF4-FFF2-40B4-BE49-F238E27FC236}">
                <a16:creationId xmlns:a16="http://schemas.microsoft.com/office/drawing/2014/main" id="{AD5BD83E-24E2-26C3-0EF0-9FD93AE8ED48}"/>
              </a:ext>
            </a:extLst>
          </p:cNvPr>
          <p:cNvPicPr>
            <a:picLocks noChangeAspect="1"/>
          </p:cNvPicPr>
          <p:nvPr/>
        </p:nvPicPr>
        <p:blipFill>
          <a:blip r:embed="rId4"/>
          <a:stretch>
            <a:fillRect/>
          </a:stretch>
        </p:blipFill>
        <p:spPr>
          <a:xfrm>
            <a:off x="8188827" y="1120796"/>
            <a:ext cx="3400442" cy="1504695"/>
          </a:xfrm>
          <a:prstGeom prst="rect">
            <a:avLst/>
          </a:prstGeom>
        </p:spPr>
      </p:pic>
      <p:sp>
        <p:nvSpPr>
          <p:cNvPr id="49" name="Rectangle 48">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6262FD36-FBB4-A426-DA22-5C829D757802}"/>
              </a:ext>
            </a:extLst>
          </p:cNvPr>
          <p:cNvSpPr txBox="1"/>
          <p:nvPr/>
        </p:nvSpPr>
        <p:spPr>
          <a:xfrm>
            <a:off x="4561870" y="3425295"/>
            <a:ext cx="6864154" cy="280047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ct val="20000"/>
              </a:spcBef>
              <a:spcAft>
                <a:spcPts val="600"/>
              </a:spcAft>
              <a:buClr>
                <a:srgbClr val="FE8C1D"/>
              </a:buClr>
              <a:buSzPct val="92000"/>
              <a:buFont typeface="Wingdings 2" panose="05020102010507070707" pitchFamily="18" charset="2"/>
              <a:buChar char=""/>
            </a:pPr>
            <a:r>
              <a:rPr lang="en-US">
                <a:solidFill>
                  <a:schemeClr val="tx1">
                    <a:lumMod val="75000"/>
                    <a:lumOff val="25000"/>
                  </a:schemeClr>
                </a:solidFill>
              </a:rPr>
              <a:t>For all senior age groups, loss of balance and tripping/slipping were consistently the top reasons over the years. This highlights that improving balance and stability should be a primary focus for reducing falls in the senior population</a:t>
            </a:r>
          </a:p>
          <a:p>
            <a:pPr defTabSz="457200">
              <a:spcBef>
                <a:spcPct val="20000"/>
              </a:spcBef>
              <a:spcAft>
                <a:spcPts val="600"/>
              </a:spcAft>
              <a:buClr>
                <a:srgbClr val="FE8C1D"/>
              </a:buClr>
              <a:buSzPct val="92000"/>
              <a:buFont typeface="Wingdings 2" panose="05020102010507070707" pitchFamily="18"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18334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4FB3BCF6-0145-C7D7-99A8-D3A4AA78837B}"/>
              </a:ext>
            </a:extLst>
          </p:cNvPr>
          <p:cNvSpPr txBox="1"/>
          <p:nvPr/>
        </p:nvSpPr>
        <p:spPr>
          <a:xfrm>
            <a:off x="609906" y="2340864"/>
            <a:ext cx="3568661" cy="36344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 the rate of falls per person increases with age</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 "65-84" and "84+"-higher rates of falls per person</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 elders are more susceptible to falls</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p:txBody>
      </p:sp>
      <p:pic>
        <p:nvPicPr>
          <p:cNvPr id="2" name="Picture 1">
            <a:extLst>
              <a:ext uri="{FF2B5EF4-FFF2-40B4-BE49-F238E27FC236}">
                <a16:creationId xmlns:a16="http://schemas.microsoft.com/office/drawing/2014/main" id="{20439ABC-D039-D23E-60AA-527164D5B469}"/>
              </a:ext>
            </a:extLst>
          </p:cNvPr>
          <p:cNvPicPr>
            <a:picLocks noChangeAspect="1"/>
          </p:cNvPicPr>
          <p:nvPr/>
        </p:nvPicPr>
        <p:blipFill>
          <a:blip r:embed="rId2"/>
          <a:stretch>
            <a:fillRect/>
          </a:stretch>
        </p:blipFill>
        <p:spPr>
          <a:xfrm>
            <a:off x="4673872" y="702156"/>
            <a:ext cx="6696119" cy="5273194"/>
          </a:xfrm>
          <a:prstGeom prst="rect">
            <a:avLst/>
          </a:prstGeom>
        </p:spPr>
      </p:pic>
    </p:spTree>
    <p:extLst>
      <p:ext uri="{BB962C8B-B14F-4D97-AF65-F5344CB8AC3E}">
        <p14:creationId xmlns:p14="http://schemas.microsoft.com/office/powerpoint/2010/main" val="92531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8B4CA-E538-3291-268C-2EF50E8A8E57}"/>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challenges</a:t>
            </a:r>
          </a:p>
        </p:txBody>
      </p:sp>
      <p:sp>
        <p:nvSpPr>
          <p:cNvPr id="58" name="Rectangle 57">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5" name="Content Placeholder 2">
            <a:extLst>
              <a:ext uri="{FF2B5EF4-FFF2-40B4-BE49-F238E27FC236}">
                <a16:creationId xmlns:a16="http://schemas.microsoft.com/office/drawing/2014/main" id="{7C17288C-3CA6-E24A-7077-AAFAF559932B}"/>
              </a:ext>
            </a:extLst>
          </p:cNvPr>
          <p:cNvGraphicFramePr>
            <a:graphicFrameLocks noGrp="1"/>
          </p:cNvGraphicFramePr>
          <p:nvPr>
            <p:ph idx="1"/>
            <p:extLst>
              <p:ext uri="{D42A27DB-BD31-4B8C-83A1-F6EECF244321}">
                <p14:modId xmlns:p14="http://schemas.microsoft.com/office/powerpoint/2010/main" val="346452281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91984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Many question marks on black background">
            <a:extLst>
              <a:ext uri="{FF2B5EF4-FFF2-40B4-BE49-F238E27FC236}">
                <a16:creationId xmlns:a16="http://schemas.microsoft.com/office/drawing/2014/main" id="{95A8D9C6-C5E7-9C61-2539-E7884C330D33}"/>
              </a:ext>
            </a:extLst>
          </p:cNvPr>
          <p:cNvPicPr>
            <a:picLocks noChangeAspect="1"/>
          </p:cNvPicPr>
          <p:nvPr/>
        </p:nvPicPr>
        <p:blipFill rotWithShape="1">
          <a:blip r:embed="rId2"/>
          <a:srcRect l="9091" t="16170"/>
          <a:stretch/>
        </p:blipFill>
        <p:spPr>
          <a:xfrm>
            <a:off x="20" y="10"/>
            <a:ext cx="12191980" cy="6857988"/>
          </a:xfrm>
          <a:prstGeom prst="rect">
            <a:avLst/>
          </a:prstGeom>
        </p:spPr>
      </p:pic>
      <p:sp>
        <p:nvSpPr>
          <p:cNvPr id="26" name="Rectangle 25">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81DABD2-E582-9EDD-0683-90B67A563631}"/>
              </a:ext>
            </a:extLst>
          </p:cNvPr>
          <p:cNvSpPr>
            <a:spLocks noGrp="1"/>
          </p:cNvSpPr>
          <p:nvPr>
            <p:ph idx="1"/>
          </p:nvPr>
        </p:nvSpPr>
        <p:spPr>
          <a:xfrm>
            <a:off x="922946" y="1676399"/>
            <a:ext cx="3730810" cy="3505201"/>
          </a:xfrm>
        </p:spPr>
        <p:txBody>
          <a:bodyPr>
            <a:normAutofit/>
          </a:bodyPr>
          <a:lstStyle/>
          <a:p>
            <a:pPr marL="0" indent="0">
              <a:buNone/>
            </a:pPr>
            <a:r>
              <a:rPr lang="en-US" sz="3600">
                <a:solidFill>
                  <a:srgbClr val="FFFFFF"/>
                </a:solidFill>
                <a:latin typeface="Times New Roman"/>
                <a:cs typeface="Times New Roman"/>
              </a:rPr>
              <a:t>QUESTIONS??</a:t>
            </a:r>
            <a:endParaRPr lang="en-US" sz="3600"/>
          </a:p>
        </p:txBody>
      </p:sp>
    </p:spTree>
    <p:extLst>
      <p:ext uri="{BB962C8B-B14F-4D97-AF65-F5344CB8AC3E}">
        <p14:creationId xmlns:p14="http://schemas.microsoft.com/office/powerpoint/2010/main" val="272765029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0" name="Picture 49" descr="Aerial view of a highway near the ocean">
            <a:extLst>
              <a:ext uri="{FF2B5EF4-FFF2-40B4-BE49-F238E27FC236}">
                <a16:creationId xmlns:a16="http://schemas.microsoft.com/office/drawing/2014/main" id="{B0F0D2EB-FA36-416C-035C-C8A26CEAC86B}"/>
              </a:ext>
            </a:extLst>
          </p:cNvPr>
          <p:cNvPicPr>
            <a:picLocks noChangeAspect="1"/>
          </p:cNvPicPr>
          <p:nvPr/>
        </p:nvPicPr>
        <p:blipFill rotWithShape="1">
          <a:blip r:embed="rId2"/>
          <a:srcRect t="5858" b="19142"/>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119685-5F5E-6810-BF46-19E23CEC7CC9}"/>
              </a:ext>
            </a:extLst>
          </p:cNvPr>
          <p:cNvSpPr>
            <a:spLocks noGrp="1"/>
          </p:cNvSpPr>
          <p:nvPr>
            <p:ph idx="1"/>
          </p:nvPr>
        </p:nvSpPr>
        <p:spPr>
          <a:xfrm>
            <a:off x="835819" y="2340864"/>
            <a:ext cx="4367392" cy="3480387"/>
          </a:xfrm>
        </p:spPr>
        <p:txBody>
          <a:bodyPr>
            <a:normAutofit/>
          </a:bodyPr>
          <a:lstStyle/>
          <a:p>
            <a:pPr marL="0" indent="0">
              <a:buNone/>
            </a:pPr>
            <a:r>
              <a:rPr lang="en-US" sz="4000" dirty="0">
                <a:solidFill>
                  <a:srgbClr val="FFFFFF"/>
                </a:solidFill>
                <a:latin typeface="Times New Roman"/>
                <a:cs typeface="Times New Roman"/>
              </a:rPr>
              <a:t>THANK YOU</a:t>
            </a:r>
          </a:p>
        </p:txBody>
      </p:sp>
    </p:spTree>
    <p:extLst>
      <p:ext uri="{BB962C8B-B14F-4D97-AF65-F5344CB8AC3E}">
        <p14:creationId xmlns:p14="http://schemas.microsoft.com/office/powerpoint/2010/main" val="36049679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b="0" kern="1200" cap="all">
                <a:solidFill>
                  <a:srgbClr val="FFFEFF"/>
                </a:solidFill>
                <a:latin typeface="+mj-lt"/>
                <a:ea typeface="+mj-ea"/>
                <a:cs typeface="+mj-cs"/>
              </a:rPr>
              <a:t>Introduction:</a:t>
            </a:r>
          </a:p>
        </p:txBody>
      </p:sp>
      <p:sp>
        <p:nvSpPr>
          <p:cNvPr id="6" name="TextBox 5">
            <a:extLst>
              <a:ext uri="{FF2B5EF4-FFF2-40B4-BE49-F238E27FC236}">
                <a16:creationId xmlns:a16="http://schemas.microsoft.com/office/drawing/2014/main" id="{B315FDF6-C495-39C7-056D-94FAE8EFBE7C}"/>
              </a:ext>
            </a:extLst>
          </p:cNvPr>
          <p:cNvSpPr txBox="1"/>
          <p:nvPr/>
        </p:nvSpPr>
        <p:spPr>
          <a:xfrm>
            <a:off x="4592444" y="1426157"/>
            <a:ext cx="6725899" cy="4820832"/>
          </a:xfrm>
          <a:prstGeom prst="rect">
            <a:avLst/>
          </a:prstGeom>
        </p:spPr>
        <p:txBody>
          <a:bodyPr vert="horz" lIns="91440" tIns="45720" rIns="91440" bIns="45720" rtlCol="0" anchor="ctr">
            <a:no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2400">
                <a:solidFill>
                  <a:schemeClr val="tx1">
                    <a:lumMod val="75000"/>
                    <a:lumOff val="25000"/>
                  </a:schemeClr>
                </a:solidFill>
                <a:latin typeface="Times New Roman"/>
                <a:ea typeface="+mn-lt"/>
                <a:cs typeface="+mn-lt"/>
              </a:rPr>
              <a:t>The </a:t>
            </a:r>
            <a:r>
              <a:rPr lang="en-US" sz="2400" b="0" i="0">
                <a:solidFill>
                  <a:schemeClr val="tx1">
                    <a:lumMod val="75000"/>
                    <a:lumOff val="25000"/>
                  </a:schemeClr>
                </a:solidFill>
                <a:effectLst/>
                <a:latin typeface="Times New Roman"/>
                <a:ea typeface="+mn-lt"/>
                <a:cs typeface="+mn-lt"/>
              </a:rPr>
              <a:t>National Health Interview Survey </a:t>
            </a:r>
            <a:r>
              <a:rPr lang="en-US" sz="2400">
                <a:solidFill>
                  <a:schemeClr val="tx1">
                    <a:lumMod val="75000"/>
                    <a:lumOff val="25000"/>
                  </a:schemeClr>
                </a:solidFill>
                <a:latin typeface="Times New Roman"/>
                <a:ea typeface="+mn-lt"/>
                <a:cs typeface="+mn-lt"/>
              </a:rPr>
              <a:t>(NHIS) </a:t>
            </a:r>
            <a:r>
              <a:rPr lang="en-US" sz="2400" b="0" i="0">
                <a:solidFill>
                  <a:schemeClr val="tx1">
                    <a:lumMod val="75000"/>
                    <a:lumOff val="25000"/>
                  </a:schemeClr>
                </a:solidFill>
                <a:effectLst/>
                <a:latin typeface="Times New Roman"/>
                <a:ea typeface="+mn-lt"/>
                <a:cs typeface="+mn-lt"/>
              </a:rPr>
              <a:t>is a </a:t>
            </a:r>
            <a:r>
              <a:rPr lang="en-US" sz="2400">
                <a:solidFill>
                  <a:schemeClr val="tx1">
                    <a:lumMod val="75000"/>
                    <a:lumOff val="25000"/>
                  </a:schemeClr>
                </a:solidFill>
                <a:latin typeface="Times New Roman"/>
                <a:ea typeface="+mn-lt"/>
                <a:cs typeface="+mn-lt"/>
              </a:rPr>
              <a:t>comprehensive </a:t>
            </a:r>
            <a:r>
              <a:rPr lang="en-US" sz="2400" b="0" i="0">
                <a:solidFill>
                  <a:schemeClr val="tx1">
                    <a:lumMod val="75000"/>
                    <a:lumOff val="25000"/>
                  </a:schemeClr>
                </a:solidFill>
                <a:effectLst/>
                <a:latin typeface="Times New Roman"/>
                <a:ea typeface="+mn-lt"/>
                <a:cs typeface="+mn-lt"/>
              </a:rPr>
              <a:t>survey </a:t>
            </a:r>
            <a:r>
              <a:rPr lang="en-US" sz="2400">
                <a:solidFill>
                  <a:schemeClr val="tx1">
                    <a:lumMod val="75000"/>
                    <a:lumOff val="25000"/>
                  </a:schemeClr>
                </a:solidFill>
                <a:latin typeface="Times New Roman"/>
                <a:ea typeface="+mn-lt"/>
                <a:cs typeface="+mn-lt"/>
              </a:rPr>
              <a:t>that gathers data </a:t>
            </a:r>
            <a:r>
              <a:rPr lang="en-US" sz="2400" b="0" i="0">
                <a:solidFill>
                  <a:schemeClr val="tx1">
                    <a:lumMod val="75000"/>
                    <a:lumOff val="25000"/>
                  </a:schemeClr>
                </a:solidFill>
                <a:effectLst/>
                <a:latin typeface="Times New Roman"/>
                <a:ea typeface="+mn-lt"/>
                <a:cs typeface="+mn-lt"/>
              </a:rPr>
              <a:t>on the health, </a:t>
            </a:r>
            <a:r>
              <a:rPr lang="en-US" sz="2400">
                <a:solidFill>
                  <a:schemeClr val="tx1">
                    <a:lumMod val="75000"/>
                    <a:lumOff val="25000"/>
                  </a:schemeClr>
                </a:solidFill>
                <a:latin typeface="Times New Roman"/>
                <a:ea typeface="+mn-lt"/>
                <a:cs typeface="+mn-lt"/>
              </a:rPr>
              <a:t>healthcare </a:t>
            </a:r>
            <a:r>
              <a:rPr lang="en-US" sz="2400" b="0" i="0">
                <a:solidFill>
                  <a:schemeClr val="tx1">
                    <a:lumMod val="75000"/>
                    <a:lumOff val="25000"/>
                  </a:schemeClr>
                </a:solidFill>
                <a:effectLst/>
                <a:latin typeface="Times New Roman"/>
                <a:ea typeface="+mn-lt"/>
                <a:cs typeface="+mn-lt"/>
              </a:rPr>
              <a:t>access, and health behaviors of the U.S. population.</a:t>
            </a:r>
            <a:r>
              <a:rPr lang="en-US" sz="2400">
                <a:solidFill>
                  <a:schemeClr val="tx1">
                    <a:lumMod val="75000"/>
                    <a:lumOff val="25000"/>
                  </a:schemeClr>
                </a:solidFill>
                <a:latin typeface="Times New Roman"/>
                <a:ea typeface="+mn-lt"/>
                <a:cs typeface="+mn-lt"/>
              </a:rPr>
              <a:t> The IPUMS NHIS dataset contains a wide range of information, including self-reported health conditions, acute and chronic illnesses, functional limitations, healthcare utilization, behaviors like physical activity and diet, insurance coverage, demographics, immunization rates, mental health, prescription drug usage, reproductive health, healthcare spending, environmental/occupational exposures, and challenges in accessing medical care.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2000">
              <a:solidFill>
                <a:schemeClr val="tx1">
                  <a:lumMod val="75000"/>
                  <a:lumOff val="25000"/>
                </a:schemeClr>
              </a:solidFill>
              <a:latin typeface="Times New Roman"/>
              <a:cs typeface="Times New Roman"/>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099C-0546-B068-C832-AB43DAD87EBD}"/>
              </a:ext>
            </a:extLst>
          </p:cNvPr>
          <p:cNvSpPr>
            <a:spLocks noGrp="1"/>
          </p:cNvSpPr>
          <p:nvPr>
            <p:ph type="title"/>
          </p:nvPr>
        </p:nvSpPr>
        <p:spPr>
          <a:xfrm>
            <a:off x="581192" y="702156"/>
            <a:ext cx="11029616" cy="1188720"/>
          </a:xfrm>
        </p:spPr>
        <p:txBody>
          <a:bodyPr>
            <a:normAutofit/>
          </a:bodyPr>
          <a:lstStyle/>
          <a:p>
            <a:r>
              <a:rPr lang="en-US"/>
              <a:t>About Project- </a:t>
            </a:r>
            <a:r>
              <a:rPr lang="en-US">
                <a:ea typeface="+mj-lt"/>
                <a:cs typeface="+mj-lt"/>
              </a:rPr>
              <a:t>Analysis of NHIS Injury Records(2010-2017)</a:t>
            </a:r>
            <a:endParaRPr lang="en-US"/>
          </a:p>
        </p:txBody>
      </p:sp>
      <p:graphicFrame>
        <p:nvGraphicFramePr>
          <p:cNvPr id="17" name="Content Placeholder 2">
            <a:extLst>
              <a:ext uri="{FF2B5EF4-FFF2-40B4-BE49-F238E27FC236}">
                <a16:creationId xmlns:a16="http://schemas.microsoft.com/office/drawing/2014/main" id="{7E306F6F-2DF9-B352-6FE9-C00F5AB08175}"/>
              </a:ext>
            </a:extLst>
          </p:cNvPr>
          <p:cNvGraphicFramePr>
            <a:graphicFrameLocks noGrp="1"/>
          </p:cNvGraphicFramePr>
          <p:nvPr>
            <p:ph idx="1"/>
            <p:extLst>
              <p:ext uri="{D42A27DB-BD31-4B8C-83A1-F6EECF244321}">
                <p14:modId xmlns:p14="http://schemas.microsoft.com/office/powerpoint/2010/main" val="2035783091"/>
              </p:ext>
            </p:extLst>
          </p:nvPr>
        </p:nvGraphicFramePr>
        <p:xfrm>
          <a:off x="581025" y="2269677"/>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51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8F1B-8A61-4FAE-B9D2-5343FB567659}"/>
              </a:ext>
            </a:extLst>
          </p:cNvPr>
          <p:cNvSpPr>
            <a:spLocks noGrp="1"/>
          </p:cNvSpPr>
          <p:nvPr>
            <p:ph type="title"/>
          </p:nvPr>
        </p:nvSpPr>
        <p:spPr>
          <a:xfrm>
            <a:off x="581192" y="702156"/>
            <a:ext cx="11029616" cy="1188720"/>
          </a:xfrm>
        </p:spPr>
        <p:txBody>
          <a:bodyPr>
            <a:normAutofit/>
          </a:bodyPr>
          <a:lstStyle/>
          <a:p>
            <a:r>
              <a:rPr lang="en-US"/>
              <a:t>Team members </a:t>
            </a:r>
          </a:p>
        </p:txBody>
      </p:sp>
      <p:graphicFrame>
        <p:nvGraphicFramePr>
          <p:cNvPr id="28" name="Content Placeholder 2">
            <a:extLst>
              <a:ext uri="{FF2B5EF4-FFF2-40B4-BE49-F238E27FC236}">
                <a16:creationId xmlns:a16="http://schemas.microsoft.com/office/drawing/2014/main" id="{DB74FEB5-8B33-BDD3-2B95-6F11234E3745}"/>
              </a:ext>
            </a:extLst>
          </p:cNvPr>
          <p:cNvGraphicFramePr>
            <a:graphicFrameLocks noGrp="1"/>
          </p:cNvGraphicFramePr>
          <p:nvPr>
            <p:ph idx="1"/>
            <p:extLst>
              <p:ext uri="{D42A27DB-BD31-4B8C-83A1-F6EECF244321}">
                <p14:modId xmlns:p14="http://schemas.microsoft.com/office/powerpoint/2010/main" val="115357475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83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B8A2-A297-5CB5-719D-9B6418A2BDA0}"/>
              </a:ext>
            </a:extLst>
          </p:cNvPr>
          <p:cNvSpPr>
            <a:spLocks noGrp="1"/>
          </p:cNvSpPr>
          <p:nvPr>
            <p:ph type="title"/>
          </p:nvPr>
        </p:nvSpPr>
        <p:spPr>
          <a:xfrm>
            <a:off x="581192" y="702156"/>
            <a:ext cx="11029616" cy="1188720"/>
          </a:xfrm>
        </p:spPr>
        <p:txBody>
          <a:bodyPr>
            <a:normAutofit/>
          </a:bodyPr>
          <a:lstStyle/>
          <a:p>
            <a:r>
              <a:rPr lang="en-IN"/>
              <a:t>Achievements</a:t>
            </a:r>
          </a:p>
        </p:txBody>
      </p:sp>
      <p:graphicFrame>
        <p:nvGraphicFramePr>
          <p:cNvPr id="5" name="Content Placeholder 2">
            <a:extLst>
              <a:ext uri="{FF2B5EF4-FFF2-40B4-BE49-F238E27FC236}">
                <a16:creationId xmlns:a16="http://schemas.microsoft.com/office/drawing/2014/main" id="{2859A21D-AE60-760C-011A-62AF1775E088}"/>
              </a:ext>
            </a:extLst>
          </p:cNvPr>
          <p:cNvGraphicFramePr>
            <a:graphicFrameLocks noGrp="1"/>
          </p:cNvGraphicFramePr>
          <p:nvPr>
            <p:ph idx="1"/>
            <p:extLst>
              <p:ext uri="{D42A27DB-BD31-4B8C-83A1-F6EECF244321}">
                <p14:modId xmlns:p14="http://schemas.microsoft.com/office/powerpoint/2010/main" val="2078843480"/>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03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1C66-2331-9838-62C7-9AB07B91D37D}"/>
              </a:ext>
            </a:extLst>
          </p:cNvPr>
          <p:cNvSpPr>
            <a:spLocks noGrp="1"/>
          </p:cNvSpPr>
          <p:nvPr>
            <p:ph type="title"/>
          </p:nvPr>
        </p:nvSpPr>
        <p:spPr/>
        <p:txBody>
          <a:bodyPr/>
          <a:lstStyle/>
          <a:p>
            <a:r>
              <a:rPr lang="en-US"/>
              <a:t>Plan (phase 1)</a:t>
            </a:r>
          </a:p>
        </p:txBody>
      </p:sp>
      <p:sp>
        <p:nvSpPr>
          <p:cNvPr id="3" name="Content Placeholder 2">
            <a:extLst>
              <a:ext uri="{FF2B5EF4-FFF2-40B4-BE49-F238E27FC236}">
                <a16:creationId xmlns:a16="http://schemas.microsoft.com/office/drawing/2014/main" id="{9F2D25A3-024A-4D22-E26A-C15F41BF1BD2}"/>
              </a:ext>
            </a:extLst>
          </p:cNvPr>
          <p:cNvSpPr>
            <a:spLocks noGrp="1"/>
          </p:cNvSpPr>
          <p:nvPr>
            <p:ph idx="1"/>
          </p:nvPr>
        </p:nvSpPr>
        <p:spPr/>
        <p:txBody>
          <a:bodyPr>
            <a:normAutofit/>
          </a:bodyPr>
          <a:lstStyle/>
          <a:p>
            <a:pPr marL="0" indent="0">
              <a:buNone/>
            </a:pPr>
            <a:r>
              <a:rPr lang="en-US" sz="2400">
                <a:latin typeface="Times New Roman"/>
                <a:ea typeface="+mn-lt"/>
                <a:cs typeface="+mn-lt"/>
              </a:rPr>
              <a:t>1. Set project objectives and goals.</a:t>
            </a:r>
          </a:p>
          <a:p>
            <a:pPr marL="0" indent="0">
              <a:buNone/>
            </a:pPr>
            <a:r>
              <a:rPr lang="en-US" sz="2400">
                <a:latin typeface="Times New Roman"/>
                <a:ea typeface="+mn-lt"/>
                <a:cs typeface="+mn-lt"/>
              </a:rPr>
              <a:t>2. Create a team</a:t>
            </a:r>
          </a:p>
          <a:p>
            <a:pPr marL="0" indent="0">
              <a:buNone/>
            </a:pPr>
            <a:r>
              <a:rPr lang="en-US" sz="2400">
                <a:latin typeface="Times New Roman"/>
                <a:ea typeface="+mn-lt"/>
                <a:cs typeface="+mn-lt"/>
              </a:rPr>
              <a:t>3. Identify stakeholders </a:t>
            </a:r>
          </a:p>
        </p:txBody>
      </p:sp>
    </p:spTree>
    <p:extLst>
      <p:ext uri="{BB962C8B-B14F-4D97-AF65-F5344CB8AC3E}">
        <p14:creationId xmlns:p14="http://schemas.microsoft.com/office/powerpoint/2010/main" val="198006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D065-4B84-8E28-2434-78EAFA4C328E}"/>
              </a:ext>
            </a:extLst>
          </p:cNvPr>
          <p:cNvSpPr>
            <a:spLocks noGrp="1"/>
          </p:cNvSpPr>
          <p:nvPr>
            <p:ph type="title"/>
          </p:nvPr>
        </p:nvSpPr>
        <p:spPr/>
        <p:txBody>
          <a:bodyPr/>
          <a:lstStyle/>
          <a:p>
            <a:r>
              <a:rPr lang="en-US"/>
              <a:t>Plan (phase 2)</a:t>
            </a:r>
          </a:p>
        </p:txBody>
      </p:sp>
      <p:sp>
        <p:nvSpPr>
          <p:cNvPr id="3" name="Content Placeholder 2">
            <a:extLst>
              <a:ext uri="{FF2B5EF4-FFF2-40B4-BE49-F238E27FC236}">
                <a16:creationId xmlns:a16="http://schemas.microsoft.com/office/drawing/2014/main" id="{89E7704A-9415-9ECE-2B61-7C51207B4938}"/>
              </a:ext>
            </a:extLst>
          </p:cNvPr>
          <p:cNvSpPr>
            <a:spLocks noGrp="1"/>
          </p:cNvSpPr>
          <p:nvPr>
            <p:ph idx="1"/>
          </p:nvPr>
        </p:nvSpPr>
        <p:spPr>
          <a:xfrm>
            <a:off x="581192" y="2340863"/>
            <a:ext cx="11029615" cy="4083085"/>
          </a:xfrm>
        </p:spPr>
        <p:txBody>
          <a:bodyPr>
            <a:normAutofit fontScale="77500" lnSpcReduction="20000"/>
          </a:bodyPr>
          <a:lstStyle/>
          <a:p>
            <a:pPr marL="0" indent="0">
              <a:buNone/>
            </a:pPr>
            <a:r>
              <a:rPr lang="en-US" sz="2600">
                <a:latin typeface="Times New Roman" panose="02020603050405020304" pitchFamily="18" charset="0"/>
                <a:ea typeface="+mn-lt"/>
                <a:cs typeface="Times New Roman" panose="02020603050405020304" pitchFamily="18" charset="0"/>
              </a:rPr>
              <a:t>4. Data extraction –</a:t>
            </a:r>
          </a:p>
          <a:p>
            <a:pPr marL="0" indent="0">
              <a:buNone/>
            </a:pPr>
            <a:r>
              <a:rPr lang="en-US" sz="2600">
                <a:latin typeface="Times New Roman" panose="02020603050405020304" pitchFamily="18" charset="0"/>
                <a:cs typeface="Times New Roman" panose="02020603050405020304" pitchFamily="18" charset="0"/>
              </a:rPr>
              <a:t>Data extraction in our project involved gathering relevant information from the IPUMS NHIS website (</a:t>
            </a:r>
            <a:r>
              <a:rPr lang="en-US" sz="2600">
                <a:effectLst/>
                <a:latin typeface="Times New Roman" panose="02020603050405020304" pitchFamily="18" charset="0"/>
                <a:cs typeface="Times New Roman" panose="02020603050405020304" pitchFamily="18" charset="0"/>
                <a:hlinkClick r:id="rId2" tooltip="https://nhis.ipums.org/nhis)."/>
              </a:rPr>
              <a:t>https://nhis.ipums.org/nhis).</a:t>
            </a:r>
            <a:r>
              <a:rPr lang="en-US" sz="2600">
                <a:latin typeface="Times New Roman" panose="02020603050405020304" pitchFamily="18" charset="0"/>
                <a:cs typeface="Times New Roman" panose="02020603050405020304" pitchFamily="18" charset="0"/>
              </a:rPr>
              <a:t> We retrieved data from this source to use in our analysis.</a:t>
            </a:r>
            <a:br>
              <a:rPr lang="en-US" sz="2600">
                <a:latin typeface="Times New Roman" panose="02020603050405020304" pitchFamily="18" charset="0"/>
                <a:cs typeface="Times New Roman" panose="02020603050405020304" pitchFamily="18" charset="0"/>
              </a:rPr>
            </a:br>
            <a:r>
              <a:rPr lang="en-US" sz="2600">
                <a:latin typeface="Times New Roman" panose="02020603050405020304" pitchFamily="18" charset="0"/>
                <a:cs typeface="Times New Roman" panose="02020603050405020304" pitchFamily="18" charset="0"/>
              </a:rPr>
              <a:t>The transformed data was saved in a </a:t>
            </a:r>
            <a:r>
              <a:rPr lang="en-US" sz="2600" err="1">
                <a:latin typeface="Times New Roman" panose="02020603050405020304" pitchFamily="18" charset="0"/>
                <a:cs typeface="Times New Roman" panose="02020603050405020304" pitchFamily="18" charset="0"/>
              </a:rPr>
              <a:t>Jupyter</a:t>
            </a:r>
            <a:r>
              <a:rPr lang="en-US" sz="2600">
                <a:latin typeface="Times New Roman" panose="02020603050405020304" pitchFamily="18" charset="0"/>
                <a:cs typeface="Times New Roman" panose="02020603050405020304" pitchFamily="18" charset="0"/>
              </a:rPr>
              <a:t> file for further examination and insights. This extraction and transformation process allowed us to work with the data efficiently and perform meaningful analysis to achieve our project goals.</a:t>
            </a:r>
            <a:endParaRPr lang="en-US" sz="2600">
              <a:latin typeface="Times New Roman" panose="02020603050405020304" pitchFamily="18" charset="0"/>
              <a:ea typeface="+mn-lt"/>
              <a:cs typeface="Times New Roman" panose="02020603050405020304" pitchFamily="18" charset="0"/>
            </a:endParaRPr>
          </a:p>
          <a:p>
            <a:pPr marL="0" indent="0">
              <a:buNone/>
            </a:pPr>
            <a:r>
              <a:rPr lang="en-US" sz="2600">
                <a:latin typeface="Times New Roman" panose="02020603050405020304" pitchFamily="18" charset="0"/>
                <a:ea typeface="+mn-lt"/>
                <a:cs typeface="Times New Roman" panose="02020603050405020304" pitchFamily="18" charset="0"/>
              </a:rPr>
              <a:t>5. Data cleaning – </a:t>
            </a:r>
          </a:p>
          <a:p>
            <a:r>
              <a:rPr lang="en-US" sz="2600">
                <a:latin typeface="Times New Roman" panose="02020603050405020304" pitchFamily="18" charset="0"/>
                <a:cs typeface="Times New Roman" panose="02020603050405020304" pitchFamily="18" charset="0"/>
              </a:rPr>
              <a:t>We meticulously checked for null values within our dataset and took the necessary actions to address them. This often involved removing records with missing data, ensuring that our analysis was based on complete and reliable information.</a:t>
            </a:r>
          </a:p>
          <a:p>
            <a:r>
              <a:rPr lang="en-US" sz="2600">
                <a:latin typeface="Times New Roman" panose="02020603050405020304" pitchFamily="18" charset="0"/>
                <a:cs typeface="Times New Roman" panose="02020603050405020304" pitchFamily="18" charset="0"/>
              </a:rPr>
              <a:t>Notably, null values were observed in the COVID-related data. This was attributed to the fact that the dataset only extended up until 2017, and, as a result, did not contain information beyond that year.</a:t>
            </a:r>
            <a:endParaRPr lang="en-US" sz="2600">
              <a:latin typeface="Times New Roman" panose="02020603050405020304" pitchFamily="18" charset="0"/>
              <a:ea typeface="+mn-lt"/>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44433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45EB-737A-6CF1-7ABC-7D4E8C3BCA47}"/>
              </a:ext>
            </a:extLst>
          </p:cNvPr>
          <p:cNvSpPr>
            <a:spLocks noGrp="1"/>
          </p:cNvSpPr>
          <p:nvPr>
            <p:ph type="title"/>
          </p:nvPr>
        </p:nvSpPr>
        <p:spPr/>
        <p:txBody>
          <a:bodyPr/>
          <a:lstStyle/>
          <a:p>
            <a:r>
              <a:rPr lang="en-US"/>
              <a:t>Plan (phase 2)</a:t>
            </a:r>
          </a:p>
        </p:txBody>
      </p:sp>
      <p:sp>
        <p:nvSpPr>
          <p:cNvPr id="3" name="Content Placeholder 2">
            <a:extLst>
              <a:ext uri="{FF2B5EF4-FFF2-40B4-BE49-F238E27FC236}">
                <a16:creationId xmlns:a16="http://schemas.microsoft.com/office/drawing/2014/main" id="{596EDF62-EFD8-15DF-E690-544A63B4CC32}"/>
              </a:ext>
            </a:extLst>
          </p:cNvPr>
          <p:cNvSpPr>
            <a:spLocks noGrp="1"/>
          </p:cNvSpPr>
          <p:nvPr>
            <p:ph idx="1"/>
          </p:nvPr>
        </p:nvSpPr>
        <p:spPr>
          <a:xfrm>
            <a:off x="581192" y="2340864"/>
            <a:ext cx="11029615" cy="3814980"/>
          </a:xfrm>
        </p:spPr>
        <p:txBody>
          <a:bodyPr>
            <a:normAutofit fontScale="92500" lnSpcReduction="10000"/>
          </a:bodyPr>
          <a:lstStyle/>
          <a:p>
            <a:pPr marL="0" indent="0">
              <a:buNone/>
            </a:pPr>
            <a:r>
              <a:rPr lang="en-US" sz="2400">
                <a:latin typeface="Times New Roman"/>
                <a:ea typeface="+mn-lt"/>
                <a:cs typeface="+mn-lt"/>
              </a:rPr>
              <a:t>Data analysis – </a:t>
            </a:r>
          </a:p>
          <a:p>
            <a:r>
              <a:rPr lang="en-US" sz="2400">
                <a:latin typeface="Times New Roman"/>
                <a:ea typeface="+mn-lt"/>
                <a:cs typeface="+mn-lt"/>
              </a:rPr>
              <a:t>We examined the dataset in depth to find important patterns and trends about falls and injuries, paying special attention to age and gender breakdowns.</a:t>
            </a:r>
          </a:p>
          <a:p>
            <a:r>
              <a:rPr lang="en-US" sz="2400">
                <a:latin typeface="Times New Roman"/>
                <a:ea typeface="+mn-lt"/>
                <a:cs typeface="+mn-lt"/>
              </a:rPr>
              <a:t>Three age groups were established: 55-64, 65-84, and 85+. We were able to examine and contrast fall counts within these age groups between 2010 and 2017 because to this categorization.</a:t>
            </a:r>
          </a:p>
          <a:p>
            <a:r>
              <a:rPr lang="en-US" sz="2400">
                <a:latin typeface="Times New Roman"/>
                <a:ea typeface="+mn-lt"/>
                <a:cs typeface="+mn-lt"/>
              </a:rPr>
              <a:t>We computed the weighted average of fall counts across age groups in order to obtain a more thorough insight. We were able to take into consideration differences in population sizes within each category by using this method.</a:t>
            </a:r>
          </a:p>
          <a:p>
            <a:endParaRPr lang="en-US"/>
          </a:p>
        </p:txBody>
      </p:sp>
    </p:spTree>
    <p:extLst>
      <p:ext uri="{BB962C8B-B14F-4D97-AF65-F5344CB8AC3E}">
        <p14:creationId xmlns:p14="http://schemas.microsoft.com/office/powerpoint/2010/main" val="406795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C1E1-0ECC-88D2-BDE9-98ABD0C61A64}"/>
              </a:ext>
            </a:extLst>
          </p:cNvPr>
          <p:cNvSpPr>
            <a:spLocks noGrp="1"/>
          </p:cNvSpPr>
          <p:nvPr>
            <p:ph type="title"/>
          </p:nvPr>
        </p:nvSpPr>
        <p:spPr/>
        <p:txBody>
          <a:bodyPr/>
          <a:lstStyle/>
          <a:p>
            <a:r>
              <a:rPr lang="en-US"/>
              <a:t>Plan (phase 3)</a:t>
            </a:r>
          </a:p>
        </p:txBody>
      </p:sp>
      <p:sp>
        <p:nvSpPr>
          <p:cNvPr id="3" name="Content Placeholder 2">
            <a:extLst>
              <a:ext uri="{FF2B5EF4-FFF2-40B4-BE49-F238E27FC236}">
                <a16:creationId xmlns:a16="http://schemas.microsoft.com/office/drawing/2014/main" id="{4D441DAA-5D49-F93E-BE0E-65573119ED00}"/>
              </a:ext>
            </a:extLst>
          </p:cNvPr>
          <p:cNvSpPr>
            <a:spLocks noGrp="1"/>
          </p:cNvSpPr>
          <p:nvPr>
            <p:ph idx="1"/>
          </p:nvPr>
        </p:nvSpPr>
        <p:spPr/>
        <p:txBody>
          <a:bodyPr/>
          <a:lstStyle/>
          <a:p>
            <a:pPr marL="0" indent="0">
              <a:buNone/>
            </a:pPr>
            <a:r>
              <a:rPr lang="en-US" sz="2400">
                <a:latin typeface="Times New Roman"/>
                <a:ea typeface="+mn-lt"/>
                <a:cs typeface="+mn-lt"/>
              </a:rPr>
              <a:t>7. Interpret and </a:t>
            </a:r>
            <a:r>
              <a:rPr lang="en-US" sz="2400" err="1">
                <a:latin typeface="Times New Roman"/>
                <a:ea typeface="+mn-lt"/>
                <a:cs typeface="+mn-lt"/>
              </a:rPr>
              <a:t>summarise</a:t>
            </a:r>
            <a:r>
              <a:rPr lang="en-US" sz="2400">
                <a:latin typeface="Times New Roman"/>
                <a:ea typeface="+mn-lt"/>
                <a:cs typeface="+mn-lt"/>
              </a:rPr>
              <a:t> results</a:t>
            </a:r>
          </a:p>
          <a:p>
            <a:pPr marL="0" indent="0">
              <a:buNone/>
            </a:pPr>
            <a:r>
              <a:rPr lang="en-US" sz="2400">
                <a:latin typeface="Times New Roman"/>
                <a:ea typeface="+mn-lt"/>
                <a:cs typeface="+mn-lt"/>
              </a:rPr>
              <a:t>8. Create presentation to Communicate Results.</a:t>
            </a:r>
          </a:p>
          <a:p>
            <a:endParaRPr lang="en-US"/>
          </a:p>
        </p:txBody>
      </p:sp>
    </p:spTree>
    <p:extLst>
      <p:ext uri="{BB962C8B-B14F-4D97-AF65-F5344CB8AC3E}">
        <p14:creationId xmlns:p14="http://schemas.microsoft.com/office/powerpoint/2010/main" val="14863227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a18d82b-1e7c-4f26-8392-40037b33ceaf">
      <Terms xmlns="http://schemas.microsoft.com/office/infopath/2007/PartnerControls"/>
    </lcf76f155ced4ddcb4097134ff3c332f>
    <SharedWithUsers xmlns="92076d48-3681-4dc2-b1f5-cde98f6ad9cb">
      <UserInfo>
        <DisplayName>Billavara Gangadhar, Mokshitha</DisplayName>
        <AccountId>70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3AB4C7A4386543B8810B42722DF257" ma:contentTypeVersion="10" ma:contentTypeDescription="Create a new document." ma:contentTypeScope="" ma:versionID="44c3872c5d8e399f7393e4be6af54412">
  <xsd:schema xmlns:xsd="http://www.w3.org/2001/XMLSchema" xmlns:xs="http://www.w3.org/2001/XMLSchema" xmlns:p="http://schemas.microsoft.com/office/2006/metadata/properties" xmlns:ns2="2a18d82b-1e7c-4f26-8392-40037b33ceaf" xmlns:ns3="92076d48-3681-4dc2-b1f5-cde98f6ad9cb" targetNamespace="http://schemas.microsoft.com/office/2006/metadata/properties" ma:root="true" ma:fieldsID="9c24417bc7060652924e9f28ef0e668e" ns2:_="" ns3:_="">
    <xsd:import namespace="2a18d82b-1e7c-4f26-8392-40037b33ceaf"/>
    <xsd:import namespace="92076d48-3681-4dc2-b1f5-cde98f6ad9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8d82b-1e7c-4f26-8392-40037b33ce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076d48-3681-4dc2-b1f5-cde98f6ad9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2a18d82b-1e7c-4f26-8392-40037b33ceaf"/>
    <ds:schemaRef ds:uri="71af3243-3dd4-4a8d-8c0d-dd76da1f02a5"/>
    <ds:schemaRef ds:uri="92076d48-3681-4dc2-b1f5-cde98f6ad9c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720F23-1C09-4137-A778-FFB0126CDDC8}">
  <ds:schemaRefs>
    <ds:schemaRef ds:uri="2a18d82b-1e7c-4f26-8392-40037b33ceaf"/>
    <ds:schemaRef ds:uri="92076d48-3681-4dc2-b1f5-cde98f6ad9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{C4076C3D-5E87-4C86-9B31-AB7802A78477}tf33552983_win32</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IPUMS National Health Interview Survey (NHIS) DATA ANALYSIS</vt:lpstr>
      <vt:lpstr>Introduction:</vt:lpstr>
      <vt:lpstr>About Project- Analysis of NHIS Injury Records(2010-2017)</vt:lpstr>
      <vt:lpstr>Team members </vt:lpstr>
      <vt:lpstr>Achievements</vt:lpstr>
      <vt:lpstr>Plan (phase 1)</vt:lpstr>
      <vt:lpstr>Plan (phase 2)</vt:lpstr>
      <vt:lpstr>Plan (phase 2)</vt:lpstr>
      <vt:lpstr>Plan (phase 3)</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Health and Nutrition Examination Survey (NHANES) DATA ANALYSIS</dc:title>
  <dc:creator>HARI SHIVANI GUDI</dc:creator>
  <cp:revision>80</cp:revision>
  <dcterms:created xsi:type="dcterms:W3CDTF">2023-10-02T23:22:50Z</dcterms:created>
  <dcterms:modified xsi:type="dcterms:W3CDTF">2023-11-28T14:57:01Z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0x0101009D3AB4C7A4386543B8810B42722DF257</vt:lpwstr>
  </property>
  <property fmtid="{D5CDD505-2E9C-101B-9397-08002B2CF9AE}" pid="3" name="MediaServiceImageTags">
    <vt:lpwstr/>
  </property>
</Properties>
</file>