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D150-EAA3-4FD1-9539-5B328C736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41AB1-822A-43A0-80BD-E11E174F0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5554-2894-46B6-9DB3-D39A598A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72D9-87DC-4F65-8166-13B0C2DA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F718-E90B-4584-8431-D7AD2EB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B738-200F-44C0-9D52-7FD03E16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90194-1737-4E67-9DD2-0C6748C7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DA225-45D0-4353-A0D0-65479D07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8009-3E28-43EC-9678-29055DB3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274DB-5864-4B8A-BD1F-A5BE06A0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EA00D-DF41-4844-BA4F-C4C7E0AE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7295E-79AC-46A6-857D-6493E854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935F3-9E8C-44CA-B4CE-891AD5CD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E163-8747-4E76-9AE7-93A58669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D30B-A45A-4CB0-A8CA-605BB858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1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909C-721F-4A3D-AA47-BAEFC92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F8B25-0E8D-4993-A616-669AE08CD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C0C90-035E-4B90-B2BF-81431258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4024-4B6C-48B5-8357-C9F74413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9AB2-738C-49B4-BDD8-D924F14B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C9E5-C637-4C39-9833-38AE20B1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4FD76-B8C6-4551-9A24-20D8C7FA8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E7E3A-F0FE-4995-8441-D7B68497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64E7-5691-4679-926D-6A53707C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5A14-35B2-457F-990E-539FC1C0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0291-E7B0-43D4-BEB3-50B96AD3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6883-F4D5-4D5A-B3D3-346D71AD1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6525-E50A-41B2-A743-5953781F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834C7-4314-4264-B302-22F23508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DADD-9317-4644-9A2E-96D4FEF8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9BFB-58F5-4D4A-9085-8D731B4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A00F-E8C7-4106-9A55-2B0938DB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2097-D48A-4939-8BE6-C3685323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8BE3B-A160-4D89-B2DE-1D5E440C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38A11-FD09-4AE4-81AF-4E0579A66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89F4-8653-482B-AC03-75D5742B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EA90A-FF11-4453-8B02-EA92A733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AC6D3-2BD1-4478-9F27-E5D1CD92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5A7D9-1968-482F-83A9-12C42EFE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2883-CFFF-4B17-B2D1-4BAD24B8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5DD37-D472-4984-928C-46AE368E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AC43D-4443-459C-BB32-3EA0642A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A90EB-9206-41AE-87D6-7E0B624C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2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9D597-0723-4FB6-B841-439304BF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466FF-55D9-416D-9FC1-5E7F2B3D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783F5-97F6-4BC9-B766-54E4A726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5303-E61A-4F03-87E6-5D5A1506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F8627-958A-49CA-9AA7-B07E2AB9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2CAD-55C8-46FF-9A4D-1A9EF5833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4A385-F81A-4384-83FF-8BD08F5F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A7237-DAAF-4CD7-83D9-CED6BF1A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8331-30EE-48C5-B496-403B69B0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7DD5-D2EC-4C1A-B59F-CE504B36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BF8B1-4E09-4521-B3C4-702B04BD4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B14CD-7354-441D-9011-1E9F4505C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8208-EC36-4BDC-92B9-39E62B81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0E052-499C-4FBF-B1F7-F1ECE8F8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D9F55-EE26-422E-B4B8-BF6A33E9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2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25652-1491-45C0-818F-56A0844A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5A334-1B6D-4B40-865B-99418CEE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9482-69E3-4D1E-A92A-47DD0BDB9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6F518-EEF7-4D8C-9011-3BB9B0101E77}" type="datetimeFigureOut">
              <a:rPr lang="en-US" smtClean="0"/>
              <a:t>6/12/2021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5CBC-C15F-4B97-AEB9-E761BD89A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71F0-B427-47E0-AD04-970733E04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E4B20-2141-4A66-BAA4-840507035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4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679220C-AECC-4B82-8DCF-68B2C88D461D}"/>
              </a:ext>
            </a:extLst>
          </p:cNvPr>
          <p:cNvSpPr/>
          <p:nvPr/>
        </p:nvSpPr>
        <p:spPr>
          <a:xfrm>
            <a:off x="4428780" y="2060615"/>
            <a:ext cx="2761562" cy="229059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CAMPAIGN 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61982-404C-497B-AF92-CE91FD021933}"/>
              </a:ext>
            </a:extLst>
          </p:cNvPr>
          <p:cNvSpPr/>
          <p:nvPr/>
        </p:nvSpPr>
        <p:spPr>
          <a:xfrm>
            <a:off x="2934158" y="1612134"/>
            <a:ext cx="1806766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Cost Per Click (CPC)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3D47BA-0F2F-4C54-8811-4875024959A3}"/>
              </a:ext>
            </a:extLst>
          </p:cNvPr>
          <p:cNvSpPr/>
          <p:nvPr/>
        </p:nvSpPr>
        <p:spPr>
          <a:xfrm>
            <a:off x="2562340" y="2981670"/>
            <a:ext cx="1806766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Cost per Result (CPR)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78A78E-F8B5-42A3-A007-8927B510DE24}"/>
              </a:ext>
            </a:extLst>
          </p:cNvPr>
          <p:cNvSpPr/>
          <p:nvPr/>
        </p:nvSpPr>
        <p:spPr>
          <a:xfrm>
            <a:off x="5905959" y="890529"/>
            <a:ext cx="1982118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Impressions</a:t>
            </a:r>
            <a:r>
              <a:rPr lang="en-US" dirty="0"/>
              <a:t>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856D35-B965-48FE-9169-0B180E6B6319}"/>
              </a:ext>
            </a:extLst>
          </p:cNvPr>
          <p:cNvSpPr/>
          <p:nvPr/>
        </p:nvSpPr>
        <p:spPr>
          <a:xfrm>
            <a:off x="4309431" y="653670"/>
            <a:ext cx="1806766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Frequency</a:t>
            </a:r>
            <a:r>
              <a:rPr lang="en-US" dirty="0"/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D10285-179B-48E6-9DED-50CF6A699219}"/>
              </a:ext>
            </a:extLst>
          </p:cNvPr>
          <p:cNvSpPr/>
          <p:nvPr/>
        </p:nvSpPr>
        <p:spPr>
          <a:xfrm>
            <a:off x="6980104" y="2014940"/>
            <a:ext cx="1806766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clicks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167AEF-0DB7-4009-8B6D-65AA3C8B8436}"/>
              </a:ext>
            </a:extLst>
          </p:cNvPr>
          <p:cNvSpPr/>
          <p:nvPr/>
        </p:nvSpPr>
        <p:spPr>
          <a:xfrm>
            <a:off x="3694323" y="4078081"/>
            <a:ext cx="1806766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Reach 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B76B43-D92B-4EEC-B240-26AE69C7610E}"/>
              </a:ext>
            </a:extLst>
          </p:cNvPr>
          <p:cNvSpPr/>
          <p:nvPr/>
        </p:nvSpPr>
        <p:spPr>
          <a:xfrm>
            <a:off x="6878198" y="3385855"/>
            <a:ext cx="1806766" cy="144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Link Clicks (ULC)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8D9D21-B0E2-4169-99F5-A792124287CB}"/>
              </a:ext>
            </a:extLst>
          </p:cNvPr>
          <p:cNvSpPr/>
          <p:nvPr/>
        </p:nvSpPr>
        <p:spPr>
          <a:xfrm>
            <a:off x="5502925" y="4351205"/>
            <a:ext cx="1806766" cy="144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Clicks</a:t>
            </a:r>
            <a:r>
              <a:rPr lang="en-US" dirty="0"/>
              <a:t>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4FAF93-22B2-4CE0-94A1-C57E5D99E29A}"/>
              </a:ext>
            </a:extLst>
          </p:cNvPr>
          <p:cNvSpPr/>
          <p:nvPr/>
        </p:nvSpPr>
        <p:spPr>
          <a:xfrm>
            <a:off x="6920430" y="3385855"/>
            <a:ext cx="1806766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Link Clicks (ULC)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D4A9F-55D5-4D48-B766-E1FC265DFD7D}"/>
              </a:ext>
            </a:extLst>
          </p:cNvPr>
          <p:cNvSpPr/>
          <p:nvPr/>
        </p:nvSpPr>
        <p:spPr>
          <a:xfrm>
            <a:off x="5545157" y="4351205"/>
            <a:ext cx="1806766" cy="144321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Clicks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7104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Bhawsar</dc:creator>
  <cp:lastModifiedBy>Shivani Bhawsar</cp:lastModifiedBy>
  <cp:revision>1</cp:revision>
  <dcterms:created xsi:type="dcterms:W3CDTF">2021-06-12T09:07:03Z</dcterms:created>
  <dcterms:modified xsi:type="dcterms:W3CDTF">2021-06-12T09:15:15Z</dcterms:modified>
</cp:coreProperties>
</file>