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4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4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B063-F3C9-4326-9E64-5E3AFF23F4D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97EE-1CD3-4AA1-8F30-74E2467F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662" y="1043668"/>
            <a:ext cx="9130937" cy="4782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0421" y="112629"/>
            <a:ext cx="509941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Structure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8" y="299811"/>
            <a:ext cx="10252166" cy="75828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For invalid input to know Blood Pressure status below message will appear: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" y="1201779"/>
            <a:ext cx="9157062" cy="357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flipH="1">
            <a:off x="535578" y="5659789"/>
            <a:ext cx="972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1.Because Systolic value is not more than 190 and not less than 70. </a:t>
            </a:r>
          </a:p>
          <a:p>
            <a:r>
              <a:rPr lang="en-US" dirty="0" smtClean="0"/>
              <a:t>2.Diastolic value is not more than 100 and not less than 50.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535578" y="5381897"/>
            <a:ext cx="104502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85503" y="2991391"/>
            <a:ext cx="4726577" cy="39188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" y="305037"/>
            <a:ext cx="6096000" cy="96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Oxygen Status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Press- 2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436915"/>
            <a:ext cx="9483634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6" y="365126"/>
            <a:ext cx="10870474" cy="86278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If you have entered invalid data to know Oxygen level status so following message will be show-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71" y="1371600"/>
            <a:ext cx="7822782" cy="36837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37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" y="344226"/>
            <a:ext cx="6096000" cy="96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Sleeping status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Press-3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" y="1463041"/>
            <a:ext cx="8734697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8" y="291974"/>
            <a:ext cx="6096000" cy="96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main menu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Press-4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428" y="1436914"/>
            <a:ext cx="8917578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554" y="148283"/>
            <a:ext cx="6096000" cy="96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exit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Press-0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1554" y="1397726"/>
            <a:ext cx="9126583" cy="36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3665" y="204069"/>
            <a:ext cx="313726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 Execution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7535" y="948652"/>
            <a:ext cx="1481496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Menu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1489167"/>
            <a:ext cx="7276419" cy="42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592" y="243257"/>
            <a:ext cx="734749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Menu (Option 1 of main menu - screenshot)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9592" y="983660"/>
            <a:ext cx="9612086" cy="46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288" y="256320"/>
            <a:ext cx="6535892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Menu (Option 2 of main menu - screenshot)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1991" y="1039041"/>
            <a:ext cx="9415780" cy="29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3" y="208370"/>
            <a:ext cx="10043160" cy="70602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For invalid option selection below error message will appear: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201783"/>
            <a:ext cx="8249290" cy="2664823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" name="Rectangle 4"/>
          <p:cNvSpPr/>
          <p:nvPr/>
        </p:nvSpPr>
        <p:spPr>
          <a:xfrm>
            <a:off x="485503" y="2090057"/>
            <a:ext cx="4726577" cy="39188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717" y="308572"/>
            <a:ext cx="653852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Process (Option 0 of main menu - screenshot)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966651"/>
            <a:ext cx="8752114" cy="32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051" y="343271"/>
            <a:ext cx="1075944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Register, currently enabled for all users (Option 9 of main menu - screenshot)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1045029"/>
            <a:ext cx="10968446" cy="4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367" y="148282"/>
            <a:ext cx="6096000" cy="10511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MENU-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Let’s see after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Successful Login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2367" y="1423851"/>
            <a:ext cx="8747759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8" y="331162"/>
            <a:ext cx="6096000" cy="96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know Blood Pressure Status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Press- 1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528354"/>
            <a:ext cx="9636035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163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For invalid option selection below error message will appear:</vt:lpstr>
      <vt:lpstr>PowerPoint Presentation</vt:lpstr>
      <vt:lpstr>PowerPoint Presentation</vt:lpstr>
      <vt:lpstr>PowerPoint Presentation</vt:lpstr>
      <vt:lpstr>PowerPoint Presentation</vt:lpstr>
      <vt:lpstr>For invalid input to know Blood Pressure status below message will appear:</vt:lpstr>
      <vt:lpstr>PowerPoint Presentation</vt:lpstr>
      <vt:lpstr>If you have entered invalid data to know Oxygen level status so following message will be show-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Singh</dc:creator>
  <cp:lastModifiedBy>Deepti Singh</cp:lastModifiedBy>
  <cp:revision>19</cp:revision>
  <dcterms:created xsi:type="dcterms:W3CDTF">2021-11-12T10:23:01Z</dcterms:created>
  <dcterms:modified xsi:type="dcterms:W3CDTF">2021-11-12T11:55:22Z</dcterms:modified>
</cp:coreProperties>
</file>