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1" r:id="rId4"/>
    <p:sldId id="263" r:id="rId5"/>
    <p:sldId id="264" r:id="rId6"/>
    <p:sldId id="265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Statistics Canada Data Exercise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- 18</a:t>
            </a:r>
            <a:r>
              <a:rPr lang="en-US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July 2022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EF9A-22F9-A248-C220-2E3B7143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Ingestion &amp;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A58D9-C1A2-C718-2C9B-63093A2E5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1) Using Python - Pandas</a:t>
            </a:r>
          </a:p>
          <a:p>
            <a:r>
              <a:rPr lang="en-IN" dirty="0"/>
              <a:t>2) Analysis of Dataset (Excel &amp; Pandas)</a:t>
            </a:r>
          </a:p>
          <a:p>
            <a:pPr lvl="1"/>
            <a:r>
              <a:rPr lang="en-IN" dirty="0"/>
              <a:t>Checking any wrong, Not Applicable, null, blanks and redundant data, etc</a:t>
            </a:r>
          </a:p>
          <a:p>
            <a:r>
              <a:rPr lang="en-IN" dirty="0"/>
              <a:t>3) Performed Data Pre-processing</a:t>
            </a:r>
          </a:p>
          <a:p>
            <a:pPr lvl="1"/>
            <a:r>
              <a:rPr lang="en-IN" dirty="0"/>
              <a:t>Removed redundant information – used Member ID information</a:t>
            </a:r>
          </a:p>
          <a:p>
            <a:pPr lvl="1"/>
            <a:r>
              <a:rPr lang="en-IN" dirty="0"/>
              <a:t>Renamed the column names </a:t>
            </a:r>
          </a:p>
          <a:p>
            <a:pPr lvl="1"/>
            <a:r>
              <a:rPr lang="en-IN" dirty="0"/>
              <a:t>No deletion of any data </a:t>
            </a:r>
          </a:p>
          <a:p>
            <a:pPr lvl="1"/>
            <a:r>
              <a:rPr lang="en-IN" dirty="0"/>
              <a:t>Four-Region calculations: 5 digit to be considered as a subset code; used ‘ALT_GEO_CODE’</a:t>
            </a:r>
          </a:p>
        </p:txBody>
      </p:sp>
    </p:spTree>
    <p:extLst>
      <p:ext uri="{BB962C8B-B14F-4D97-AF65-F5344CB8AC3E}">
        <p14:creationId xmlns:p14="http://schemas.microsoft.com/office/powerpoint/2010/main" val="38341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FBA0-2923-F2E5-F294-1185EAB2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Four-Region Model Calculations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8919F-C636-784B-C59B-6484796A9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1) Average Total income = Total Income/ Total Population</a:t>
            </a:r>
          </a:p>
          <a:p>
            <a:r>
              <a:rPr lang="en-IN" dirty="0"/>
              <a:t>2) Total Population – Income Statistics Member ID = 1</a:t>
            </a:r>
          </a:p>
          <a:p>
            <a:r>
              <a:rPr lang="en-IN" dirty="0"/>
              <a:t>3) Total Average Income – Income Statistics Member ID = 5</a:t>
            </a:r>
          </a:p>
          <a:p>
            <a:r>
              <a:rPr lang="en-IN" dirty="0"/>
              <a:t>4) Ignored Age = 1 as its Total Age for part d.</a:t>
            </a:r>
          </a:p>
          <a:p>
            <a:endParaRPr lang="en-IN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BDF8B8E-603B-20D3-495B-5A1E4E0183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646076"/>
              </p:ext>
            </p:extLst>
          </p:nvPr>
        </p:nvGraphicFramePr>
        <p:xfrm>
          <a:off x="202397" y="4488600"/>
          <a:ext cx="11848166" cy="1380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4249329" imgH="1653556" progId="Excel.Sheet.12">
                  <p:embed/>
                </p:oleObj>
              </mc:Choice>
              <mc:Fallback>
                <p:oleObj name="Worksheet" r:id="rId2" imgW="14249329" imgH="16535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2397" y="4488600"/>
                        <a:ext cx="11848166" cy="13804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370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9D10-3D7E-3860-E118-E0852844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Heatmap-</a:t>
            </a:r>
            <a:br>
              <a:rPr lang="en-IN" dirty="0"/>
            </a:br>
            <a:r>
              <a:rPr lang="en-IN" dirty="0"/>
              <a:t>Aboriginal Population &amp; Region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301DA17-D1A2-4561-B2DF-A8991966B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455124"/>
              </p:ext>
            </p:extLst>
          </p:nvPr>
        </p:nvGraphicFramePr>
        <p:xfrm>
          <a:off x="3599237" y="2181317"/>
          <a:ext cx="4217987" cy="3973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558600" imgH="3352680" progId="PBrush">
                  <p:embed/>
                </p:oleObj>
              </mc:Choice>
              <mc:Fallback>
                <p:oleObj name="Bitmap Image" r:id="rId2" imgW="3558600" imgH="3352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99237" y="2181317"/>
                        <a:ext cx="4217987" cy="3973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106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1B84-0AC3-E965-06C3-EAD21DAA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BI 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2ED1A-B54E-0F62-E2D0-D7CF3FBAB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2" t="21046" r="37721" b="21700"/>
          <a:stretch/>
        </p:blipFill>
        <p:spPr>
          <a:xfrm>
            <a:off x="1810868" y="1963272"/>
            <a:ext cx="7699535" cy="428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1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A691-0605-9933-4BCF-D8835528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Merging of Datasets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00183-0ACA-1D51-4814-04B7A1CD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1) Limitations of Resources – Space issue </a:t>
            </a:r>
          </a:p>
          <a:p>
            <a:pPr lvl="1"/>
            <a:r>
              <a:rPr lang="en-IN" dirty="0"/>
              <a:t>Local system</a:t>
            </a:r>
          </a:p>
          <a:p>
            <a:pPr lvl="1"/>
            <a:r>
              <a:rPr lang="en-IN" dirty="0"/>
              <a:t>Google </a:t>
            </a:r>
            <a:r>
              <a:rPr lang="en-IN" dirty="0" err="1"/>
              <a:t>Colab</a:t>
            </a:r>
            <a:endParaRPr lang="en-IN" dirty="0"/>
          </a:p>
          <a:p>
            <a:r>
              <a:rPr lang="en-IN" dirty="0"/>
              <a:t>2) Workaround – Taking subset of Datasets </a:t>
            </a:r>
          </a:p>
          <a:p>
            <a:pPr lvl="1"/>
            <a:r>
              <a:rPr lang="en-IN" dirty="0"/>
              <a:t>Issue – Inconsistent results</a:t>
            </a:r>
          </a:p>
          <a:p>
            <a:r>
              <a:rPr lang="en-IN" dirty="0"/>
              <a:t>3) Total Population – 2015 : No data, Income for 2015 and population data of 2016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B3A5449-5EC3-0525-E85D-D55EB27DA5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595598"/>
              </p:ext>
            </p:extLst>
          </p:nvPr>
        </p:nvGraphicFramePr>
        <p:xfrm>
          <a:off x="833878" y="4741135"/>
          <a:ext cx="10524243" cy="75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703926" imgH="556134" progId="Excel.Sheet.12">
                  <p:embed/>
                </p:oleObj>
              </mc:Choice>
              <mc:Fallback>
                <p:oleObj name="Worksheet" r:id="rId2" imgW="7703926" imgH="55613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3878" y="4741135"/>
                        <a:ext cx="10524243" cy="759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602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3200" i="1" dirty="0">
                <a:solidFill>
                  <a:srgbClr val="FFFFFF"/>
                </a:solidFill>
              </a:rPr>
              <a:t>Link: 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Shivanika shah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{702566F5-5CE1-417C-8085-8247D4D86A58}tf56160789_win32</Template>
  <TotalTime>2264</TotalTime>
  <Words>200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Bookman Old Style</vt:lpstr>
      <vt:lpstr>Calibri</vt:lpstr>
      <vt:lpstr>Franklin Gothic Book</vt:lpstr>
      <vt:lpstr>1_RetrospectVTI</vt:lpstr>
      <vt:lpstr>Worksheet</vt:lpstr>
      <vt:lpstr>Bitmap Image</vt:lpstr>
      <vt:lpstr>Microsoft Excel Worksheet</vt:lpstr>
      <vt:lpstr>Statistics Canada Data Exercise</vt:lpstr>
      <vt:lpstr>Data Ingestion &amp; Pre-Processing</vt:lpstr>
      <vt:lpstr>Four-Region Model Calculations</vt:lpstr>
      <vt:lpstr>Heatmap- Aboriginal Population &amp; Region</vt:lpstr>
      <vt:lpstr>Power BI Visualizations</vt:lpstr>
      <vt:lpstr>Merging of Datasets </vt:lpstr>
      <vt:lpstr>Link: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Canada Data Exercise</dc:title>
  <dc:creator>Shivanika Shah</dc:creator>
  <cp:lastModifiedBy>Shivanika Shah</cp:lastModifiedBy>
  <cp:revision>13</cp:revision>
  <dcterms:created xsi:type="dcterms:W3CDTF">2022-07-16T16:52:38Z</dcterms:created>
  <dcterms:modified xsi:type="dcterms:W3CDTF">2022-07-18T07:17:50Z</dcterms:modified>
</cp:coreProperties>
</file>