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5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5" r:id="rId5"/>
    <p:sldMasterId id="2147483769" r:id="rId6"/>
    <p:sldMasterId id="2147483803" r:id="rId7"/>
    <p:sldMasterId id="2147483810" r:id="rId8"/>
    <p:sldMasterId id="2147483818" r:id="rId9"/>
    <p:sldMasterId id="2147483844" r:id="rId10"/>
  </p:sldMasterIdLst>
  <p:notesMasterIdLst>
    <p:notesMasterId r:id="rId21"/>
  </p:notesMasterIdLst>
  <p:sldIdLst>
    <p:sldId id="2147376313" r:id="rId11"/>
    <p:sldId id="1906872577" r:id="rId12"/>
    <p:sldId id="1906872578" r:id="rId13"/>
    <p:sldId id="1906872580" r:id="rId14"/>
    <p:sldId id="1906872581" r:id="rId15"/>
    <p:sldId id="1906872582" r:id="rId16"/>
    <p:sldId id="1906872571" r:id="rId17"/>
    <p:sldId id="1906872583" r:id="rId18"/>
    <p:sldId id="1906872586" r:id="rId19"/>
    <p:sldId id="19068725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E0497B-7F73-5742-B63A-11F3A793295A}">
          <p14:sldIdLst>
            <p14:sldId id="2147376313"/>
            <p14:sldId id="1906872577"/>
            <p14:sldId id="1906872578"/>
            <p14:sldId id="1906872580"/>
            <p14:sldId id="1906872581"/>
            <p14:sldId id="1906872582"/>
            <p14:sldId id="1906872571"/>
            <p14:sldId id="1906872583"/>
            <p14:sldId id="1906872586"/>
            <p14:sldId id="19068725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4158" userDrawn="1">
          <p15:clr>
            <a:srgbClr val="A4A3A4"/>
          </p15:clr>
        </p15:guide>
        <p15:guide id="3" orient="horz" pos="3226" userDrawn="1">
          <p15:clr>
            <a:srgbClr val="A4A3A4"/>
          </p15:clr>
        </p15:guide>
        <p15:guide id="4" orient="horz" pos="3339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orient="horz" pos="10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00FFFF"/>
    <a:srgbClr val="7500C0"/>
    <a:srgbClr val="E6DCFF"/>
    <a:srgbClr val="0041F0"/>
    <a:srgbClr val="DCAFFF"/>
    <a:srgbClr val="FF50A0"/>
    <a:srgbClr val="FF3246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B2AF8-1574-4FE7-8362-9D50C243DB39}" v="1" dt="2024-08-08T07:15:03.964"/>
  </p1510:revLst>
</p1510:revInfo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913" autoAdjust="0"/>
  </p:normalViewPr>
  <p:slideViewPr>
    <p:cSldViewPr snapToGrid="0">
      <p:cViewPr varScale="1">
        <p:scale>
          <a:sx n="56" d="100"/>
          <a:sy n="56" d="100"/>
        </p:scale>
        <p:origin x="980" y="44"/>
      </p:cViewPr>
      <p:guideLst>
        <p:guide orient="horz" pos="3521"/>
        <p:guide pos="4158"/>
        <p:guide orient="horz" pos="3226"/>
        <p:guide orient="horz" pos="3339"/>
        <p:guide pos="302"/>
        <p:guide orient="horz" pos="10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bal-Valdez, Jessica Anne" userId="94b097dd-be1a-4964-a6cb-fa7089dac6bb" providerId="ADAL" clId="{878B2AF8-1574-4FE7-8362-9D50C243DB39}"/>
    <pc:docChg chg="undo">
      <pc:chgData name="Sibal-Valdez, Jessica Anne" userId="94b097dd-be1a-4964-a6cb-fa7089dac6bb" providerId="ADAL" clId="{878B2AF8-1574-4FE7-8362-9D50C243DB39}" dt="2024-08-08T07:14:22.582" v="62" actId="2696"/>
      <pc:docMkLst>
        <pc:docMk/>
      </pc:docMkLst>
      <pc:sldMasterChg chg="delSldLayout">
        <pc:chgData name="Sibal-Valdez, Jessica Anne" userId="94b097dd-be1a-4964-a6cb-fa7089dac6bb" providerId="ADAL" clId="{878B2AF8-1574-4FE7-8362-9D50C243DB39}" dt="2024-08-08T07:13:46.204" v="23" actId="2696"/>
        <pc:sldMasterMkLst>
          <pc:docMk/>
          <pc:sldMasterMk cId="1195103446" sldId="2147483648"/>
        </pc:sldMasterMkLst>
        <pc:sldLayoutChg chg="del">
          <pc:chgData name="Sibal-Valdez, Jessica Anne" userId="94b097dd-be1a-4964-a6cb-fa7089dac6bb" providerId="ADAL" clId="{878B2AF8-1574-4FE7-8362-9D50C243DB39}" dt="2024-08-08T07:13:39.634" v="13" actId="2696"/>
          <pc:sldLayoutMkLst>
            <pc:docMk/>
            <pc:sldMasterMk cId="1195103446" sldId="2147483648"/>
            <pc:sldLayoutMk cId="2482152133" sldId="2147483651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45.484" v="19" actId="2696"/>
          <pc:sldLayoutMkLst>
            <pc:docMk/>
            <pc:sldMasterMk cId="1195103446" sldId="2147483648"/>
            <pc:sldLayoutMk cId="4223365089" sldId="2147483667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36.034" v="9" actId="2696"/>
          <pc:sldLayoutMkLst>
            <pc:docMk/>
            <pc:sldMasterMk cId="1195103446" sldId="2147483648"/>
            <pc:sldLayoutMk cId="1078562955" sldId="2147483681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46.038" v="22" actId="2696"/>
          <pc:sldLayoutMkLst>
            <pc:docMk/>
            <pc:sldMasterMk cId="1195103446" sldId="2147483648"/>
            <pc:sldLayoutMk cId="1017234866" sldId="2147483688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38.394" v="10" actId="2696"/>
          <pc:sldLayoutMkLst>
            <pc:docMk/>
            <pc:sldMasterMk cId="1195103446" sldId="2147483648"/>
            <pc:sldLayoutMk cId="3086000862" sldId="2147483721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41.279" v="18" actId="2696"/>
          <pc:sldLayoutMkLst>
            <pc:docMk/>
            <pc:sldMasterMk cId="1195103446" sldId="2147483648"/>
            <pc:sldLayoutMk cId="2490092443" sldId="2147483724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45.854" v="21" actId="2696"/>
          <pc:sldLayoutMkLst>
            <pc:docMk/>
            <pc:sldMasterMk cId="1195103446" sldId="2147483648"/>
            <pc:sldLayoutMk cId="3536137899" sldId="2147483726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33.954" v="4" actId="2696"/>
          <pc:sldLayoutMkLst>
            <pc:docMk/>
            <pc:sldMasterMk cId="1195103446" sldId="2147483648"/>
            <pc:sldLayoutMk cId="2606091515" sldId="2147483728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33.574" v="3" actId="2696"/>
          <pc:sldLayoutMkLst>
            <pc:docMk/>
            <pc:sldMasterMk cId="1195103446" sldId="2147483648"/>
            <pc:sldLayoutMk cId="4143053903" sldId="2147483730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35.494" v="8" actId="2696"/>
          <pc:sldLayoutMkLst>
            <pc:docMk/>
            <pc:sldMasterMk cId="1195103446" sldId="2147483648"/>
            <pc:sldLayoutMk cId="4160501041" sldId="2147483731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34.336" v="7" actId="2696"/>
          <pc:sldLayoutMkLst>
            <pc:docMk/>
            <pc:sldMasterMk cId="1195103446" sldId="2147483648"/>
            <pc:sldLayoutMk cId="177265828" sldId="2147483732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33.367" v="2" actId="2696"/>
          <pc:sldLayoutMkLst>
            <pc:docMk/>
            <pc:sldMasterMk cId="1195103446" sldId="2147483648"/>
            <pc:sldLayoutMk cId="2257348301" sldId="2147483733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31.984" v="0" actId="2696"/>
          <pc:sldLayoutMkLst>
            <pc:docMk/>
            <pc:sldMasterMk cId="1195103446" sldId="2147483648"/>
            <pc:sldLayoutMk cId="3715861355" sldId="2147483734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40.164" v="16" actId="2696"/>
          <pc:sldLayoutMkLst>
            <pc:docMk/>
            <pc:sldMasterMk cId="1195103446" sldId="2147483648"/>
            <pc:sldLayoutMk cId="3706131452" sldId="2147483739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33.187" v="1" actId="2696"/>
          <pc:sldLayoutMkLst>
            <pc:docMk/>
            <pc:sldMasterMk cId="1195103446" sldId="2147483648"/>
            <pc:sldLayoutMk cId="3041730969" sldId="2147483742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33.974" v="5" actId="2696"/>
          <pc:sldLayoutMkLst>
            <pc:docMk/>
            <pc:sldMasterMk cId="1195103446" sldId="2147483648"/>
            <pc:sldLayoutMk cId="2522107633" sldId="2147483743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34.160" v="6" actId="2696"/>
          <pc:sldLayoutMkLst>
            <pc:docMk/>
            <pc:sldMasterMk cId="1195103446" sldId="2147483648"/>
            <pc:sldLayoutMk cId="489709198" sldId="2147483744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38.804" v="12" actId="2696"/>
          <pc:sldLayoutMkLst>
            <pc:docMk/>
            <pc:sldMasterMk cId="1195103446" sldId="2147483648"/>
            <pc:sldLayoutMk cId="3779604171" sldId="2147483745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39.834" v="14" actId="2696"/>
          <pc:sldLayoutMkLst>
            <pc:docMk/>
            <pc:sldMasterMk cId="1195103446" sldId="2147483648"/>
            <pc:sldLayoutMk cId="2995593470" sldId="2147483746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39.994" v="15" actId="2696"/>
          <pc:sldLayoutMkLst>
            <pc:docMk/>
            <pc:sldMasterMk cId="1195103446" sldId="2147483648"/>
            <pc:sldLayoutMk cId="2529893392" sldId="2147483747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41.021" v="17" actId="2696"/>
          <pc:sldLayoutMkLst>
            <pc:docMk/>
            <pc:sldMasterMk cId="1195103446" sldId="2147483648"/>
            <pc:sldLayoutMk cId="2538132549" sldId="2147483748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45.674" v="20" actId="2696"/>
          <pc:sldLayoutMkLst>
            <pc:docMk/>
            <pc:sldMasterMk cId="1195103446" sldId="2147483648"/>
            <pc:sldLayoutMk cId="709745234" sldId="2147483749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38.619" v="11" actId="2696"/>
          <pc:sldLayoutMkLst>
            <pc:docMk/>
            <pc:sldMasterMk cId="1195103446" sldId="2147483648"/>
            <pc:sldLayoutMk cId="2184918177" sldId="2147483750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46.204" v="23" actId="2696"/>
          <pc:sldLayoutMkLst>
            <pc:docMk/>
            <pc:sldMasterMk cId="1195103446" sldId="2147483648"/>
            <pc:sldLayoutMk cId="1434423322" sldId="2147483751"/>
          </pc:sldLayoutMkLst>
        </pc:sldLayoutChg>
      </pc:sldMasterChg>
      <pc:sldMasterChg chg="delSldLayout">
        <pc:chgData name="Sibal-Valdez, Jessica Anne" userId="94b097dd-be1a-4964-a6cb-fa7089dac6bb" providerId="ADAL" clId="{878B2AF8-1574-4FE7-8362-9D50C243DB39}" dt="2024-08-08T07:13:51.687" v="24" actId="2696"/>
        <pc:sldMasterMkLst>
          <pc:docMk/>
          <pc:sldMasterMk cId="4131689848" sldId="2147483755"/>
        </pc:sldMasterMkLst>
        <pc:sldLayoutChg chg="del">
          <pc:chgData name="Sibal-Valdez, Jessica Anne" userId="94b097dd-be1a-4964-a6cb-fa7089dac6bb" providerId="ADAL" clId="{878B2AF8-1574-4FE7-8362-9D50C243DB39}" dt="2024-08-08T07:13:51.687" v="24" actId="2696"/>
          <pc:sldLayoutMkLst>
            <pc:docMk/>
            <pc:sldMasterMk cId="4131689848" sldId="2147483755"/>
            <pc:sldLayoutMk cId="3275332922" sldId="2147483768"/>
          </pc:sldLayoutMkLst>
        </pc:sldLayoutChg>
      </pc:sldMasterChg>
      <pc:sldMasterChg chg="addSldLayout delSldLayout">
        <pc:chgData name="Sibal-Valdez, Jessica Anne" userId="94b097dd-be1a-4964-a6cb-fa7089dac6bb" providerId="ADAL" clId="{878B2AF8-1574-4FE7-8362-9D50C243DB39}" dt="2024-08-08T07:14:04.387" v="47" actId="2696"/>
        <pc:sldMasterMkLst>
          <pc:docMk/>
          <pc:sldMasterMk cId="1044624086" sldId="2147483769"/>
        </pc:sldMasterMkLst>
        <pc:sldLayoutChg chg="del">
          <pc:chgData name="Sibal-Valdez, Jessica Anne" userId="94b097dd-be1a-4964-a6cb-fa7089dac6bb" providerId="ADAL" clId="{878B2AF8-1574-4FE7-8362-9D50C243DB39}" dt="2024-08-08T07:13:53.100" v="25" actId="2696"/>
          <pc:sldLayoutMkLst>
            <pc:docMk/>
            <pc:sldMasterMk cId="1044624086" sldId="2147483769"/>
            <pc:sldLayoutMk cId="3246921004" sldId="2147483770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53.344" v="26" actId="2696"/>
          <pc:sldLayoutMkLst>
            <pc:docMk/>
            <pc:sldMasterMk cId="1044624086" sldId="2147483769"/>
            <pc:sldLayoutMk cId="2718961738" sldId="2147483771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53.544" v="27" actId="2696"/>
          <pc:sldLayoutMkLst>
            <pc:docMk/>
            <pc:sldMasterMk cId="1044624086" sldId="2147483769"/>
            <pc:sldLayoutMk cId="1077957272" sldId="2147483772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53.670" v="28" actId="2696"/>
          <pc:sldLayoutMkLst>
            <pc:docMk/>
            <pc:sldMasterMk cId="1044624086" sldId="2147483769"/>
            <pc:sldLayoutMk cId="3044813874" sldId="2147483773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53.854" v="29" actId="2696"/>
          <pc:sldLayoutMkLst>
            <pc:docMk/>
            <pc:sldMasterMk cId="1044624086" sldId="2147483769"/>
            <pc:sldLayoutMk cId="1528353894" sldId="2147483774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54.059" v="30" actId="2696"/>
          <pc:sldLayoutMkLst>
            <pc:docMk/>
            <pc:sldMasterMk cId="1044624086" sldId="2147483769"/>
            <pc:sldLayoutMk cId="3114485412" sldId="2147483775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54.224" v="31" actId="2696"/>
          <pc:sldLayoutMkLst>
            <pc:docMk/>
            <pc:sldMasterMk cId="1044624086" sldId="2147483769"/>
            <pc:sldLayoutMk cId="3360902752" sldId="2147483776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54.434" v="32" actId="2696"/>
          <pc:sldLayoutMkLst>
            <pc:docMk/>
            <pc:sldMasterMk cId="1044624086" sldId="2147483769"/>
            <pc:sldLayoutMk cId="975487166" sldId="2147483777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54.754" v="33" actId="2696"/>
          <pc:sldLayoutMkLst>
            <pc:docMk/>
            <pc:sldMasterMk cId="1044624086" sldId="2147483769"/>
            <pc:sldLayoutMk cId="1890542002" sldId="2147483778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54.840" v="34" actId="2696"/>
          <pc:sldLayoutMkLst>
            <pc:docMk/>
            <pc:sldMasterMk cId="1044624086" sldId="2147483769"/>
            <pc:sldLayoutMk cId="966258125" sldId="2147483779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55.046" v="35" actId="2696"/>
          <pc:sldLayoutMkLst>
            <pc:docMk/>
            <pc:sldMasterMk cId="1044624086" sldId="2147483769"/>
            <pc:sldLayoutMk cId="2062387744" sldId="2147483780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55.254" v="36" actId="2696"/>
          <pc:sldLayoutMkLst>
            <pc:docMk/>
            <pc:sldMasterMk cId="1044624086" sldId="2147483769"/>
            <pc:sldLayoutMk cId="4143722701" sldId="2147483781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55.871" v="37" actId="2696"/>
          <pc:sldLayoutMkLst>
            <pc:docMk/>
            <pc:sldMasterMk cId="1044624086" sldId="2147483769"/>
            <pc:sldLayoutMk cId="4047620945" sldId="2147483782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56.049" v="38" actId="2696"/>
          <pc:sldLayoutMkLst>
            <pc:docMk/>
            <pc:sldMasterMk cId="1044624086" sldId="2147483769"/>
            <pc:sldLayoutMk cId="4269406965" sldId="2147483783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56.254" v="39" actId="2696"/>
          <pc:sldLayoutMkLst>
            <pc:docMk/>
            <pc:sldMasterMk cId="1044624086" sldId="2147483769"/>
            <pc:sldLayoutMk cId="4187562100" sldId="2147483784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3:59.874" v="40" actId="2696"/>
          <pc:sldLayoutMkLst>
            <pc:docMk/>
            <pc:sldMasterMk cId="1044624086" sldId="2147483769"/>
            <pc:sldLayoutMk cId="2523281139" sldId="2147483791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4:00.084" v="41" actId="2696"/>
          <pc:sldLayoutMkLst>
            <pc:docMk/>
            <pc:sldMasterMk cId="1044624086" sldId="2147483769"/>
            <pc:sldLayoutMk cId="1619381437" sldId="2147483792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4:00.339" v="42" actId="2696"/>
          <pc:sldLayoutMkLst>
            <pc:docMk/>
            <pc:sldMasterMk cId="1044624086" sldId="2147483769"/>
            <pc:sldLayoutMk cId="2152754166" sldId="2147483793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4:00.460" v="43" actId="2696"/>
          <pc:sldLayoutMkLst>
            <pc:docMk/>
            <pc:sldMasterMk cId="1044624086" sldId="2147483769"/>
            <pc:sldLayoutMk cId="375590005" sldId="2147483794"/>
          </pc:sldLayoutMkLst>
        </pc:sldLayoutChg>
        <pc:sldLayoutChg chg="add del">
          <pc:chgData name="Sibal-Valdez, Jessica Anne" userId="94b097dd-be1a-4964-a6cb-fa7089dac6bb" providerId="ADAL" clId="{878B2AF8-1574-4FE7-8362-9D50C243DB39}" dt="2024-08-08T07:14:01.938" v="45" actId="2696"/>
          <pc:sldLayoutMkLst>
            <pc:docMk/>
            <pc:sldMasterMk cId="1044624086" sldId="2147483769"/>
            <pc:sldLayoutMk cId="2608415464" sldId="2147483795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4:04.193" v="46" actId="2696"/>
          <pc:sldLayoutMkLst>
            <pc:docMk/>
            <pc:sldMasterMk cId="1044624086" sldId="2147483769"/>
            <pc:sldLayoutMk cId="3522943535" sldId="2147483800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4:04.387" v="47" actId="2696"/>
          <pc:sldLayoutMkLst>
            <pc:docMk/>
            <pc:sldMasterMk cId="1044624086" sldId="2147483769"/>
            <pc:sldLayoutMk cId="4123616769" sldId="2147483801"/>
          </pc:sldLayoutMkLst>
        </pc:sldLayoutChg>
      </pc:sldMasterChg>
      <pc:sldMasterChg chg="delSldLayout">
        <pc:chgData name="Sibal-Valdez, Jessica Anne" userId="94b097dd-be1a-4964-a6cb-fa7089dac6bb" providerId="ADAL" clId="{878B2AF8-1574-4FE7-8362-9D50C243DB39}" dt="2024-08-08T07:14:11.023" v="52" actId="2696"/>
        <pc:sldMasterMkLst>
          <pc:docMk/>
          <pc:sldMasterMk cId="1759709424" sldId="2147483803"/>
        </pc:sldMasterMkLst>
        <pc:sldLayoutChg chg="del">
          <pc:chgData name="Sibal-Valdez, Jessica Anne" userId="94b097dd-be1a-4964-a6cb-fa7089dac6bb" providerId="ADAL" clId="{878B2AF8-1574-4FE7-8362-9D50C243DB39}" dt="2024-08-08T07:14:10.604" v="50" actId="2696"/>
          <pc:sldLayoutMkLst>
            <pc:docMk/>
            <pc:sldMasterMk cId="1759709424" sldId="2147483803"/>
            <pc:sldLayoutMk cId="3201260747" sldId="2147483804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4:06.059" v="48" actId="2696"/>
          <pc:sldLayoutMkLst>
            <pc:docMk/>
            <pc:sldMasterMk cId="1759709424" sldId="2147483803"/>
            <pc:sldLayoutMk cId="940372103" sldId="2147483805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4:10.845" v="51" actId="2696"/>
          <pc:sldLayoutMkLst>
            <pc:docMk/>
            <pc:sldMasterMk cId="1759709424" sldId="2147483803"/>
            <pc:sldLayoutMk cId="3660518826" sldId="2147483806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4:07.434" v="49" actId="2696"/>
          <pc:sldLayoutMkLst>
            <pc:docMk/>
            <pc:sldMasterMk cId="1759709424" sldId="2147483803"/>
            <pc:sldLayoutMk cId="2834939971" sldId="2147483807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4:11.023" v="52" actId="2696"/>
          <pc:sldLayoutMkLst>
            <pc:docMk/>
            <pc:sldMasterMk cId="1759709424" sldId="2147483803"/>
            <pc:sldLayoutMk cId="778454488" sldId="2147483808"/>
          </pc:sldLayoutMkLst>
        </pc:sldLayoutChg>
      </pc:sldMasterChg>
      <pc:sldMasterChg chg="delSldLayout">
        <pc:chgData name="Sibal-Valdez, Jessica Anne" userId="94b097dd-be1a-4964-a6cb-fa7089dac6bb" providerId="ADAL" clId="{878B2AF8-1574-4FE7-8362-9D50C243DB39}" dt="2024-08-08T07:14:14.334" v="55" actId="2696"/>
        <pc:sldMasterMkLst>
          <pc:docMk/>
          <pc:sldMasterMk cId="2878334193" sldId="2147483810"/>
        </pc:sldMasterMkLst>
        <pc:sldLayoutChg chg="del">
          <pc:chgData name="Sibal-Valdez, Jessica Anne" userId="94b097dd-be1a-4964-a6cb-fa7089dac6bb" providerId="ADAL" clId="{878B2AF8-1574-4FE7-8362-9D50C243DB39}" dt="2024-08-08T07:14:13.104" v="53" actId="2696"/>
          <pc:sldLayoutMkLst>
            <pc:docMk/>
            <pc:sldMasterMk cId="2878334193" sldId="2147483810"/>
            <pc:sldLayoutMk cId="4105585686" sldId="2147483811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4:13.334" v="54" actId="2696"/>
          <pc:sldLayoutMkLst>
            <pc:docMk/>
            <pc:sldMasterMk cId="2878334193" sldId="2147483810"/>
            <pc:sldLayoutMk cId="1530480941" sldId="2147483812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4:14.334" v="55" actId="2696"/>
          <pc:sldLayoutMkLst>
            <pc:docMk/>
            <pc:sldMasterMk cId="2878334193" sldId="2147483810"/>
            <pc:sldLayoutMk cId="3657154449" sldId="2147483813"/>
          </pc:sldLayoutMkLst>
        </pc:sldLayoutChg>
      </pc:sldMasterChg>
      <pc:sldMasterChg chg="delSldLayout">
        <pc:chgData name="Sibal-Valdez, Jessica Anne" userId="94b097dd-be1a-4964-a6cb-fa7089dac6bb" providerId="ADAL" clId="{878B2AF8-1574-4FE7-8362-9D50C243DB39}" dt="2024-08-08T07:14:20.515" v="61" actId="2696"/>
        <pc:sldMasterMkLst>
          <pc:docMk/>
          <pc:sldMasterMk cId="2056916821" sldId="2147483818"/>
        </pc:sldMasterMkLst>
        <pc:sldLayoutChg chg="del">
          <pc:chgData name="Sibal-Valdez, Jessica Anne" userId="94b097dd-be1a-4964-a6cb-fa7089dac6bb" providerId="ADAL" clId="{878B2AF8-1574-4FE7-8362-9D50C243DB39}" dt="2024-08-08T07:14:16.334" v="56" actId="2696"/>
          <pc:sldLayoutMkLst>
            <pc:docMk/>
            <pc:sldMasterMk cId="2056916821" sldId="2147483818"/>
            <pc:sldLayoutMk cId="3176331029" sldId="2147483819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4:16.546" v="57" actId="2696"/>
          <pc:sldLayoutMkLst>
            <pc:docMk/>
            <pc:sldMasterMk cId="2056916821" sldId="2147483818"/>
            <pc:sldLayoutMk cId="2066563151" sldId="2147483820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4:16.714" v="58" actId="2696"/>
          <pc:sldLayoutMkLst>
            <pc:docMk/>
            <pc:sldMasterMk cId="2056916821" sldId="2147483818"/>
            <pc:sldLayoutMk cId="2309893541" sldId="2147483821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4:16.894" v="59" actId="2696"/>
          <pc:sldLayoutMkLst>
            <pc:docMk/>
            <pc:sldMasterMk cId="2056916821" sldId="2147483818"/>
            <pc:sldLayoutMk cId="3526096533" sldId="2147483822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4:17.094" v="60" actId="2696"/>
          <pc:sldLayoutMkLst>
            <pc:docMk/>
            <pc:sldMasterMk cId="2056916821" sldId="2147483818"/>
            <pc:sldLayoutMk cId="2271033647" sldId="2147483823"/>
          </pc:sldLayoutMkLst>
        </pc:sldLayoutChg>
        <pc:sldLayoutChg chg="del">
          <pc:chgData name="Sibal-Valdez, Jessica Anne" userId="94b097dd-be1a-4964-a6cb-fa7089dac6bb" providerId="ADAL" clId="{878B2AF8-1574-4FE7-8362-9D50C243DB39}" dt="2024-08-08T07:14:20.515" v="61" actId="2696"/>
          <pc:sldLayoutMkLst>
            <pc:docMk/>
            <pc:sldMasterMk cId="2056916821" sldId="2147483818"/>
            <pc:sldLayoutMk cId="2421183220" sldId="2147483837"/>
          </pc:sldLayoutMkLst>
        </pc:sldLayoutChg>
      </pc:sldMasterChg>
      <pc:sldMasterChg chg="delSldLayout">
        <pc:chgData name="Sibal-Valdez, Jessica Anne" userId="94b097dd-be1a-4964-a6cb-fa7089dac6bb" providerId="ADAL" clId="{878B2AF8-1574-4FE7-8362-9D50C243DB39}" dt="2024-08-08T07:14:22.582" v="62" actId="2696"/>
        <pc:sldMasterMkLst>
          <pc:docMk/>
          <pc:sldMasterMk cId="1328068124" sldId="2147483844"/>
        </pc:sldMasterMkLst>
        <pc:sldLayoutChg chg="del">
          <pc:chgData name="Sibal-Valdez, Jessica Anne" userId="94b097dd-be1a-4964-a6cb-fa7089dac6bb" providerId="ADAL" clId="{878B2AF8-1574-4FE7-8362-9D50C243DB39}" dt="2024-08-08T07:14:22.582" v="62" actId="2696"/>
          <pc:sldLayoutMkLst>
            <pc:docMk/>
            <pc:sldMasterMk cId="1328068124" sldId="2147483844"/>
            <pc:sldLayoutMk cId="3688662356" sldId="214748384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1DE7078C-3525-4C9B-BF62-C9FD13B9A875}" type="datetimeFigureOut">
              <a:rPr lang="en-US" smtClean="0"/>
              <a:pPr/>
              <a:t>8/8/2024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raphik Regular" panose="020B050303020206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raphik Regular" panose="020B0503030202060203" pitchFamily="34" charset="0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Graphik Regular" panose="020B0503030202060203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hyperlink" Target="mailto:Amy.Ritz@Accenture.com" TargetMode="Externa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Relationship Id="rId4" Type="http://schemas.microsoft.com/office/2007/relationships/hdphoto" Target="../media/hdphoto1.wdp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5.sv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8.png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8.png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89528D09-D9F4-47CA-BBA9-7AF13078DF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69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5ACBF0"/>
          </p15:clr>
        </p15:guide>
        <p15:guide id="2" pos="1920" userDrawn="1">
          <p15:clr>
            <a:srgbClr val="5ACBF0"/>
          </p15:clr>
        </p15:guide>
        <p15:guide id="3" pos="5760" userDrawn="1">
          <p15:clr>
            <a:srgbClr val="5ACBF0"/>
          </p15:clr>
        </p15:guide>
        <p15:guide id="4" orient="horz" pos="1985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7193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85068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898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564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856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862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14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81446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980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80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0395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0520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3787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2979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6254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3A33DB62-CB79-01CF-0DF4-C353DADFA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2552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468" y="419100"/>
            <a:ext cx="11429532" cy="1136715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E863A-38DC-4F4B-8B58-9CC36870A6E3}"/>
              </a:ext>
            </a:extLst>
          </p:cNvPr>
          <p:cNvSpPr/>
          <p:nvPr userDrawn="1"/>
        </p:nvSpPr>
        <p:spPr>
          <a:xfrm>
            <a:off x="381000" y="1828800"/>
            <a:ext cx="11430000" cy="4464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637B6D-6853-48B0-A904-9D5297D9E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2937" y="2554288"/>
            <a:ext cx="10906125" cy="3478212"/>
          </a:xfrm>
        </p:spPr>
        <p:txBody>
          <a:bodyPr/>
          <a:lstStyle>
            <a:lvl1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2" name="Picture 11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2241DB8-C3B3-46F2-630C-A8500C84313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79482"/>
            <a:ext cx="192024" cy="2023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9C4459-4FCF-36D1-7012-CD1D3645DE93}"/>
              </a:ext>
            </a:extLst>
          </p:cNvPr>
          <p:cNvSpPr txBox="1"/>
          <p:nvPr userDrawn="1"/>
        </p:nvSpPr>
        <p:spPr>
          <a:xfrm>
            <a:off x="8317890" y="6477321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08A999-4567-2B8E-A91C-3B1A267EBCD4}"/>
              </a:ext>
            </a:extLst>
          </p:cNvPr>
          <p:cNvSpPr txBox="1"/>
          <p:nvPr userDrawn="1"/>
        </p:nvSpPr>
        <p:spPr>
          <a:xfrm>
            <a:off x="11430000" y="6476035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439EE47E-6A8D-85A1-A7CD-451E65CFB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2243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057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B9124D07-1463-DF1A-9DED-E59CF2A7DE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25525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8EE863A-38DC-4F4B-8B58-9CC36870A6E3}"/>
              </a:ext>
            </a:extLst>
          </p:cNvPr>
          <p:cNvSpPr/>
          <p:nvPr userDrawn="1"/>
        </p:nvSpPr>
        <p:spPr>
          <a:xfrm>
            <a:off x="381000" y="578471"/>
            <a:ext cx="11430000" cy="573342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52400" dist="38100" dir="5400000" algn="t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637B6D-6853-48B0-A904-9D5297D9E3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2937" y="1429171"/>
            <a:ext cx="10906125" cy="3478212"/>
          </a:xfrm>
        </p:spPr>
        <p:txBody>
          <a:bodyPr/>
          <a:lstStyle>
            <a:lvl1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1pPr>
            <a:lvl2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2pPr>
            <a:lvl3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3pPr>
            <a:lvl4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4pPr>
            <a:lvl5pPr>
              <a:lnSpc>
                <a:spcPct val="120000"/>
              </a:lnSpc>
              <a:spcAft>
                <a:spcPts val="1200"/>
              </a:spcAft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20" name="Picture 1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1DD33DB6-17D3-1D21-045A-180E4602B9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79482"/>
            <a:ext cx="192024" cy="2023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EE450D-2C41-6015-13CA-9EA3F89E2D99}"/>
              </a:ext>
            </a:extLst>
          </p:cNvPr>
          <p:cNvSpPr txBox="1"/>
          <p:nvPr userDrawn="1"/>
        </p:nvSpPr>
        <p:spPr>
          <a:xfrm>
            <a:off x="8317890" y="6477321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3E56D5-513D-4066-1E23-D723C12F63C6}"/>
              </a:ext>
            </a:extLst>
          </p:cNvPr>
          <p:cNvSpPr txBox="1"/>
          <p:nvPr userDrawn="1"/>
        </p:nvSpPr>
        <p:spPr>
          <a:xfrm>
            <a:off x="11430000" y="6476035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FD0C551F-56AD-EFB0-9141-BC26B724B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2243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C4986B-0CF1-4791-AE40-063D1C0DC5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936" y="859347"/>
            <a:ext cx="10906125" cy="393954"/>
          </a:xfrm>
        </p:spPr>
        <p:txBody>
          <a:bodyPr wrap="square" anchor="t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 32pt</a:t>
            </a:r>
          </a:p>
        </p:txBody>
      </p:sp>
    </p:spTree>
    <p:extLst>
      <p:ext uri="{BB962C8B-B14F-4D97-AF65-F5344CB8AC3E}">
        <p14:creationId xmlns:p14="http://schemas.microsoft.com/office/powerpoint/2010/main" val="1862461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1EEA6CD-FE2B-3518-7363-CCD1F2D9B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pic>
        <p:nvPicPr>
          <p:cNvPr id="10" name="Picture 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A394997-029E-65F2-A4C5-F8AA26A410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23304-5345-1EDA-115D-84317B6E5D67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2022 Accenture. All rights reserved.</a:t>
            </a: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9937F-4EA5-9B8D-55F7-58793CF784A2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6D91864-15A9-8B36-C349-D42D2ECAA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611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  <p15:guide id="3" orient="horz" pos="6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81EEA6CD-FE2B-3518-7363-CCD1F2D9BC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10" name="Picture 9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A394997-029E-65F2-A4C5-F8AA26A410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E23304-5345-1EDA-115D-84317B6E5D67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2022 Accenture. All rights reserved.</a:t>
            </a: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A9937F-4EA5-9B8D-55F7-58793CF784A2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6D91864-15A9-8B36-C349-D42D2ECAA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88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  <p15:guide id="3" orient="horz" pos="6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Divider with Image - Gradient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1FEDEF5E-B65C-2B39-3CDB-C6C5E33B88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79482"/>
            <a:ext cx="192024" cy="202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47D570-694E-0244-1B53-4703C3406F1E}"/>
              </a:ext>
            </a:extLst>
          </p:cNvPr>
          <p:cNvSpPr txBox="1"/>
          <p:nvPr userDrawn="1"/>
        </p:nvSpPr>
        <p:spPr>
          <a:xfrm>
            <a:off x="8317890" y="6477321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2022 Accenture. All rights reserved.</a:t>
            </a: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A52F56-61B4-78B0-9630-E2673BFB81EB}"/>
              </a:ext>
            </a:extLst>
          </p:cNvPr>
          <p:cNvSpPr txBox="1"/>
          <p:nvPr userDrawn="1"/>
        </p:nvSpPr>
        <p:spPr>
          <a:xfrm>
            <a:off x="11430000" y="6476035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DDBC2DF-6E62-B90B-3875-CA1D1BA66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2243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bg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434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  <p15:guide id="3" orient="horz" pos="6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Background pattern&#10;&#10;Description automatically generated">
            <a:extLst>
              <a:ext uri="{FF2B5EF4-FFF2-40B4-BE49-F238E27FC236}">
                <a16:creationId xmlns:a16="http://schemas.microsoft.com/office/drawing/2014/main" id="{E1337FA5-A70C-9EE8-26C7-E9AADAA33D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808" y="130129"/>
            <a:ext cx="11920383" cy="6597741"/>
          </a:xfrm>
          <a:prstGeom prst="rect">
            <a:avLst/>
          </a:prstGeom>
        </p:spPr>
      </p:pic>
      <p:pic>
        <p:nvPicPr>
          <p:cNvPr id="25" name="Picture 2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540970C0-70D4-E2CC-0F29-AC1BFC4EC5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10736"/>
            <a:ext cx="192024" cy="2023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8685F17-2D51-6747-A26D-2D218FF8DD93}"/>
              </a:ext>
            </a:extLst>
          </p:cNvPr>
          <p:cNvSpPr txBox="1"/>
          <p:nvPr userDrawn="1"/>
        </p:nvSpPr>
        <p:spPr>
          <a:xfrm>
            <a:off x="8317890" y="6208575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2022 Accenture. All rights reserved.</a:t>
            </a: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A5AFE-18D4-247D-A86B-3C05EE1FD680}"/>
              </a:ext>
            </a:extLst>
          </p:cNvPr>
          <p:cNvSpPr txBox="1"/>
          <p:nvPr userDrawn="1"/>
        </p:nvSpPr>
        <p:spPr>
          <a:xfrm>
            <a:off x="11430000" y="6207289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B637B5E-A052-73DA-AC74-FCF7E6532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203497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/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IN" smtClean="0"/>
              <a:pPr algn="r" defTabSz="228600">
                <a:spcAft>
                  <a:spcPts val="1200"/>
                </a:spcAft>
              </a:pPr>
              <a:t>‹#›</a:t>
            </a:fld>
            <a:endParaRPr lang="en-IN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381AE8-13A8-F06B-24ED-D14AD53C364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143000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/>
        </p:spPr>
        <p:txBody>
          <a:bodyPr/>
          <a:lstStyle/>
          <a:p>
            <a:endParaRPr lang="en-IN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EF06B3-1844-84A8-E661-FFA40975D9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999" y="4172498"/>
            <a:ext cx="1994067" cy="490537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7D271E0-0BA0-0A2F-910F-1206DDD058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43000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D463BDEB-F525-C5BB-5BA2-F4E661D66AAD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3847933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/>
        </p:spPr>
        <p:txBody>
          <a:bodyPr/>
          <a:lstStyle/>
          <a:p>
            <a:endParaRPr lang="en-IN"/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93906B97-A8D1-ADD7-E91D-BC19A4D04F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47932" y="4172498"/>
            <a:ext cx="1994067" cy="490537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8923D737-C362-01DF-05E2-7DEBCD04F0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47933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95C1AAF7-B406-4998-037D-03AA2962D382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552866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/>
        </p:spPr>
        <p:txBody>
          <a:bodyPr/>
          <a:lstStyle/>
          <a:p>
            <a:endParaRPr lang="en-IN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528D6CD2-2F8C-2351-691E-BBA769EAF3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52865" y="4172498"/>
            <a:ext cx="1994067" cy="490537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8A8762DD-0FEA-B4A3-3374-C4785A9D49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552866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AE1DE6DE-E888-B10E-D254-D373731EBBE7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9257800" y="2321473"/>
            <a:ext cx="1620000" cy="1620000"/>
          </a:xfrm>
          <a:prstGeom prst="flowChartConnector">
            <a:avLst/>
          </a:prstGeom>
          <a:solidFill>
            <a:schemeClr val="tx1"/>
          </a:solidFill>
          <a:effectLst/>
        </p:spPr>
        <p:txBody>
          <a:bodyPr/>
          <a:lstStyle/>
          <a:p>
            <a:endParaRPr lang="en-IN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89180913-74D9-8A36-616A-4AAB1AC640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57799" y="4172498"/>
            <a:ext cx="1994067" cy="490537"/>
          </a:xfrm>
        </p:spPr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F314B5EF-FDA2-EC49-B4E7-063614D4DD8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57800" y="4894810"/>
            <a:ext cx="1800000" cy="7112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+mj-lt"/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9D22BA0-2421-D65E-1FB8-6C2F8E84B5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356740"/>
            <a:ext cx="10286998" cy="443198"/>
          </a:xfrm>
        </p:spPr>
        <p:txBody>
          <a:bodyPr wrap="square" anchor="t">
            <a:sp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32pt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068C2A61-8D65-EA48-3357-A98833890D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43000" y="933002"/>
            <a:ext cx="10287000" cy="292100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  <a:lvl2pPr>
              <a:defRPr sz="2000" b="1">
                <a:solidFill>
                  <a:schemeClr val="accent1"/>
                </a:solidFill>
              </a:defRPr>
            </a:lvl2pPr>
            <a:lvl3pPr>
              <a:defRPr sz="2000" b="1">
                <a:solidFill>
                  <a:schemeClr val="accent1"/>
                </a:solidFill>
              </a:defRPr>
            </a:lvl3pPr>
            <a:lvl4pPr>
              <a:defRPr sz="2000" b="1">
                <a:solidFill>
                  <a:schemeClr val="accent1"/>
                </a:solidFill>
              </a:defRPr>
            </a:lvl4pPr>
            <a:lvl5pPr>
              <a:defRPr sz="20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30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09502030-B187-FE51-4FE0-32C86C0F52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84154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180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– Full-blee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DE0A3BC1-0AEE-4CB4-B4CD-8EE1F2C12BD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lIns="720000" tIns="0" rIns="720000" bIns="900000" anchor="ctr" anchorCtr="0"/>
          <a:lstStyle>
            <a:lvl1pPr algn="l">
              <a:spcBef>
                <a:spcPts val="0"/>
              </a:spcBef>
              <a:defRPr sz="1600" b="0" cap="none" baseline="0">
                <a:latin typeface="+mn-lt"/>
              </a:defRPr>
            </a:lvl1pPr>
          </a:lstStyle>
          <a:p>
            <a:r>
              <a:rPr lang="en-US"/>
              <a:t>Click on the icon to insert image </a:t>
            </a:r>
            <a:br>
              <a:rPr lang="en-US"/>
            </a:br>
            <a:r>
              <a:rPr lang="en-US"/>
              <a:t>in placeholder and use the crop tool </a:t>
            </a:r>
            <a:br>
              <a:rPr lang="en-US"/>
            </a:br>
            <a:r>
              <a:rPr lang="en-US"/>
              <a:t>to adjust the image cropping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BDFE8-15BE-4A34-B9AD-FF8BB2C45945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876872E1-3CB8-45EA-A826-1429BD5BE35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014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341438"/>
            <a:ext cx="4068763" cy="1706562"/>
          </a:xfrm>
        </p:spPr>
        <p:txBody>
          <a:bodyPr anchor="t"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GB"/>
              <a:t>Place headline here (32pt,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8775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80EAEA1-D575-4107-8AFC-0CAE2D4FB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GB"/>
              <a:t>Copyright © 2021 Accenture. All rights reserved.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789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B032B191-CE3D-5CBE-1F1A-308C87B1559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562151" y="6443759"/>
            <a:ext cx="247262" cy="132523"/>
          </a:xfrm>
        </p:spPr>
        <p:txBody>
          <a:bodyPr/>
          <a:lstStyle/>
          <a:p>
            <a:fld id="{86CB4B4D-7CA3-9044-876B-883B54F8677D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BCA51-4513-928E-944A-AF1175A8A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73353" y="6443759"/>
            <a:ext cx="3175200" cy="132523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Copyright © 202</a:t>
            </a:r>
            <a:r>
              <a:rPr lang="pl-PL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54584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6F1F-FA65-4EEB-BDF1-3ABAA12E2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222" y="240215"/>
            <a:ext cx="10515600" cy="306635"/>
          </a:xfrm>
        </p:spPr>
        <p:txBody>
          <a:bodyPr lIns="0" tIns="0" rIns="0" bIns="0" anchor="t">
            <a:normAutofit/>
          </a:bodyPr>
          <a:lstStyle>
            <a:lvl1pPr>
              <a:defRPr sz="2400">
                <a:solidFill>
                  <a:srgbClr val="33CC33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8A67-9B80-412E-9A41-C4F91B54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647" y="6356350"/>
            <a:ext cx="2743200" cy="365125"/>
          </a:xfrm>
        </p:spPr>
        <p:txBody>
          <a:bodyPr/>
          <a:lstStyle/>
          <a:p>
            <a:fld id="{63FC6494-8DB7-494F-83AE-7187FC8A42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E9138-10C8-4D5C-96AF-BA283019769A}"/>
              </a:ext>
            </a:extLst>
          </p:cNvPr>
          <p:cNvSpPr txBox="1"/>
          <p:nvPr userDrawn="1"/>
        </p:nvSpPr>
        <p:spPr>
          <a:xfrm>
            <a:off x="3470816" y="6629400"/>
            <a:ext cx="5250368" cy="22859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lvl="0" algn="ctr">
              <a:defRPr/>
            </a:pPr>
            <a:r>
              <a:rPr lang="en-US" sz="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Copyright 2022 Accenture. All rights reserved. Accenture Confidential Information. Internal Use Only</a:t>
            </a: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CDE97-5B21-4B58-93AF-0B6CCB281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600260"/>
            <a:ext cx="10515600" cy="422275"/>
          </a:xfrm>
        </p:spPr>
        <p:txBody>
          <a:bodyPr vert="horz" lIns="0" tIns="0" rIns="0" bIns="0" rtlCol="0" anchor="t">
            <a:normAutofit/>
          </a:bodyPr>
          <a:lstStyle>
            <a:lvl1pPr>
              <a:defRPr lang="en-US" sz="1600" dirty="0" smtClean="0">
                <a:solidFill>
                  <a:srgbClr val="0070C0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8276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Thursday, August 8, 2024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2021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5ACBF0"/>
          </p15:clr>
        </p15:guide>
        <p15:guide id="2" orient="horz" pos="2520" userDrawn="1">
          <p15:clr>
            <a:srgbClr val="5ACBF0"/>
          </p15:clr>
        </p15:guide>
        <p15:guide id="3" pos="720" userDrawn="1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ybook/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9DB20E-402F-4429-B44A-BCDD110E2DF6}"/>
              </a:ext>
            </a:extLst>
          </p:cNvPr>
          <p:cNvGrpSpPr/>
          <p:nvPr userDrawn="1"/>
        </p:nvGrpSpPr>
        <p:grpSpPr>
          <a:xfrm>
            <a:off x="1" y="-4488"/>
            <a:ext cx="12191065" cy="6862488"/>
            <a:chOff x="0" y="-3366"/>
            <a:chExt cx="9143299" cy="5146866"/>
          </a:xfrm>
        </p:grpSpPr>
        <p:sp>
          <p:nvSpPr>
            <p:cNvPr id="3" name="Rectangle">
              <a:extLst>
                <a:ext uri="{FF2B5EF4-FFF2-40B4-BE49-F238E27FC236}">
                  <a16:creationId xmlns:a16="http://schemas.microsoft.com/office/drawing/2014/main" id="{C6B6D226-A844-B141-A337-85FFBCFDE485}"/>
                </a:ext>
              </a:extLst>
            </p:cNvPr>
            <p:cNvSpPr/>
            <p:nvPr userDrawn="1"/>
          </p:nvSpPr>
          <p:spPr>
            <a:xfrm>
              <a:off x="0" y="-3366"/>
              <a:ext cx="9143299" cy="5146866"/>
            </a:xfrm>
            <a:prstGeom prst="rect">
              <a:avLst/>
            </a:prstGeom>
            <a:solidFill>
              <a:srgbClr val="F5F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sz="3200" b="0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noProof="0"/>
            </a:p>
          </p:txBody>
        </p:sp>
        <p:sp>
          <p:nvSpPr>
            <p:cNvPr id="4" name="Rectangle">
              <a:extLst>
                <a:ext uri="{FF2B5EF4-FFF2-40B4-BE49-F238E27FC236}">
                  <a16:creationId xmlns:a16="http://schemas.microsoft.com/office/drawing/2014/main" id="{D989BA39-7EC6-294F-AF53-B7142E5CDB12}"/>
                </a:ext>
              </a:extLst>
            </p:cNvPr>
            <p:cNvSpPr/>
            <p:nvPr userDrawn="1"/>
          </p:nvSpPr>
          <p:spPr>
            <a:xfrm>
              <a:off x="189491" y="197168"/>
              <a:ext cx="8794630" cy="4593579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noProof="0"/>
            </a:p>
          </p:txBody>
        </p:sp>
      </p:grpSp>
      <p:sp>
        <p:nvSpPr>
          <p:cNvPr id="6" name="Copyright Ⓒ 2018 Accenture  All rights reserved">
            <a:extLst>
              <a:ext uri="{FF2B5EF4-FFF2-40B4-BE49-F238E27FC236}">
                <a16:creationId xmlns:a16="http://schemas.microsoft.com/office/drawing/2014/main" id="{8CACBDDE-75CD-C644-9B17-36349A723C74}"/>
              </a:ext>
            </a:extLst>
          </p:cNvPr>
          <p:cNvSpPr txBox="1"/>
          <p:nvPr/>
        </p:nvSpPr>
        <p:spPr>
          <a:xfrm>
            <a:off x="5688980" y="6565842"/>
            <a:ext cx="2324354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 defTabSz="1828800">
              <a:defRPr sz="1600" b="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rPr lang="en-US" sz="800" noProof="0" dirty="0"/>
              <a:t>Copyright Ⓒ 2022 Accenture  All rights reserved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C198B9B7-3351-804E-9791-0F86BB11B9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757" y="515602"/>
            <a:ext cx="5880705" cy="1828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kumimoji="0" lang="en-US" sz="1051" b="0" i="0" u="none" strike="noStrike" cap="none" spc="0" normalizeH="0" baseline="0" dirty="0">
                <a:ln>
                  <a:noFill/>
                </a:ln>
                <a:solidFill>
                  <a:srgbClr val="313131"/>
                </a:solidFill>
                <a:effectLst/>
                <a:uFillTx/>
                <a:latin typeface="Graphik Medium"/>
                <a:ea typeface="Graphik Medium"/>
                <a:cs typeface="Graphik Medium"/>
                <a:sym typeface="Helvetica Neue"/>
              </a:defRPr>
            </a:lvl1pPr>
          </a:lstStyle>
          <a:p>
            <a:endParaRPr lang="en-US" noProof="0"/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8B591B01-1140-A446-97B6-CB7450ED4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3758" y="726500"/>
            <a:ext cx="11058137" cy="1201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 dirty="0">
                <a:ln>
                  <a:noFill/>
                </a:ln>
                <a:solidFill>
                  <a:srgbClr val="313131"/>
                </a:solidFill>
                <a:effectLst/>
                <a:uFillTx/>
                <a:latin typeface="Graphik Extralight"/>
                <a:ea typeface="Graphik Extralight"/>
                <a:cs typeface="Graphik Extralight"/>
                <a:sym typeface="Helvetica Neue"/>
              </a:defRPr>
            </a:lvl1pPr>
          </a:lstStyle>
          <a:p>
            <a:endParaRPr lang="en-US" noProof="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4F9075F-C7D3-C945-95B7-DC8B159B600D}"/>
              </a:ext>
            </a:extLst>
          </p:cNvPr>
          <p:cNvSpPr txBox="1"/>
          <p:nvPr userDrawn="1"/>
        </p:nvSpPr>
        <p:spPr>
          <a:xfrm>
            <a:off x="11641895" y="6555881"/>
            <a:ext cx="411480" cy="1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2C197D3-294B-0846-B7D0-AC071D2CBE2F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 panose="020B0503030202060203" pitchFamily="34" charset="77"/>
                <a:ea typeface="Helvetica Neue Light"/>
                <a:cs typeface="Helvetica Neue"/>
                <a:sym typeface="Helvetica Neue"/>
              </a:rPr>
              <a:pPr marL="0" marR="0" indent="0" algn="ctr" defTabSz="41274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raphik" panose="020B0503030202060203" pitchFamily="34" charset="77"/>
              <a:ea typeface="Helvetica Neue Light"/>
              <a:cs typeface="Helvetica Neue"/>
              <a:sym typeface="Helvetica Neue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1462AE7-3669-354B-9330-98F8761FD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914" y="6465311"/>
            <a:ext cx="733863" cy="3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60741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033">
          <p15:clr>
            <a:srgbClr val="FBAE40"/>
          </p15:clr>
        </p15:guide>
        <p15:guide id="2" orient="horz" pos="2938">
          <p15:clr>
            <a:srgbClr val="FBAE40"/>
          </p15:clr>
        </p15:guide>
        <p15:guide id="3" pos="269">
          <p15:clr>
            <a:srgbClr val="FBAE40"/>
          </p15:clr>
        </p15:guide>
        <p15:guide id="4" pos="5499">
          <p15:clr>
            <a:srgbClr val="FBAE40"/>
          </p15:clr>
        </p15:guide>
        <p15:guide id="5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AFBD-8268-6E4E-B726-58CFB160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82312-3184-8349-A074-E375B3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12A5-A4BF-F04E-9728-A4BCE2E0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6AAA-2B22-9448-A19B-5118FC26E1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ACDA-90AD-DF4E-B1C9-3175F6A3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3B2B-4BD8-8B4A-A487-317A7260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C613-4EEB-CC4B-B0A4-9C18D758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6981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option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Placeholder 44">
            <a:extLst>
              <a:ext uri="{FF2B5EF4-FFF2-40B4-BE49-F238E27FC236}">
                <a16:creationId xmlns:a16="http://schemas.microsoft.com/office/drawing/2014/main" id="{FDE571CC-167D-47E3-8000-11E1185523A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10716" y="3580468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3" name="Text Placeholder 44">
            <a:extLst>
              <a:ext uri="{FF2B5EF4-FFF2-40B4-BE49-F238E27FC236}">
                <a16:creationId xmlns:a16="http://schemas.microsoft.com/office/drawing/2014/main" id="{67D8E360-3B8E-42E3-A131-BBB8259C20D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24549" y="358356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4" name="Text Placeholder 44">
            <a:extLst>
              <a:ext uri="{FF2B5EF4-FFF2-40B4-BE49-F238E27FC236}">
                <a16:creationId xmlns:a16="http://schemas.microsoft.com/office/drawing/2014/main" id="{95023161-89C9-4A6B-93C9-5CCEA219CE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38384" y="3588203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7" name="Text Placeholder 44">
            <a:extLst>
              <a:ext uri="{FF2B5EF4-FFF2-40B4-BE49-F238E27FC236}">
                <a16:creationId xmlns:a16="http://schemas.microsoft.com/office/drawing/2014/main" id="{3D1567CD-545E-4481-AA52-EAB26F307DE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716" y="1597537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8" name="Text Placeholder 44">
            <a:extLst>
              <a:ext uri="{FF2B5EF4-FFF2-40B4-BE49-F238E27FC236}">
                <a16:creationId xmlns:a16="http://schemas.microsoft.com/office/drawing/2014/main" id="{C4A7E19B-BA4C-4167-B678-685C3673D0E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824549" y="1600631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79" name="Text Placeholder 44">
            <a:extLst>
              <a:ext uri="{FF2B5EF4-FFF2-40B4-BE49-F238E27FC236}">
                <a16:creationId xmlns:a16="http://schemas.microsoft.com/office/drawing/2014/main" id="{33092D62-8436-4A51-8071-52D0BA46EF8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38384" y="160527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722F4D46-D274-4F10-ABA0-DD9EA3E9201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402461" y="230446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9F91BFBD-9636-4FD4-8F52-6E39E26F07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824549" y="228869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F01AF8C0-E88B-47D4-9C57-68C82E55FF5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382" y="228685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FC4FC8D5-B96C-437B-A281-3F7C9C7D71C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94206" y="428739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8FD560F8-78FC-4428-9882-3934D9CBB65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816294" y="427162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176CA42E-BDE9-4A57-B993-296EED1BCB4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230127" y="426978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FC8AB6A1-27E9-4726-8EED-1379C2B79DD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99EB2F96-A524-4376-ABC5-3FEBABEBAAB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4109FF-31FD-44DD-9BFD-B595E095CC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776" y="1597537"/>
            <a:ext cx="4395264" cy="3523001"/>
          </a:xfrm>
          <a:prstGeom prst="rect">
            <a:avLst/>
          </a:prstGeom>
        </p:spPr>
        <p:txBody>
          <a:bodyPr tIns="0" bIns="0" anchor="b">
            <a:normAutofit/>
          </a:bodyPr>
          <a:lstStyle>
            <a:lvl1pPr>
              <a:lnSpc>
                <a:spcPct val="70000"/>
              </a:lnSpc>
              <a:defRPr sz="7200">
                <a:solidFill>
                  <a:schemeClr val="accent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85746738"/>
      </p:ext>
    </p:extLst>
  </p:cSld>
  <p:clrMapOvr>
    <a:masterClrMapping/>
  </p:clrMapOvr>
  <p:hf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Option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67B93-5503-49C7-ADB5-EF3AECD1A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3" y="377805"/>
            <a:ext cx="11421740" cy="1565295"/>
          </a:xfrm>
        </p:spPr>
        <p:txBody>
          <a:bodyPr tIns="0" bIns="0" anchor="t">
            <a:normAutofit/>
          </a:bodyPr>
          <a:lstStyle>
            <a:lvl1pPr>
              <a:lnSpc>
                <a:spcPct val="80000"/>
              </a:lnSpc>
              <a:defRPr sz="6000" cap="none">
                <a:solidFill>
                  <a:schemeClr val="tx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4">
            <a:extLst>
              <a:ext uri="{FF2B5EF4-FFF2-40B4-BE49-F238E27FC236}">
                <a16:creationId xmlns:a16="http://schemas.microsoft.com/office/drawing/2014/main" id="{62554568-01B3-4431-8A8E-3067ECE43FA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97512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06</a:t>
            </a:r>
            <a:endParaRPr lang="en-GB"/>
          </a:p>
        </p:txBody>
      </p:sp>
      <p:sp>
        <p:nvSpPr>
          <p:cNvPr id="71" name="Text Placeholder 44">
            <a:extLst>
              <a:ext uri="{FF2B5EF4-FFF2-40B4-BE49-F238E27FC236}">
                <a16:creationId xmlns:a16="http://schemas.microsoft.com/office/drawing/2014/main" id="{CCA78229-FDF4-4DB6-B436-CBCFEF93144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57730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07</a:t>
            </a:r>
            <a:endParaRPr lang="en-GB"/>
          </a:p>
        </p:txBody>
      </p:sp>
      <p:sp>
        <p:nvSpPr>
          <p:cNvPr id="72" name="Text Placeholder 44">
            <a:extLst>
              <a:ext uri="{FF2B5EF4-FFF2-40B4-BE49-F238E27FC236}">
                <a16:creationId xmlns:a16="http://schemas.microsoft.com/office/drawing/2014/main" id="{FDE571CC-167D-47E3-8000-11E1185523A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17948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08</a:t>
            </a:r>
            <a:endParaRPr lang="en-GB"/>
          </a:p>
        </p:txBody>
      </p:sp>
      <p:sp>
        <p:nvSpPr>
          <p:cNvPr id="73" name="Text Placeholder 44">
            <a:extLst>
              <a:ext uri="{FF2B5EF4-FFF2-40B4-BE49-F238E27FC236}">
                <a16:creationId xmlns:a16="http://schemas.microsoft.com/office/drawing/2014/main" id="{67D8E360-3B8E-42E3-A131-BBB8259C20D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78166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09</a:t>
            </a:r>
            <a:endParaRPr lang="en-GB"/>
          </a:p>
        </p:txBody>
      </p:sp>
      <p:sp>
        <p:nvSpPr>
          <p:cNvPr id="74" name="Text Placeholder 44">
            <a:extLst>
              <a:ext uri="{FF2B5EF4-FFF2-40B4-BE49-F238E27FC236}">
                <a16:creationId xmlns:a16="http://schemas.microsoft.com/office/drawing/2014/main" id="{95023161-89C9-4A6B-93C9-5CCEA219CE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38384" y="4346013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10</a:t>
            </a:r>
            <a:endParaRPr lang="en-GB"/>
          </a:p>
        </p:txBody>
      </p:sp>
      <p:sp>
        <p:nvSpPr>
          <p:cNvPr id="75" name="Text Placeholder 44">
            <a:extLst>
              <a:ext uri="{FF2B5EF4-FFF2-40B4-BE49-F238E27FC236}">
                <a16:creationId xmlns:a16="http://schemas.microsoft.com/office/drawing/2014/main" id="{D012A4F1-1A7B-4861-AAD0-9C8C48E69A0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97512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01</a:t>
            </a:r>
            <a:endParaRPr lang="en-GB"/>
          </a:p>
        </p:txBody>
      </p:sp>
      <p:sp>
        <p:nvSpPr>
          <p:cNvPr id="76" name="Text Placeholder 44">
            <a:extLst>
              <a:ext uri="{FF2B5EF4-FFF2-40B4-BE49-F238E27FC236}">
                <a16:creationId xmlns:a16="http://schemas.microsoft.com/office/drawing/2014/main" id="{87432211-FA1B-4912-9E9D-1B7D1089CA2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57730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02</a:t>
            </a:r>
            <a:endParaRPr lang="en-GB"/>
          </a:p>
        </p:txBody>
      </p:sp>
      <p:sp>
        <p:nvSpPr>
          <p:cNvPr id="77" name="Text Placeholder 44">
            <a:extLst>
              <a:ext uri="{FF2B5EF4-FFF2-40B4-BE49-F238E27FC236}">
                <a16:creationId xmlns:a16="http://schemas.microsoft.com/office/drawing/2014/main" id="{3D1567CD-545E-4481-AA52-EAB26F307DE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317948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03</a:t>
            </a:r>
            <a:endParaRPr lang="en-GB"/>
          </a:p>
        </p:txBody>
      </p:sp>
      <p:sp>
        <p:nvSpPr>
          <p:cNvPr id="78" name="Text Placeholder 44">
            <a:extLst>
              <a:ext uri="{FF2B5EF4-FFF2-40B4-BE49-F238E27FC236}">
                <a16:creationId xmlns:a16="http://schemas.microsoft.com/office/drawing/2014/main" id="{C4A7E19B-BA4C-4167-B678-685C3673D0E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778166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04</a:t>
            </a:r>
            <a:endParaRPr lang="en-GB"/>
          </a:p>
        </p:txBody>
      </p:sp>
      <p:sp>
        <p:nvSpPr>
          <p:cNvPr id="79" name="Text Placeholder 44">
            <a:extLst>
              <a:ext uri="{FF2B5EF4-FFF2-40B4-BE49-F238E27FC236}">
                <a16:creationId xmlns:a16="http://schemas.microsoft.com/office/drawing/2014/main" id="{33092D62-8436-4A51-8071-52D0BA46EF8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38384" y="2363082"/>
            <a:ext cx="1572616" cy="6991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05</a:t>
            </a:r>
            <a:endParaRPr lang="en-GB"/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439731EE-FBBF-4749-8E58-161D1BD24B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512" y="3159475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53987512-4428-45A6-9E5A-ECC62C5A784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861856" y="3143709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722F4D46-D274-4F10-ABA0-DD9EA3E9201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317946" y="3162634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3" name="Text Placeholder 2">
            <a:extLst>
              <a:ext uri="{FF2B5EF4-FFF2-40B4-BE49-F238E27FC236}">
                <a16:creationId xmlns:a16="http://schemas.microsoft.com/office/drawing/2014/main" id="{9F91BFBD-9636-4FD4-8F52-6E39E26F072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782290" y="3146868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F01AF8C0-E88B-47D4-9C57-68C82E55FF5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382" y="3145026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02847DEE-A5F9-4C29-B154-1544212CE4E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89257" y="5142405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8FDB1794-F8AB-4138-AAA1-A52DD6E79A3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853601" y="5126639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FC4FC8D5-B96C-437B-A281-3F7C9C7D71C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09691" y="5145564"/>
            <a:ext cx="1580870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8FD560F8-78FC-4428-9882-3934D9CBB659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774035" y="5129798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176CA42E-BDE9-4A57-B993-296EED1BCB4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230127" y="5127956"/>
            <a:ext cx="1572616" cy="963004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16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Footer Placeholder 6">
            <a:extLst>
              <a:ext uri="{FF2B5EF4-FFF2-40B4-BE49-F238E27FC236}">
                <a16:creationId xmlns:a16="http://schemas.microsoft.com/office/drawing/2014/main" id="{DF893CCF-7E5D-47A2-BEAA-290732009D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29F35-82A7-4CD0-B264-4B8953C83B4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697647"/>
      </p:ext>
    </p:extLst>
  </p:cSld>
  <p:clrMapOvr>
    <a:masterClrMapping/>
  </p:clrMapOvr>
  <p:hf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85725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80975" indent="-180975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D7B9C33-7860-4A78-8365-326155D0DC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75CA6DF9-3D47-44A0-9AE6-EE81F577848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F8D1DF11-64D7-450B-92C0-FFBB3964A6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3132910641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38F56B-ECAD-430D-86B3-CA43CA930B13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411000" y="1945849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03EC794A-FC92-4AAF-AE86-050FA799F5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31586DA7-028B-46B2-8DE5-CD490E3A72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AD60B4-85E8-4266-A468-73C7C71B2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838034199"/>
      </p:ext>
    </p:extLst>
  </p:cSld>
  <p:clrMapOvr>
    <a:masterClrMapping/>
  </p:clrMapOvr>
  <p:hf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442A75EB-71CE-4543-ADEB-9A7264CF8B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03807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18" name="Text Placeholder 25">
            <a:extLst>
              <a:ext uri="{FF2B5EF4-FFF2-40B4-BE49-F238E27FC236}">
                <a16:creationId xmlns:a16="http://schemas.microsoft.com/office/drawing/2014/main" id="{BCD1C719-53DB-4DE0-999D-A83E05EEDF8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46803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933372D4-A8C3-4A0E-8BC4-35430C7D44C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0432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20" name="Text Placeholder 25">
            <a:extLst>
              <a:ext uri="{FF2B5EF4-FFF2-40B4-BE49-F238E27FC236}">
                <a16:creationId xmlns:a16="http://schemas.microsoft.com/office/drawing/2014/main" id="{12AE7316-6AEE-48C3-B262-F48CA4EEC2F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43428" y="4699746"/>
            <a:ext cx="2467571" cy="15715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r>
              <a:rPr lang="en-GB" sz="1400">
                <a:latin typeface="Graphik" panose="020B0503030202060203" pitchFamily="34" charset="77"/>
              </a:rPr>
              <a:t>Insert text here max</a:t>
            </a:r>
            <a:br>
              <a:rPr lang="en-GB" sz="1400">
                <a:latin typeface="Graphik" panose="020B0503030202060203" pitchFamily="34" charset="77"/>
              </a:rPr>
            </a:br>
            <a:r>
              <a:rPr lang="en-GB" sz="1400">
                <a:latin typeface="Graphik" panose="020B0503030202060203" pitchFamily="34" charset="77"/>
              </a:rPr>
              <a:t>lines to the bottom of this text box, min 14 </a:t>
            </a:r>
            <a:r>
              <a:rPr lang="en-GB" sz="1400" err="1">
                <a:latin typeface="Graphik" panose="020B0503030202060203" pitchFamily="34" charset="77"/>
              </a:rPr>
              <a:t>pt</a:t>
            </a:r>
            <a:r>
              <a:rPr lang="en-GB" sz="1400">
                <a:latin typeface="Graphik" panose="020B0503030202060203" pitchFamily="34" charset="77"/>
              </a:rPr>
              <a:t> with paragraph spacing 1.0</a:t>
            </a:r>
          </a:p>
        </p:txBody>
      </p:sp>
      <p:sp>
        <p:nvSpPr>
          <p:cNvPr id="23" name="Footer Placeholder 6">
            <a:extLst>
              <a:ext uri="{FF2B5EF4-FFF2-40B4-BE49-F238E27FC236}">
                <a16:creationId xmlns:a16="http://schemas.microsoft.com/office/drawing/2014/main" id="{309F3C08-340B-4262-BE8D-7E0EC29922E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4" name="Slide Number Placeholder 9">
            <a:extLst>
              <a:ext uri="{FF2B5EF4-FFF2-40B4-BE49-F238E27FC236}">
                <a16:creationId xmlns:a16="http://schemas.microsoft.com/office/drawing/2014/main" id="{D8EB1850-1114-408C-A2E4-09622ECAB10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F77B05F-F630-4362-9489-073AAEA27D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D1F1FA6F-6B29-4B4E-AC66-C4BE76E3CE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93" y="1851079"/>
            <a:ext cx="5179384" cy="537448"/>
          </a:xfrm>
        </p:spPr>
        <p:txBody>
          <a:bodyPr tIns="0" bIns="0" anchor="t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200" b="1" i="0" cap="none">
                <a:solidFill>
                  <a:schemeClr val="tx1"/>
                </a:solidFill>
                <a:latin typeface="+mj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Heading 22pt min 16pt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E4CAE9FD-CC6F-4B12-A12B-D279A44AE3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88001" y="1851079"/>
            <a:ext cx="5179384" cy="537448"/>
          </a:xfrm>
        </p:spPr>
        <p:txBody>
          <a:bodyPr tIns="0" bIns="0" anchor="t">
            <a:norm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200" b="1" i="0" cap="none">
                <a:solidFill>
                  <a:schemeClr val="tx1"/>
                </a:solidFill>
                <a:latin typeface="+mj-lt"/>
              </a:defRPr>
            </a:lvl1pPr>
            <a:lvl2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2pPr>
            <a:lvl3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3pPr>
            <a:lvl4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4pPr>
            <a:lvl5pPr>
              <a:defRPr b="1" i="0">
                <a:solidFill>
                  <a:schemeClr val="accent1"/>
                </a:solidFill>
                <a:latin typeface="Graphik" panose="020B0503030202060203" pitchFamily="34" charset="77"/>
              </a:defRPr>
            </a:lvl5pPr>
          </a:lstStyle>
          <a:p>
            <a:pPr lvl="0"/>
            <a:r>
              <a:rPr lang="en-US"/>
              <a:t>Heading 22pt min 16pt</a:t>
            </a:r>
          </a:p>
        </p:txBody>
      </p:sp>
    </p:spTree>
    <p:extLst>
      <p:ext uri="{BB962C8B-B14F-4D97-AF65-F5344CB8AC3E}">
        <p14:creationId xmlns:p14="http://schemas.microsoft.com/office/powerpoint/2010/main" val="1074465457"/>
      </p:ext>
    </p:extLst>
  </p:cSld>
  <p:clrMapOvr>
    <a:masterClrMapping/>
  </p:clrMapOvr>
  <p:hf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1BE77C-A095-46CD-A1E6-D35129200CF4}"/>
              </a:ext>
            </a:extLst>
          </p:cNvPr>
          <p:cNvSpPr/>
          <p:nvPr/>
        </p:nvSpPr>
        <p:spPr>
          <a:xfrm>
            <a:off x="1" y="1928174"/>
            <a:ext cx="12191998" cy="44052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812566C2-550C-428D-9F25-97BA6ACC6D8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480215" y="2410216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  <a:endParaRPr lang="en-US"/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50056D35-DC61-4D0F-B0C2-B062F0DD56A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4500" y="2410216"/>
            <a:ext cx="839889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4F54E055-BFC8-4967-AD47-F082AF139F1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80215" y="3635687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24" name="Text Placeholder 41">
            <a:extLst>
              <a:ext uri="{FF2B5EF4-FFF2-40B4-BE49-F238E27FC236}">
                <a16:creationId xmlns:a16="http://schemas.microsoft.com/office/drawing/2014/main" id="{17A9C8F1-2B45-4232-AB93-26450C46258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501" y="3635687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5" name="Text Placeholder 41">
            <a:extLst>
              <a:ext uri="{FF2B5EF4-FFF2-40B4-BE49-F238E27FC236}">
                <a16:creationId xmlns:a16="http://schemas.microsoft.com/office/drawing/2014/main" id="{D7F2FA40-8443-415A-BCEC-57907AD7C3D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80215" y="4861158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4DFB22B2-7DED-4F30-9EEB-FB3AE9BC745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4501" y="4861158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80618C3C-6BED-4F24-8BC3-0BA6574D0AA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31715" y="2410216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18039CC1-2EA8-4C41-979B-4D20FB6809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2410216"/>
            <a:ext cx="839889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5A1FF5E6-3D7C-4087-AFF1-48A99E04CE2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131715" y="3635687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BB2C9A29-68E9-4B62-8688-F3255D0DC6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6001" y="3635687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353E4163-5423-4488-93B4-72E261A04E0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31715" y="4861158"/>
            <a:ext cx="4243162" cy="879766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</a:p>
        </p:txBody>
      </p:sp>
      <p:sp>
        <p:nvSpPr>
          <p:cNvPr id="38" name="Text Placeholder 41">
            <a:extLst>
              <a:ext uri="{FF2B5EF4-FFF2-40B4-BE49-F238E27FC236}">
                <a16:creationId xmlns:a16="http://schemas.microsoft.com/office/drawing/2014/main" id="{EC5DB573-F8E8-4DEA-AEA6-9E4D218638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96001" y="4861158"/>
            <a:ext cx="839888" cy="553998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1409C984-F547-42F7-B88C-526E03040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B10C9-5B15-4D0E-BE03-A02D6DD428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A822CE51-5843-4191-8C13-33C5608805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3510526391"/>
      </p:ext>
    </p:extLst>
  </p:cSld>
  <p:clrMapOvr>
    <a:masterClrMapping/>
  </p:clrMapOvr>
  <p:hf hdr="0" ftr="0" dt="0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11BE77C-A095-46CD-A1E6-D35129200CF4}"/>
              </a:ext>
            </a:extLst>
          </p:cNvPr>
          <p:cNvSpPr/>
          <p:nvPr/>
        </p:nvSpPr>
        <p:spPr>
          <a:xfrm>
            <a:off x="1" y="1754996"/>
            <a:ext cx="12191998" cy="45784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1409C984-F547-42F7-B88C-526E030405E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28" name="Slide Number Placeholder 9">
            <a:extLst>
              <a:ext uri="{FF2B5EF4-FFF2-40B4-BE49-F238E27FC236}">
                <a16:creationId xmlns:a16="http://schemas.microsoft.com/office/drawing/2014/main" id="{829B10C9-5B15-4D0E-BE03-A02D6DD428A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Placeholder 1">
            <a:extLst>
              <a:ext uri="{FF2B5EF4-FFF2-40B4-BE49-F238E27FC236}">
                <a16:creationId xmlns:a16="http://schemas.microsoft.com/office/drawing/2014/main" id="{FFD4091F-4540-47D0-9D89-6BCB0291E5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53346DC2-FD7B-49C4-8AAB-B359175B7B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1" y="2104386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AC42A312-9979-4A01-9158-57CD4C8CA33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81000" y="3532780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E6AD4056-7137-4DCF-A115-E508E36FD57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80999" y="4965814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C209F1A0-3F27-4F19-87B3-B17D5D0FF7A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103436" y="2104386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8FD5C041-A388-41EA-ABD7-248D2E8C55D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103435" y="3532780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  <p:sp>
        <p:nvSpPr>
          <p:cNvPr id="37" name="Text Placeholder 41">
            <a:extLst>
              <a:ext uri="{FF2B5EF4-FFF2-40B4-BE49-F238E27FC236}">
                <a16:creationId xmlns:a16="http://schemas.microsoft.com/office/drawing/2014/main" id="{C81EE5FD-7567-45E7-B11B-1CDE922D19C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103434" y="4965814"/>
            <a:ext cx="5400000" cy="1162464"/>
          </a:xfrm>
          <a:prstGeom prst="rect">
            <a:avLst/>
          </a:prstGeom>
        </p:spPr>
        <p:txBody>
          <a:bodyPr wrap="square" tIns="0" bIns="0" anchor="t">
            <a:normAutofit/>
          </a:bodyPr>
          <a:lstStyle>
            <a:lvl1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add subtitle</a:t>
            </a:r>
          </a:p>
          <a:p>
            <a:pPr marL="0" marR="0" lvl="1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a-DK"/>
              <a:t>Lorem ipsum dolor sit amet</a:t>
            </a:r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38725"/>
      </p:ext>
    </p:extLst>
  </p:cSld>
  <p:clrMapOvr>
    <a:masterClrMapping/>
  </p:clrMapOvr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9EABE65-FD93-400B-BAEB-2365B18C10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575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047176E6-F8F4-49FC-A12D-CEB5CA6D60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9575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7AF73BDE-319D-4219-A5C1-DEB5792189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7451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DF4D03-0BE8-4D31-82A4-F39747E4BF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97451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12886E8-E82B-4DDD-A8BC-ECFC852D39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85328" y="1467048"/>
            <a:ext cx="3243135" cy="1568380"/>
          </a:xfrm>
        </p:spPr>
        <p:txBody>
          <a:bodyPr anchor="b">
            <a:normAutofit/>
          </a:bodyPr>
          <a:lstStyle>
            <a:lvl1pPr>
              <a:defRPr lang="en-US" sz="3600" b="1" kern="120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B202F5B-10E0-4D04-965B-2D05E3CD18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85328" y="3256510"/>
            <a:ext cx="3243135" cy="21591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400" b="0" cap="none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B25A7F6-703D-4F00-A0EC-1566C7F2D3D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26FD1142-0F2D-45CB-946D-E52751A238A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104290A-1E04-4AF8-82EA-4BADC5747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18827654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s Option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41">
            <a:extLst>
              <a:ext uri="{FF2B5EF4-FFF2-40B4-BE49-F238E27FC236}">
                <a16:creationId xmlns:a16="http://schemas.microsoft.com/office/drawing/2014/main" id="{9DFDC4DC-01F9-4BD6-BF0E-69725B783A0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0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17" name="Text Placeholder 41">
            <a:extLst>
              <a:ext uri="{FF2B5EF4-FFF2-40B4-BE49-F238E27FC236}">
                <a16:creationId xmlns:a16="http://schemas.microsoft.com/office/drawing/2014/main" id="{24432DF7-B547-40FF-A825-45A78D2CB8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1000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1">
            <a:extLst>
              <a:ext uri="{FF2B5EF4-FFF2-40B4-BE49-F238E27FC236}">
                <a16:creationId xmlns:a16="http://schemas.microsoft.com/office/drawing/2014/main" id="{233FEC15-78F4-43A2-A63C-053354C1234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243456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19" name="Text Placeholder 41">
            <a:extLst>
              <a:ext uri="{FF2B5EF4-FFF2-40B4-BE49-F238E27FC236}">
                <a16:creationId xmlns:a16="http://schemas.microsoft.com/office/drawing/2014/main" id="{5EA5DC18-5421-48CE-8B85-A27A2B4A504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43456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0" name="Text Placeholder 41">
            <a:extLst>
              <a:ext uri="{FF2B5EF4-FFF2-40B4-BE49-F238E27FC236}">
                <a16:creationId xmlns:a16="http://schemas.microsoft.com/office/drawing/2014/main" id="{B0E58F9C-D684-471B-BFF1-044DDB7AB07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105912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4FEA6FC0-ADA0-43DC-9D26-5E114F07372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105912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2" name="Text Placeholder 41">
            <a:extLst>
              <a:ext uri="{FF2B5EF4-FFF2-40B4-BE49-F238E27FC236}">
                <a16:creationId xmlns:a16="http://schemas.microsoft.com/office/drawing/2014/main" id="{8F8EE1D1-37AE-4F77-B057-69366C5878F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968368" y="4068348"/>
            <a:ext cx="2479000" cy="1969520"/>
          </a:xfrm>
          <a:prstGeom prst="rect">
            <a:avLst/>
          </a:prstGeo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n-US" sz="14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Add description of the figure</a:t>
            </a:r>
          </a:p>
        </p:txBody>
      </p: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91797188-BDCB-4CC5-BCBE-30AD9A4C450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68368" y="3429000"/>
            <a:ext cx="2479000" cy="553998"/>
          </a:xfrm>
          <a:prstGeom prst="rect">
            <a:avLst/>
          </a:prstGeom>
        </p:spPr>
        <p:txBody>
          <a:bodyPr wrap="square" tIns="0" bIns="0" anchor="b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6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9D5BE5DC-7FFD-494C-891B-8A475F26F4E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3A863DAF-BB89-4865-8063-7F6B6BAB453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770A387-6C5D-4E48-960C-8587FDB8A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2733038004"/>
      </p:ext>
    </p:extLst>
  </p:cSld>
  <p:clrMapOvr>
    <a:masterClrMapping/>
  </p:clrMapOvr>
  <p:hf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eople op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E061C87-E253-4832-BFB5-F70B539C645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147889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2" name="Picture Placeholder 6">
            <a:extLst>
              <a:ext uri="{FF2B5EF4-FFF2-40B4-BE49-F238E27FC236}">
                <a16:creationId xmlns:a16="http://schemas.microsoft.com/office/drawing/2014/main" id="{9A86D32D-DCCA-FB41-AD6B-6114273CE67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3815262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B3FA79AB-3280-3942-8811-1F447CF932F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6482635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7" name="Picture Placeholder 6">
            <a:extLst>
              <a:ext uri="{FF2B5EF4-FFF2-40B4-BE49-F238E27FC236}">
                <a16:creationId xmlns:a16="http://schemas.microsoft.com/office/drawing/2014/main" id="{F226A25B-26CF-1C41-961E-12B3F363E00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50007" y="2192171"/>
            <a:ext cx="1858845" cy="1858845"/>
          </a:xfrm>
          <a:prstGeom prst="ellipse">
            <a:avLst/>
          </a:prstGeom>
          <a:pattFill prst="pct40">
            <a:fgClr>
              <a:srgbClr val="C0C0C0"/>
            </a:fgClr>
            <a:bgClr>
              <a:schemeClr val="bg1"/>
            </a:bgClr>
          </a:pattFill>
        </p:spPr>
        <p:txBody>
          <a:bodyPr lIns="0" tIns="108000" rIns="0" anchor="ctr">
            <a:normAutofit/>
          </a:bodyPr>
          <a:lstStyle>
            <a:lvl1pPr algn="ctr">
              <a:defRPr sz="1100" b="0" i="0">
                <a:latin typeface="+mn-lt"/>
              </a:defRPr>
            </a:lvl1pPr>
          </a:lstStyle>
          <a:p>
            <a:r>
              <a:rPr lang="en-AU" dirty="0"/>
              <a:t>Insert picture here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06B7DA53-39E1-40DB-8E3D-AC55EE3B9D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29D22D92-75BB-4297-B843-557296E6CB8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E4BED6B8-7C00-4120-ABBA-D82093551AC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7E68CA9F-EC78-418D-9A6B-0239F68A44B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89295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3" name="Text Placeholder 41">
            <a:extLst>
              <a:ext uri="{FF2B5EF4-FFF2-40B4-BE49-F238E27FC236}">
                <a16:creationId xmlns:a16="http://schemas.microsoft.com/office/drawing/2014/main" id="{9FBF1373-D4D2-4CA6-A203-BB25B6AE23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656667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5" name="Text Placeholder 41">
            <a:extLst>
              <a:ext uri="{FF2B5EF4-FFF2-40B4-BE49-F238E27FC236}">
                <a16:creationId xmlns:a16="http://schemas.microsoft.com/office/drawing/2014/main" id="{E87B3F04-4595-45EE-8C80-2D66D058FFB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039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FAFD4B38-A351-4DBA-B2B5-067F273948E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991412" y="4165807"/>
            <a:ext cx="2187251" cy="1379271"/>
          </a:xfrm>
        </p:spPr>
        <p:txBody>
          <a:bodyPr wrap="square">
            <a:normAutofit/>
          </a:bodyPr>
          <a:lstStyle>
            <a:lvl1pPr algn="ctr">
              <a:lnSpc>
                <a:spcPct val="100000"/>
              </a:lnSpc>
              <a:spcAft>
                <a:spcPts val="0"/>
              </a:spcAft>
              <a:defRPr sz="1600" b="1" i="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sz="1400" b="0" i="0">
                <a:solidFill>
                  <a:schemeClr val="tx1"/>
                </a:solidFill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600"/>
              </a:spcBef>
              <a:buNone/>
              <a:defRPr sz="1200"/>
            </a:lvl3pPr>
          </a:lstStyle>
          <a:p>
            <a:pPr lvl="0"/>
            <a:r>
              <a:rPr lang="en-US"/>
              <a:t>Insert name here</a:t>
            </a:r>
          </a:p>
          <a:p>
            <a:pPr lvl="1"/>
            <a:r>
              <a:rPr lang="en-US"/>
              <a:t>Job title here</a:t>
            </a:r>
          </a:p>
        </p:txBody>
      </p:sp>
    </p:spTree>
    <p:extLst>
      <p:ext uri="{BB962C8B-B14F-4D97-AF65-F5344CB8AC3E}">
        <p14:creationId xmlns:p14="http://schemas.microsoft.com/office/powerpoint/2010/main" val="3040367859"/>
      </p:ext>
    </p:extLst>
  </p:cSld>
  <p:clrMapOvr>
    <a:masterClrMapping/>
  </p:clrMapOvr>
  <p:hf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and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5F06FFC-7F24-4240-9C48-7066B776C9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FCF244E-2D87-4DAB-B529-36E1AA8CB9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6D6E342-7CEB-4142-85CE-07746AED5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2756647"/>
            <a:ext cx="11430000" cy="3404441"/>
          </a:xfrm>
        </p:spPr>
        <p:txBody>
          <a:bodyPr anchor="ctr">
            <a:normAutofit/>
          </a:bodyPr>
          <a:lstStyle>
            <a:lvl1pPr algn="ctr">
              <a:defRPr sz="1200" b="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  <p:sp>
        <p:nvSpPr>
          <p:cNvPr id="8" name="Text Placeholder 41">
            <a:extLst>
              <a:ext uri="{FF2B5EF4-FFF2-40B4-BE49-F238E27FC236}">
                <a16:creationId xmlns:a16="http://schemas.microsoft.com/office/drawing/2014/main" id="{675CFBC7-8550-4627-B678-91E938DCAA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1000" y="1943955"/>
            <a:ext cx="11430000" cy="631158"/>
          </a:xfrm>
        </p:spPr>
        <p:txBody>
          <a:bodyPr wrap="square" tIns="0" bIns="0">
            <a:norm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b="0" kern="1200" cap="none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kern="1200" dirty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2pPr>
          </a:lstStyle>
          <a:p>
            <a:pPr lvl="0"/>
            <a:r>
              <a:rPr lang="da-DK"/>
              <a:t>Lorem ipsum dolor sit amet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43115"/>
      </p:ext>
    </p:extLst>
  </p:cSld>
  <p:clrMapOvr>
    <a:masterClrMapping/>
  </p:clrMapOvr>
  <p:hf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A5F06FFC-7F24-4240-9C48-7066B776C9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FCF244E-2D87-4DAB-B529-36E1AA8CB9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6D6E342-7CEB-4142-85CE-07746AED56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1364265"/>
            <a:ext cx="11430000" cy="4796823"/>
          </a:xfrm>
        </p:spPr>
        <p:txBody>
          <a:bodyPr anchor="ctr">
            <a:normAutofit/>
          </a:bodyPr>
          <a:lstStyle>
            <a:lvl1pPr algn="ctr">
              <a:defRPr sz="1200" b="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77224"/>
      </p:ext>
    </p:extLst>
  </p:cSld>
  <p:clrMapOvr>
    <a:masterClrMapping/>
  </p:clrMapOvr>
  <p:hf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op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0008FD0-AD04-4958-83B5-7F755546EE8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2021" y="1162878"/>
            <a:ext cx="8318714" cy="3761961"/>
          </a:xfrm>
        </p:spPr>
        <p:txBody>
          <a:bodyPr tIns="0" bIns="0" anchor="b">
            <a:normAutofit/>
          </a:bodyPr>
          <a:lstStyle>
            <a:lvl1pPr algn="l">
              <a:lnSpc>
                <a:spcPct val="75000"/>
              </a:lnSpc>
              <a:defRPr sz="80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Section</a:t>
            </a:r>
            <a:br>
              <a:rPr lang="en-US"/>
            </a:br>
            <a:r>
              <a:rPr lang="en-US"/>
              <a:t>Divider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7A752BD-0233-480F-B3CC-46DD91E93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2020" y="5034169"/>
            <a:ext cx="8318713" cy="1328521"/>
          </a:xfrm>
        </p:spPr>
        <p:txBody>
          <a:bodyPr tIns="0" bIns="0" anchor="t">
            <a:normAutofit/>
          </a:bodyPr>
          <a:lstStyle>
            <a:lvl1pPr algn="l">
              <a:lnSpc>
                <a:spcPct val="90000"/>
              </a:lnSpc>
              <a:defRPr sz="2400" b="0" cap="none">
                <a:solidFill>
                  <a:schemeClr val="bg1"/>
                </a:solidFill>
                <a:latin typeface="+mn-lt"/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524395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opt 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BC0154-8F01-45CA-849D-34E3AE00CF0F}"/>
              </a:ext>
            </a:extLst>
          </p:cNvPr>
          <p:cNvGrpSpPr>
            <a:grpSpLocks noChangeAspect="1"/>
          </p:cNvGrpSpPr>
          <p:nvPr/>
        </p:nvGrpSpPr>
        <p:grpSpPr>
          <a:xfrm>
            <a:off x="9554578" y="5833249"/>
            <a:ext cx="2256422" cy="605651"/>
            <a:chOff x="9638475" y="1219200"/>
            <a:chExt cx="1389888" cy="373063"/>
          </a:xfrm>
          <a:effectLst/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9CA-D694-4F45-BD11-38BE36BB3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6BA3475-6F51-4B12-8741-D94FF0367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1AB612-3710-45D4-9355-B422D880C8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903537"/>
            <a:ext cx="11430000" cy="969963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algn="ctr">
              <a:lnSpc>
                <a:spcPct val="80000"/>
              </a:lnSpc>
              <a:defRPr sz="36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/>
              <a:t>Insert title at 36pt, min 30pt</a:t>
            </a:r>
          </a:p>
        </p:txBody>
      </p:sp>
    </p:spTree>
    <p:extLst>
      <p:ext uri="{BB962C8B-B14F-4D97-AF65-F5344CB8AC3E}">
        <p14:creationId xmlns:p14="http://schemas.microsoft.com/office/powerpoint/2010/main" val="237539970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copyr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0404CCCA-4129-4663-91C0-1D86079B09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F848CCB8-4740-4B43-BCEF-5A546C11952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65012"/>
      </p:ext>
    </p:extLst>
  </p:cSld>
  <p:clrMapOvr>
    <a:masterClrMapping/>
  </p:clrMapOvr>
  <p:hf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167B18B3-4437-9A40-B389-7901B78FAAA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77305F73-3F10-4781-AEC1-D21924227102}"/>
              </a:ext>
            </a:extLst>
          </p:cNvPr>
          <p:cNvSpPr txBox="1">
            <a:spLocks/>
          </p:cNvSpPr>
          <p:nvPr/>
        </p:nvSpPr>
        <p:spPr>
          <a:xfrm>
            <a:off x="355739" y="6537399"/>
            <a:ext cx="4141956" cy="161962"/>
          </a:xfrm>
          <a:prstGeom prst="rect">
            <a:avLst/>
          </a:prstGeom>
        </p:spPr>
        <p:txBody>
          <a:bodyPr vert="horz" wrap="square" lIns="0" tIns="60930" rIns="0" bIns="6093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US" sz="800" b="0" i="0" kern="1200">
                <a:solidFill>
                  <a:schemeClr val="tx1">
                    <a:alpha val="50000"/>
                  </a:schemeClr>
                </a:solidFill>
                <a:latin typeface="Graphik Regular" panose="020B0503030202060203" pitchFamily="34" charset="77"/>
                <a:ea typeface="Roboto Light" panose="02000000000000000000" pitchFamily="2" charset="0"/>
                <a:cs typeface="Gotham Medium" pitchFamily="2" charset="0"/>
              </a:defRPr>
            </a:lvl1pPr>
            <a:lvl2pPr marL="60944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121888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82832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2437771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3047213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3656656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4266097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4875541" algn="l" defTabSz="1218885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GB" sz="800" dirty="0">
                <a:solidFill>
                  <a:schemeClr val="bg1">
                    <a:alpha val="50000"/>
                  </a:schemeClr>
                </a:solidFill>
              </a:rPr>
              <a:t>Copyright © 2020 Accenture. All rights reserved.</a:t>
            </a:r>
            <a:endParaRPr lang="en-AU" sz="800" dirty="0">
              <a:solidFill>
                <a:schemeClr val="bg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2967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est Master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9F3EA-AEAF-C548-BD0C-AD254597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816B7-92BE-DC41-81A1-B94823C5B2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4488" y="1219200"/>
            <a:ext cx="11510962" cy="4838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4E4E6-DE9C-9B41-A230-03A839F777D8}"/>
              </a:ext>
            </a:extLst>
          </p:cNvPr>
          <p:cNvSpPr txBox="1">
            <a:spLocks/>
          </p:cNvSpPr>
          <p:nvPr/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27685013"/>
      </p:ext>
    </p:extLst>
  </p:cSld>
  <p:clrMapOvr>
    <a:masterClrMapping/>
  </p:clrMapOvr>
  <p:hf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104290A-1E04-4AF8-82EA-4BADC5747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  <p:sp>
        <p:nvSpPr>
          <p:cNvPr id="11" name="Footer Placeholder 6">
            <a:extLst>
              <a:ext uri="{FF2B5EF4-FFF2-40B4-BE49-F238E27FC236}">
                <a16:creationId xmlns:a16="http://schemas.microsoft.com/office/drawing/2014/main" id="{91C0017E-4521-4295-9033-A405A2FA81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54226" y="6494041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43EE0978-DC3A-4D86-83BC-C2F42549CA6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4B3D656-7B78-4FFC-881D-DD01CAC5AD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4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ivider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cc_MobilityBLACK" hidden="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827" y="541385"/>
            <a:ext cx="3430214" cy="527557"/>
          </a:xfrm>
          <a:prstGeom prst="rect">
            <a:avLst/>
          </a:prstGeom>
        </p:spPr>
      </p:pic>
      <p:pic>
        <p:nvPicPr>
          <p:cNvPr id="13" name="Acc_InteractiveBLACK" hidden="1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486" y="551413"/>
            <a:ext cx="3443260" cy="518866"/>
          </a:xfrm>
          <a:prstGeom prst="rect">
            <a:avLst/>
          </a:prstGeom>
        </p:spPr>
      </p:pic>
      <p:pic>
        <p:nvPicPr>
          <p:cNvPr id="14" name="Acc_AnalyticsBLACK" hidden="1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6099" y="541708"/>
            <a:ext cx="3428941" cy="528482"/>
          </a:xfrm>
          <a:prstGeom prst="rect">
            <a:avLst/>
          </a:prstGeom>
        </p:spPr>
      </p:pic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167B18B3-4437-9A40-B389-7901B78FAAA7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>
          <a:xfrm flipH="1">
            <a:off x="11617001" y="6537474"/>
            <a:ext cx="216084" cy="161888"/>
          </a:xfrm>
        </p:spPr>
        <p:txBody>
          <a:bodyPr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pPr>
              <a:defRPr/>
            </a:pPr>
            <a:fld id="{90CBDC3A-D49F-4631-A8C7-55D59B33E5F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318202-F5EF-4F94-A2FB-2820022F3F3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54226" y="6494041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bg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pic>
        <p:nvPicPr>
          <p:cNvPr id="8" name="Picture 7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3337CFDD-6A45-4B8B-A44A-81963DA234F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4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8">
          <p15:clr>
            <a:srgbClr val="5ACBF0"/>
          </p15:clr>
        </p15:guide>
        <p15:guide id="2" pos="709">
          <p15:clr>
            <a:srgbClr val="5ACBF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86EA-B600-4DE9-873A-47A527344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943100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38F56B-ECAD-430D-86B3-CA43CA930B13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411000" y="1945849"/>
            <a:ext cx="5400000" cy="4284279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 kumimoji="0" lang="en-US" sz="2800" b="1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defRPr kumimoji="0" lang="en-US" sz="22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177800" indent="-17780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>
              <a:defRPr kumimoji="0" lang="en-US" sz="1800" b="0" i="0" u="none" strike="noStrike" kern="120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4pPr>
            <a:lvl5pPr>
              <a:defRPr kumimoji="0" lang="en-GB" sz="1800" b="0" i="0" u="none" strike="noStrike" kern="120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raphik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  <a:endParaRPr lang="en-GB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CAD60B4-85E8-4266-A468-73C7C71B2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Insert Main Title at 36pt min 30pt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B8B1E298-6F20-450F-9622-18A60951C96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14844B09-C485-43CC-8DC0-9BD24099C04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7817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BC0154-8F01-45CA-849D-34E3AE00CF0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554578" y="5833249"/>
            <a:ext cx="2256422" cy="605651"/>
            <a:chOff x="9638475" y="1219200"/>
            <a:chExt cx="1389888" cy="373063"/>
          </a:xfrm>
          <a:effectLst/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E479CA-D694-4F45-BD11-38BE36BB3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638475" y="1372165"/>
              <a:ext cx="1389888" cy="220098"/>
            </a:xfrm>
            <a:prstGeom prst="rect">
              <a:avLst/>
            </a:prstGeom>
          </p:spPr>
        </p:pic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86BA3475-6F51-4B12-8741-D94FF0367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8925" y="1219200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1AB612-3710-45D4-9355-B422D880C8A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903537"/>
            <a:ext cx="11430000" cy="969963"/>
          </a:xfrm>
          <a:prstGeom prst="rect">
            <a:avLst/>
          </a:prstGeom>
        </p:spPr>
        <p:txBody>
          <a:bodyPr tIns="0" bIns="0" anchor="ctr">
            <a:normAutofit/>
          </a:bodyPr>
          <a:lstStyle>
            <a:lvl1pPr algn="ctr">
              <a:lnSpc>
                <a:spcPct val="80000"/>
              </a:lnSpc>
              <a:defRPr sz="3600" cap="none">
                <a:solidFill>
                  <a:schemeClr val="bg1"/>
                </a:solidFill>
              </a:defRPr>
            </a:lvl1pPr>
            <a:lvl2pPr>
              <a:defRPr sz="6000"/>
            </a:lvl2pPr>
            <a:lvl3pPr>
              <a:defRPr sz="6000"/>
            </a:lvl3pPr>
            <a:lvl4pPr>
              <a:defRPr sz="6000"/>
            </a:lvl4pPr>
            <a:lvl5pPr>
              <a:defRPr sz="6000"/>
            </a:lvl5pPr>
          </a:lstStyle>
          <a:p>
            <a:pPr lvl="0"/>
            <a:r>
              <a:rPr lang="en-US" dirty="0"/>
              <a:t>Insert title at 36pt, min 30pt</a:t>
            </a:r>
          </a:p>
        </p:txBody>
      </p:sp>
    </p:spTree>
    <p:extLst>
      <p:ext uri="{BB962C8B-B14F-4D97-AF65-F5344CB8AC3E}">
        <p14:creationId xmlns:p14="http://schemas.microsoft.com/office/powerpoint/2010/main" val="864071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6F1F-FA65-4EEB-BDF1-3ABAA12E2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222" y="240215"/>
            <a:ext cx="10515600" cy="306635"/>
          </a:xfrm>
        </p:spPr>
        <p:txBody>
          <a:bodyPr lIns="0" tIns="0" rIns="0" bIns="0" anchor="t">
            <a:normAutofit/>
          </a:bodyPr>
          <a:lstStyle>
            <a:lvl1pPr>
              <a:defRPr sz="2400">
                <a:solidFill>
                  <a:srgbClr val="33CC33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8A67-9B80-412E-9A41-C4F91B54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3647" y="6356350"/>
            <a:ext cx="2743200" cy="365125"/>
          </a:xfrm>
        </p:spPr>
        <p:txBody>
          <a:bodyPr/>
          <a:lstStyle/>
          <a:p>
            <a:fld id="{63FC6494-8DB7-494F-83AE-7187FC8A427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5E9138-10C8-4D5C-96AF-BA283019769A}"/>
              </a:ext>
            </a:extLst>
          </p:cNvPr>
          <p:cNvSpPr txBox="1"/>
          <p:nvPr userDrawn="1"/>
        </p:nvSpPr>
        <p:spPr>
          <a:xfrm>
            <a:off x="3470816" y="6629400"/>
            <a:ext cx="5250368" cy="22859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lvl="0" algn="ctr">
              <a:defRPr/>
            </a:pPr>
            <a:r>
              <a:rPr lang="en-US" sz="80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Copyright 2022 Accenture. All rights reserved. Accenture Confidential Information. Internal Use Only</a:t>
            </a:r>
            <a:endParaRPr kumimoji="0" lang="en-US" sz="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CDE97-5B21-4B58-93AF-0B6CCB281B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600260"/>
            <a:ext cx="10515600" cy="422275"/>
          </a:xfrm>
        </p:spPr>
        <p:txBody>
          <a:bodyPr vert="horz" lIns="0" tIns="0" rIns="0" bIns="0" rtlCol="0" anchor="t">
            <a:normAutofit/>
          </a:bodyPr>
          <a:lstStyle>
            <a:lvl1pPr>
              <a:defRPr lang="en-US" sz="1600" dirty="0" smtClean="0">
                <a:solidFill>
                  <a:srgbClr val="0070C0"/>
                </a:solidFill>
                <a:latin typeface="Graphik Black" panose="020B0A03030202060203" pitchFamily="34" charset="0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258369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ybook/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9DB20E-402F-4429-B44A-BCDD110E2DF6}"/>
              </a:ext>
            </a:extLst>
          </p:cNvPr>
          <p:cNvGrpSpPr/>
          <p:nvPr userDrawn="1"/>
        </p:nvGrpSpPr>
        <p:grpSpPr>
          <a:xfrm>
            <a:off x="1" y="-4488"/>
            <a:ext cx="12191065" cy="6862488"/>
            <a:chOff x="0" y="-3366"/>
            <a:chExt cx="9143299" cy="5146866"/>
          </a:xfrm>
        </p:grpSpPr>
        <p:sp>
          <p:nvSpPr>
            <p:cNvPr id="3" name="Rectangle">
              <a:extLst>
                <a:ext uri="{FF2B5EF4-FFF2-40B4-BE49-F238E27FC236}">
                  <a16:creationId xmlns:a16="http://schemas.microsoft.com/office/drawing/2014/main" id="{C6B6D226-A844-B141-A337-85FFBCFDE485}"/>
                </a:ext>
              </a:extLst>
            </p:cNvPr>
            <p:cNvSpPr/>
            <p:nvPr userDrawn="1"/>
          </p:nvSpPr>
          <p:spPr>
            <a:xfrm>
              <a:off x="0" y="-3366"/>
              <a:ext cx="9143299" cy="5146866"/>
            </a:xfrm>
            <a:prstGeom prst="rect">
              <a:avLst/>
            </a:prstGeom>
            <a:solidFill>
              <a:srgbClr val="F5F7F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sz="3200" b="0">
                  <a:solidFill>
                    <a:srgbClr val="5E5E5E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noProof="0"/>
            </a:p>
          </p:txBody>
        </p:sp>
        <p:sp>
          <p:nvSpPr>
            <p:cNvPr id="4" name="Rectangle">
              <a:extLst>
                <a:ext uri="{FF2B5EF4-FFF2-40B4-BE49-F238E27FC236}">
                  <a16:creationId xmlns:a16="http://schemas.microsoft.com/office/drawing/2014/main" id="{D989BA39-7EC6-294F-AF53-B7142E5CDB12}"/>
                </a:ext>
              </a:extLst>
            </p:cNvPr>
            <p:cNvSpPr/>
            <p:nvPr userDrawn="1"/>
          </p:nvSpPr>
          <p:spPr>
            <a:xfrm>
              <a:off x="189491" y="197168"/>
              <a:ext cx="8794630" cy="4593579"/>
            </a:xfrm>
            <a:prstGeom prst="rect">
              <a:avLst/>
            </a:prstGeom>
            <a:solidFill>
              <a:srgbClr val="FFFFFF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algn="l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en-US" sz="1600" noProof="0"/>
            </a:p>
          </p:txBody>
        </p:sp>
      </p:grpSp>
      <p:sp>
        <p:nvSpPr>
          <p:cNvPr id="6" name="Copyright Ⓒ 2018 Accenture  All rights reserved">
            <a:extLst>
              <a:ext uri="{FF2B5EF4-FFF2-40B4-BE49-F238E27FC236}">
                <a16:creationId xmlns:a16="http://schemas.microsoft.com/office/drawing/2014/main" id="{8CACBDDE-75CD-C644-9B17-36349A723C74}"/>
              </a:ext>
            </a:extLst>
          </p:cNvPr>
          <p:cNvSpPr txBox="1"/>
          <p:nvPr/>
        </p:nvSpPr>
        <p:spPr>
          <a:xfrm>
            <a:off x="5688980" y="6565842"/>
            <a:ext cx="2324354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numCol="1" anchor="t">
            <a:spAutoFit/>
          </a:bodyPr>
          <a:lstStyle>
            <a:lvl1pPr algn="l" defTabSz="1828800">
              <a:defRPr sz="1600" b="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rPr lang="en-US" sz="800" noProof="0" dirty="0"/>
              <a:t>Copyright Ⓒ 2022 Accenture  All rights reserved</a:t>
            </a:r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C198B9B7-3351-804E-9791-0F86BB11B9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3757" y="515602"/>
            <a:ext cx="5880705" cy="1828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kumimoji="0" lang="en-US" sz="1051" b="0" i="0" u="none" strike="noStrike" cap="none" spc="0" normalizeH="0" baseline="0" dirty="0">
                <a:ln>
                  <a:noFill/>
                </a:ln>
                <a:solidFill>
                  <a:srgbClr val="313131"/>
                </a:solidFill>
                <a:effectLst/>
                <a:uFillTx/>
                <a:latin typeface="Graphik Medium"/>
                <a:ea typeface="Graphik Medium"/>
                <a:cs typeface="Graphik Medium"/>
                <a:sym typeface="Helvetica Neue"/>
              </a:defRPr>
            </a:lvl1pPr>
          </a:lstStyle>
          <a:p>
            <a:endParaRPr lang="en-US" noProof="0"/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8B591B01-1140-A446-97B6-CB7450ED4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3758" y="726500"/>
            <a:ext cx="11058137" cy="120115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kumimoji="0" lang="en-US" sz="3200" b="0" i="0" u="none" strike="noStrike" cap="none" spc="0" normalizeH="0" baseline="0" dirty="0">
                <a:ln>
                  <a:noFill/>
                </a:ln>
                <a:solidFill>
                  <a:srgbClr val="313131"/>
                </a:solidFill>
                <a:effectLst/>
                <a:uFillTx/>
                <a:latin typeface="Graphik Extralight"/>
                <a:ea typeface="Graphik Extralight"/>
                <a:cs typeface="Graphik Extralight"/>
                <a:sym typeface="Helvetica Neue"/>
              </a:defRPr>
            </a:lvl1pPr>
          </a:lstStyle>
          <a:p>
            <a:endParaRPr lang="en-US" noProof="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74F9075F-C7D3-C945-95B7-DC8B159B600D}"/>
              </a:ext>
            </a:extLst>
          </p:cNvPr>
          <p:cNvSpPr txBox="1"/>
          <p:nvPr userDrawn="1"/>
        </p:nvSpPr>
        <p:spPr>
          <a:xfrm>
            <a:off x="11641895" y="6555881"/>
            <a:ext cx="411480" cy="1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4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62C197D3-294B-0846-B7D0-AC071D2CBE2F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Graphik" panose="020B0503030202060203" pitchFamily="34" charset="77"/>
                <a:ea typeface="Helvetica Neue Light"/>
                <a:cs typeface="Helvetica Neue"/>
                <a:sym typeface="Helvetica Neue"/>
              </a:rPr>
              <a:pPr marL="0" marR="0" indent="0" algn="ctr" defTabSz="41274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Graphik" panose="020B0503030202060203" pitchFamily="34" charset="77"/>
              <a:ea typeface="Helvetica Neue Light"/>
              <a:cs typeface="Helvetica Neue"/>
              <a:sym typeface="Helvetica Neue"/>
            </a:endParaRP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1462AE7-3669-354B-9330-98F8761FD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914" y="6465311"/>
            <a:ext cx="733863" cy="31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684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1033">
          <p15:clr>
            <a:srgbClr val="FBAE40"/>
          </p15:clr>
        </p15:guide>
        <p15:guide id="2" orient="horz" pos="2938">
          <p15:clr>
            <a:srgbClr val="FBAE40"/>
          </p15:clr>
        </p15:guide>
        <p15:guide id="3" pos="269">
          <p15:clr>
            <a:srgbClr val="FBAE40"/>
          </p15:clr>
        </p15:guide>
        <p15:guide id="4" pos="5499">
          <p15:clr>
            <a:srgbClr val="FBAE40"/>
          </p15:clr>
        </p15:guide>
        <p15:guide id="5" pos="288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104290A-1E04-4AF8-82EA-4BADC5747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1"/>
            <a:ext cx="11430000" cy="726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Insert Main Title at 36pt min 30pt</a:t>
            </a:r>
          </a:p>
        </p:txBody>
      </p:sp>
    </p:spTree>
    <p:extLst>
      <p:ext uri="{BB962C8B-B14F-4D97-AF65-F5344CB8AC3E}">
        <p14:creationId xmlns:p14="http://schemas.microsoft.com/office/powerpoint/2010/main" val="168307339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AFBD-8268-6E4E-B726-58CFB1605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82312-3184-8349-A074-E375B37B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12A5-A4BF-F04E-9728-A4BCE2E0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6AAA-2B22-9448-A19B-5118FC26E10B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ACDA-90AD-DF4E-B1C9-3175F6A3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3B2B-4BD8-8B4A-A487-317A7260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FC613-4EEB-CC4B-B0A4-9C18D7586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  <p15:guide id="2" pos="3720" userDrawn="1">
          <p15:clr>
            <a:srgbClr val="5ACBF0"/>
          </p15:clr>
        </p15:guide>
        <p15:guide id="3" pos="3960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9.xml"/><Relationship Id="rId26" Type="http://schemas.openxmlformats.org/officeDocument/2006/relationships/image" Target="../media/image23.png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18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5" Type="http://schemas.openxmlformats.org/officeDocument/2006/relationships/image" Target="../media/image22.png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theme" Target="../theme/theme6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24" Type="http://schemas.openxmlformats.org/officeDocument/2006/relationships/image" Target="../media/image21.png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70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Thursday, August 8, 2024</a:t>
            </a:fld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741" r:id="rId3"/>
    <p:sldLayoutId id="2147483682" r:id="rId4"/>
    <p:sldLayoutId id="2147483649" r:id="rId5"/>
    <p:sldLayoutId id="2147483737" r:id="rId6"/>
    <p:sldLayoutId id="2147483723" r:id="rId7"/>
    <p:sldLayoutId id="2147483725" r:id="rId8"/>
    <p:sldLayoutId id="2147483673" r:id="rId9"/>
    <p:sldLayoutId id="2147483653" r:id="rId10"/>
    <p:sldLayoutId id="2147483722" r:id="rId11"/>
    <p:sldLayoutId id="2147483693" r:id="rId12"/>
    <p:sldLayoutId id="2147483701" r:id="rId13"/>
    <p:sldLayoutId id="2147483668" r:id="rId14"/>
    <p:sldLayoutId id="2147483707" r:id="rId15"/>
    <p:sldLayoutId id="2147483714" r:id="rId16"/>
    <p:sldLayoutId id="2147483657" r:id="rId17"/>
    <p:sldLayoutId id="2147483679" r:id="rId18"/>
    <p:sldLayoutId id="2147483661" r:id="rId19"/>
    <p:sldLayoutId id="2147483678" r:id="rId20"/>
    <p:sldLayoutId id="2147483663" r:id="rId21"/>
    <p:sldLayoutId id="2147483655" r:id="rId22"/>
    <p:sldLayoutId id="2147483727" r:id="rId23"/>
    <p:sldLayoutId id="2147483740" r:id="rId24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5ACBF0"/>
          </p15:clr>
        </p15:guide>
        <p15:guide id="2" orient="horz" pos="3976" userDrawn="1">
          <p15:clr>
            <a:srgbClr val="5ACBF0"/>
          </p15:clr>
        </p15:guide>
        <p15:guide id="3" pos="240" userDrawn="1">
          <p15:clr>
            <a:srgbClr val="5ACBF0"/>
          </p15:clr>
        </p15:guide>
        <p15:guide id="4" pos="7440" userDrawn="1">
          <p15:clr>
            <a:srgbClr val="5ACBF0"/>
          </p15:clr>
        </p15:guide>
        <p15:guide id="5" orient="horz" pos="4148" userDrawn="1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314A7-305B-4E0B-96B7-5B0949118DB0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A3DAB-CBFF-463B-9AA2-9E36431F8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8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CDE1A5-7B8C-446C-B047-DEF343C830D4}" type="datetime2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75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Thursday, August 8, 2024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alpha val="75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06473"/>
            <a:ext cx="192024" cy="202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8E1FC7-2070-C6D2-9539-8A395D566A2E}"/>
              </a:ext>
            </a:extLst>
          </p:cNvPr>
          <p:cNvSpPr txBox="1"/>
          <p:nvPr userDrawn="1"/>
        </p:nvSpPr>
        <p:spPr>
          <a:xfrm>
            <a:off x="8317890" y="6204312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2022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F91400-851B-BCD8-B484-8AD24764356F}"/>
              </a:ext>
            </a:extLst>
          </p:cNvPr>
          <p:cNvSpPr txBox="1"/>
          <p:nvPr userDrawn="1"/>
        </p:nvSpPr>
        <p:spPr>
          <a:xfrm>
            <a:off x="11430000" y="6203026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61F0E23-B742-F8E2-EAD8-F20E43429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8" y="6199234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2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5" r:id="rId7"/>
    <p:sldLayoutId id="2147483796" r:id="rId8"/>
    <p:sldLayoutId id="2147483797" r:id="rId9"/>
    <p:sldLayoutId id="2147483799" r:id="rId10"/>
    <p:sldLayoutId id="2147483802" r:id="rId11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70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</p:sldLayoutIdLst>
  <p:hf hdr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i="0" kern="1200" cap="all" spc="-150" baseline="0">
          <a:solidFill>
            <a:schemeClr val="tx1"/>
          </a:solidFill>
          <a:latin typeface="Graphik Black" panose="020B0503030202060203" pitchFamily="34" charset="77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39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74">
          <p15:clr>
            <a:srgbClr val="F26B43"/>
          </p15:clr>
        </p15:guide>
        <p15:guide id="10" orient="horz" pos="4246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606">
          <p15:clr>
            <a:srgbClr val="F26B43"/>
          </p15:clr>
        </p15:guide>
        <p15:guide id="16" orient="horz" pos="74">
          <p15:clr>
            <a:srgbClr val="F26B43"/>
          </p15:clr>
        </p15:guide>
        <p15:guide id="17" orient="horz" pos="4104">
          <p15:clr>
            <a:srgbClr val="F26B43"/>
          </p15:clr>
        </p15:guide>
        <p15:guide id="18" pos="710">
          <p15:clr>
            <a:srgbClr val="F26B43"/>
          </p15:clr>
        </p15:guide>
        <p15:guide id="19" orient="horz" pos="1525">
          <p15:clr>
            <a:srgbClr val="F26B43"/>
          </p15:clr>
        </p15:guide>
        <p15:guide id="20" orient="horz" pos="2636">
          <p15:clr>
            <a:srgbClr val="F26B43"/>
          </p15:clr>
        </p15:guide>
        <p15:guide id="21" orient="horz" pos="3453">
          <p15:clr>
            <a:srgbClr val="F26B43"/>
          </p15:clr>
        </p15:guide>
        <p15:guide id="22" pos="1323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 main title at 36pt, min 30pt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4CD17C-3ACE-4AE0-A6C5-F90D44EA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98D3F2-5EC6-4985-85B5-4178882BC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50E54BBC-E15F-4274-9991-03B6F5BA4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3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7" r:id="rId3"/>
  </p:sldLayoutIdLst>
  <p:hf hd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 main title at 36pt, min 30pt</a:t>
            </a:r>
            <a:endParaRPr lang="en-US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F6B3343-B4EF-4BC5-A753-D80C4EADB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299A5035-44EB-4653-8F65-351427FC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4CD17C-3ACE-4AE0-A6C5-F90D44EA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Accenture_Technology" hidden="1">
            <a:extLst>
              <a:ext uri="{FF2B5EF4-FFF2-40B4-BE49-F238E27FC236}">
                <a16:creationId xmlns:a16="http://schemas.microsoft.com/office/drawing/2014/main" id="{7F561B55-4A32-431D-8BA4-1A51234302A5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243985"/>
            <a:ext cx="2024293" cy="333289"/>
          </a:xfrm>
          <a:prstGeom prst="rect">
            <a:avLst/>
          </a:prstGeom>
        </p:spPr>
      </p:pic>
      <p:pic>
        <p:nvPicPr>
          <p:cNvPr id="9" name="Accenture_Strategy" hidden="1">
            <a:extLst>
              <a:ext uri="{FF2B5EF4-FFF2-40B4-BE49-F238E27FC236}">
                <a16:creationId xmlns:a16="http://schemas.microsoft.com/office/drawing/2014/main" id="{C33EDD26-4BAD-4452-B33F-48241F98D591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10" name="Accenture_Operations" hidden="1">
            <a:extLst>
              <a:ext uri="{FF2B5EF4-FFF2-40B4-BE49-F238E27FC236}">
                <a16:creationId xmlns:a16="http://schemas.microsoft.com/office/drawing/2014/main" id="{88E87CB4-5755-499D-91D5-9B8DF482A9E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11" name="Accenture_Mobility" hidden="1">
            <a:extLst>
              <a:ext uri="{FF2B5EF4-FFF2-40B4-BE49-F238E27FC236}">
                <a16:creationId xmlns:a16="http://schemas.microsoft.com/office/drawing/2014/main" id="{CADE9D37-50D3-4E92-9D49-2C716078D159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12" name="Accenture_Interactive" hidden="1">
            <a:extLst>
              <a:ext uri="{FF2B5EF4-FFF2-40B4-BE49-F238E27FC236}">
                <a16:creationId xmlns:a16="http://schemas.microsoft.com/office/drawing/2014/main" id="{279B5443-5FDB-4D90-9C86-4ACF31740D66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13" name="Accenture_Analytics" hidden="1">
            <a:extLst>
              <a:ext uri="{FF2B5EF4-FFF2-40B4-BE49-F238E27FC236}">
                <a16:creationId xmlns:a16="http://schemas.microsoft.com/office/drawing/2014/main" id="{7E3C0033-CE00-4F44-B4DA-32082D33C83C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14" name="Accenture_Digital" hidden="1">
            <a:extLst>
              <a:ext uri="{FF2B5EF4-FFF2-40B4-BE49-F238E27FC236}">
                <a16:creationId xmlns:a16="http://schemas.microsoft.com/office/drawing/2014/main" id="{D9D2CA43-44F5-4DDC-AF71-4F5FDFF1B30C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15" name="Accenture_Consulting" hidden="1">
            <a:extLst>
              <a:ext uri="{FF2B5EF4-FFF2-40B4-BE49-F238E27FC236}">
                <a16:creationId xmlns:a16="http://schemas.microsoft.com/office/drawing/2014/main" id="{3344A5AB-F329-4B8E-8006-34B6E40B0028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799" y="6244783"/>
            <a:ext cx="1942440" cy="33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1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</p:sldLayoutIdLst>
  <p:hf hdr="0" ft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377" rtl="0" eaLnBrk="1" latinLnBrk="0" hangingPunct="1">
        <a:lnSpc>
          <a:spcPct val="10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 main title at 36pt, min 30pt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4CD17C-3ACE-4AE0-A6C5-F90D44EA7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98D3F2-5EC6-4985-85B5-4178882BC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lIns="0"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r>
              <a:rPr lang="en-US" dirty="0"/>
              <a:t>Copyright © 2020 Accenture. All rights reserved.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50E54BBC-E15F-4274-9991-03B6F5BA4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068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</p:sldLayoutIdLst>
  <p:hf hdr="0" dt="0"/>
  <p:txStyles>
    <p:titleStyle>
      <a:lvl1pPr marL="0" indent="0" algn="l" defTabSz="914377" rtl="0" eaLnBrk="1" latinLnBrk="0" hangingPunct="1">
        <a:lnSpc>
          <a:spcPct val="80000"/>
        </a:lnSpc>
        <a:spcBef>
          <a:spcPct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914377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3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DDA994-996E-194C-35B8-5AB4C4E82C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91" y="0"/>
            <a:ext cx="12184418" cy="68558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7AE417-8B31-F698-A02D-BF9FBBB17178}"/>
              </a:ext>
            </a:extLst>
          </p:cNvPr>
          <p:cNvSpPr txBox="1"/>
          <p:nvPr/>
        </p:nvSpPr>
        <p:spPr>
          <a:xfrm>
            <a:off x="1026998" y="3368421"/>
            <a:ext cx="4063983" cy="84942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defTabSz="228554">
              <a:spcAft>
                <a:spcPts val="1200"/>
              </a:spcAft>
            </a:pPr>
            <a:r>
              <a:rPr lang="en-US" sz="2000" dirty="0">
                <a:solidFill>
                  <a:schemeClr val="bg1"/>
                </a:solidFill>
                <a:latin typeface="Graphik Light" panose="020B0403030202060203" pitchFamily="34" charset="77"/>
                <a:sym typeface="Graphik Regular"/>
              </a:rPr>
              <a:t>Harness Generative AI to develop innovative solutions that boost business and societal growth</a:t>
            </a:r>
            <a:endParaRPr lang="pl-PL" sz="2000" dirty="0">
              <a:solidFill>
                <a:schemeClr val="bg1"/>
              </a:solidFill>
              <a:latin typeface="Graphik Light" panose="020B0403030202060203" pitchFamily="34" charset="77"/>
              <a:sym typeface="Graphik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645C0-3B3B-9482-6954-543A99D9FFC4}"/>
              </a:ext>
            </a:extLst>
          </p:cNvPr>
          <p:cNvSpPr txBox="1"/>
          <p:nvPr/>
        </p:nvSpPr>
        <p:spPr>
          <a:xfrm>
            <a:off x="1026998" y="2215436"/>
            <a:ext cx="4063983" cy="84942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defTabSz="228554">
              <a:lnSpc>
                <a:spcPts val="3259"/>
              </a:lnSpc>
              <a:spcAft>
                <a:spcPts val="1200"/>
              </a:spcAft>
            </a:pPr>
            <a:r>
              <a:rPr lang="en-IN" sz="3399" spc="-150" dirty="0">
                <a:solidFill>
                  <a:schemeClr val="bg1"/>
                </a:solidFill>
                <a:latin typeface="Graphik Medium" panose="020B0503030202060203" pitchFamily="34" charset="77"/>
              </a:rPr>
              <a:t>Accenture Innovation Challenge</a:t>
            </a:r>
            <a:endParaRPr lang="pl-PL" sz="3399" spc="-150" dirty="0">
              <a:solidFill>
                <a:schemeClr val="bg1"/>
              </a:solidFill>
              <a:latin typeface="Graphik Medium" panose="020B0503030202060203" pitchFamily="34" charset="77"/>
              <a:sym typeface="Graphik Regula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BAF3D-CE02-49C5-031D-C1E789270821}"/>
              </a:ext>
            </a:extLst>
          </p:cNvPr>
          <p:cNvSpPr txBox="1"/>
          <p:nvPr/>
        </p:nvSpPr>
        <p:spPr>
          <a:xfrm>
            <a:off x="2268002" y="-29055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defTabSz="228554">
              <a:spcAft>
                <a:spcPts val="1200"/>
              </a:spcAft>
            </a:pP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9492F09-18BB-5272-7E91-F2AC021F611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456" y="339413"/>
            <a:ext cx="493749" cy="54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841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E007-D398-4637-8C5B-A1E6C6135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2042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56A2A5F-288B-3542-806F-FB615634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65" y="439051"/>
            <a:ext cx="11430000" cy="1222515"/>
          </a:xfrm>
        </p:spPr>
        <p:txBody>
          <a:bodyPr>
            <a:normAutofit/>
          </a:bodyPr>
          <a:lstStyle/>
          <a:p>
            <a:r>
              <a:rPr lang="en-US" dirty="0"/>
              <a:t>Instructions</a:t>
            </a:r>
            <a:b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n-US" sz="2400" i="1" dirty="0">
                <a:solidFill>
                  <a:schemeClr val="accent1"/>
                </a:solidFill>
              </a:rPr>
              <a:t>Reference slide– Remove before submission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F494971-71B0-4CA2-89A9-F9EC76D089DD}"/>
              </a:ext>
            </a:extLst>
          </p:cNvPr>
          <p:cNvSpPr/>
          <p:nvPr/>
        </p:nvSpPr>
        <p:spPr>
          <a:xfrm>
            <a:off x="370951" y="1608547"/>
            <a:ext cx="10712987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Use the given template for your idea submission.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EC1751-A58D-4A0D-88DD-075C6AE827BF}"/>
              </a:ext>
            </a:extLst>
          </p:cNvPr>
          <p:cNvSpPr/>
          <p:nvPr/>
        </p:nvSpPr>
        <p:spPr>
          <a:xfrm>
            <a:off x="370949" y="2329907"/>
            <a:ext cx="10712987" cy="633983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Follow file naming format: Team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name_Idea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Name.pptx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DE17896-5D88-45F7-849C-AF7EC28E5B50}"/>
              </a:ext>
            </a:extLst>
          </p:cNvPr>
          <p:cNvSpPr/>
          <p:nvPr/>
        </p:nvSpPr>
        <p:spPr>
          <a:xfrm>
            <a:off x="370952" y="3097377"/>
            <a:ext cx="10712984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3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Ensure the spell check is done before submitting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117F32-B092-4525-A062-F5334ADDEC51}"/>
              </a:ext>
            </a:extLst>
          </p:cNvPr>
          <p:cNvSpPr/>
          <p:nvPr/>
        </p:nvSpPr>
        <p:spPr>
          <a:xfrm>
            <a:off x="370951" y="3841792"/>
            <a:ext cx="10712984" cy="584137"/>
          </a:xfrm>
          <a:prstGeom prst="roundRect">
            <a:avLst>
              <a:gd name="adj" fmla="val 60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Use standard Arial font, alignment and relevant images (as required)</a:t>
            </a:r>
          </a:p>
        </p:txBody>
      </p:sp>
    </p:spTree>
    <p:extLst>
      <p:ext uri="{BB962C8B-B14F-4D97-AF65-F5344CB8AC3E}">
        <p14:creationId xmlns:p14="http://schemas.microsoft.com/office/powerpoint/2010/main" val="52957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3E37827-E5D7-46FD-9143-ABFBF88A628E}"/>
              </a:ext>
            </a:extLst>
          </p:cNvPr>
          <p:cNvSpPr/>
          <p:nvPr/>
        </p:nvSpPr>
        <p:spPr>
          <a:xfrm>
            <a:off x="7385349" y="2505161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1E876B-A706-450C-8C34-951E6FA6C00F}"/>
              </a:ext>
            </a:extLst>
          </p:cNvPr>
          <p:cNvSpPr/>
          <p:nvPr/>
        </p:nvSpPr>
        <p:spPr>
          <a:xfrm>
            <a:off x="852718" y="25065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00A31654-439B-4571-B7B1-2E29E58E7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13" y="525056"/>
            <a:ext cx="11430000" cy="726439"/>
          </a:xfrm>
        </p:spPr>
        <p:txBody>
          <a:bodyPr/>
          <a:lstStyle/>
          <a:p>
            <a:r>
              <a:rPr lang="en-US" dirty="0"/>
              <a:t>Team details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58B87F-AD17-4B30-9FAA-C5C07FCFFE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2" y="6519009"/>
            <a:ext cx="385711" cy="20637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alpha val="40000"/>
                  </a:srgb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40000"/>
                </a:srgb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pic>
        <p:nvPicPr>
          <p:cNvPr id="23" name="Picture Placeholder 75">
            <a:extLst>
              <a:ext uri="{FF2B5EF4-FFF2-40B4-BE49-F238E27FC236}">
                <a16:creationId xmlns:a16="http://schemas.microsoft.com/office/drawing/2014/main" id="{8DF0ED10-FA32-47BA-8D4F-7620C7B46FA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991" y="2405772"/>
            <a:ext cx="1434219" cy="1471323"/>
          </a:xfrm>
          <a:prstGeom prst="rect">
            <a:avLst/>
          </a:prstGeom>
        </p:spPr>
      </p:pic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1D437424-4E2F-45EB-945E-4A07F8154854}"/>
              </a:ext>
            </a:extLst>
          </p:cNvPr>
          <p:cNvSpPr txBox="1">
            <a:spLocks/>
          </p:cNvSpPr>
          <p:nvPr/>
        </p:nvSpPr>
        <p:spPr>
          <a:xfrm>
            <a:off x="2637616" y="20989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rmAutofit fontScale="92500" lnSpcReduction="10000"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 (Team Leader)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13373B-BBFC-437A-A7F1-E5017F23DD33}"/>
              </a:ext>
            </a:extLst>
          </p:cNvPr>
          <p:cNvSpPr/>
          <p:nvPr/>
        </p:nvSpPr>
        <p:spPr>
          <a:xfrm>
            <a:off x="255634" y="6368280"/>
            <a:ext cx="670956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Graphik"/>
                <a:ea typeface="+mn-ea"/>
                <a:cs typeface="+mn-cs"/>
              </a:rPr>
              <a:t>All fields are mandatory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66E72D5-38A8-4FA5-9EBD-60021A357B2A}"/>
              </a:ext>
            </a:extLst>
          </p:cNvPr>
          <p:cNvSpPr/>
          <p:nvPr/>
        </p:nvSpPr>
        <p:spPr>
          <a:xfrm>
            <a:off x="966515" y="4515918"/>
            <a:ext cx="1481237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Photo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3A2336-9DAB-4FE3-86E5-A5694B473965}"/>
              </a:ext>
            </a:extLst>
          </p:cNvPr>
          <p:cNvCxnSpPr>
            <a:cxnSpLocks/>
          </p:cNvCxnSpPr>
          <p:nvPr/>
        </p:nvCxnSpPr>
        <p:spPr>
          <a:xfrm>
            <a:off x="6096000" y="1521230"/>
            <a:ext cx="0" cy="452372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2BAEA9-C010-474F-8C80-BD3D504C25C1}"/>
              </a:ext>
            </a:extLst>
          </p:cNvPr>
          <p:cNvCxnSpPr/>
          <p:nvPr/>
        </p:nvCxnSpPr>
        <p:spPr>
          <a:xfrm>
            <a:off x="2623232" y="30102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 Placeholder 27">
            <a:extLst>
              <a:ext uri="{FF2B5EF4-FFF2-40B4-BE49-F238E27FC236}">
                <a16:creationId xmlns:a16="http://schemas.microsoft.com/office/drawing/2014/main" id="{83134DD2-B1F2-44EA-BCAB-CB7F6D0B5057}"/>
              </a:ext>
            </a:extLst>
          </p:cNvPr>
          <p:cNvSpPr txBox="1">
            <a:spLocks/>
          </p:cNvSpPr>
          <p:nvPr/>
        </p:nvSpPr>
        <p:spPr>
          <a:xfrm>
            <a:off x="2751413" y="4203349"/>
            <a:ext cx="1474707" cy="81116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7CC230-E21C-4184-9D11-81950CC08A89}"/>
              </a:ext>
            </a:extLst>
          </p:cNvPr>
          <p:cNvCxnSpPr/>
          <p:nvPr/>
        </p:nvCxnSpPr>
        <p:spPr>
          <a:xfrm>
            <a:off x="2751413" y="5101825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Placeholder 75">
            <a:extLst>
              <a:ext uri="{FF2B5EF4-FFF2-40B4-BE49-F238E27FC236}">
                <a16:creationId xmlns:a16="http://schemas.microsoft.com/office/drawing/2014/main" id="{5E355391-27FE-4824-9548-B5688C3FCC2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284018" y="2405772"/>
            <a:ext cx="1434219" cy="1471323"/>
          </a:xfrm>
          <a:prstGeom prst="rect">
            <a:avLst/>
          </a:prstGeom>
        </p:spPr>
      </p:pic>
      <p:sp>
        <p:nvSpPr>
          <p:cNvPr id="67" name="Text Placeholder 27">
            <a:extLst>
              <a:ext uri="{FF2B5EF4-FFF2-40B4-BE49-F238E27FC236}">
                <a16:creationId xmlns:a16="http://schemas.microsoft.com/office/drawing/2014/main" id="{AB89B70E-DDF2-41D3-9411-6AA78204B1DA}"/>
              </a:ext>
            </a:extLst>
          </p:cNvPr>
          <p:cNvSpPr txBox="1">
            <a:spLocks/>
          </p:cNvSpPr>
          <p:nvPr/>
        </p:nvSpPr>
        <p:spPr>
          <a:xfrm>
            <a:off x="9165643" y="2098914"/>
            <a:ext cx="1437297" cy="811161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Name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88F804-0525-4F8E-A5CE-A9E521C1E260}"/>
              </a:ext>
            </a:extLst>
          </p:cNvPr>
          <p:cNvCxnSpPr/>
          <p:nvPr/>
        </p:nvCxnSpPr>
        <p:spPr>
          <a:xfrm>
            <a:off x="9151259" y="30102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2">
            <a:extLst>
              <a:ext uri="{FF2B5EF4-FFF2-40B4-BE49-F238E27FC236}">
                <a16:creationId xmlns:a16="http://schemas.microsoft.com/office/drawing/2014/main" id="{A29DB088-2EF4-4C53-A6E2-75C9C7F34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526807"/>
              </p:ext>
            </p:extLst>
          </p:nvPr>
        </p:nvGraphicFramePr>
        <p:xfrm>
          <a:off x="461913" y="1173024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NAME:</a:t>
                      </a: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1245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2218D32-4F17-4A5E-9BE4-29837BF54E70}"/>
              </a:ext>
            </a:extLst>
          </p:cNvPr>
          <p:cNvSpPr txBox="1"/>
          <p:nvPr/>
        </p:nvSpPr>
        <p:spPr>
          <a:xfrm>
            <a:off x="2623232" y="3141433"/>
            <a:ext cx="2762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College: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Stream: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Year of graduation: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9131AF-0078-459E-83A3-73A8BC9A11B8}"/>
              </a:ext>
            </a:extLst>
          </p:cNvPr>
          <p:cNvSpPr txBox="1"/>
          <p:nvPr/>
        </p:nvSpPr>
        <p:spPr>
          <a:xfrm>
            <a:off x="2637616" y="5236045"/>
            <a:ext cx="2762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College: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Stream: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Year of graduation: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AF310E-EC91-4906-9FCC-95C833C3D011}"/>
              </a:ext>
            </a:extLst>
          </p:cNvPr>
          <p:cNvSpPr txBox="1"/>
          <p:nvPr/>
        </p:nvSpPr>
        <p:spPr>
          <a:xfrm>
            <a:off x="9122721" y="3141433"/>
            <a:ext cx="2762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College: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Stream: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Year of graduation:</a:t>
            </a:r>
          </a:p>
        </p:txBody>
      </p:sp>
    </p:spTree>
    <p:extLst>
      <p:ext uri="{BB962C8B-B14F-4D97-AF65-F5344CB8AC3E}">
        <p14:creationId xmlns:p14="http://schemas.microsoft.com/office/powerpoint/2010/main" val="125523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61458" y="386331"/>
            <a:ext cx="11282796" cy="516639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Describe the problem statement (200 words)</a:t>
            </a:r>
            <a:endParaRPr lang="en-IN" sz="2800" dirty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2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468845"/>
          </a:xfr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Proposed solution / your big Idea (200 words)</a:t>
            </a:r>
          </a:p>
        </p:txBody>
      </p:sp>
    </p:spTree>
    <p:extLst>
      <p:ext uri="{BB962C8B-B14F-4D97-AF65-F5344CB8AC3E}">
        <p14:creationId xmlns:p14="http://schemas.microsoft.com/office/powerpoint/2010/main" val="389294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0" y="238126"/>
            <a:ext cx="11477659" cy="481964"/>
          </a:xfrm>
          <a:solidFill>
            <a:srgbClr val="A100F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How does your innovation </a:t>
            </a:r>
            <a:r>
              <a:rPr lang="en-US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accelerate change with the power of Technology</a:t>
            </a:r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? (200 words)</a:t>
            </a:r>
          </a:p>
        </p:txBody>
      </p:sp>
    </p:spTree>
    <p:extLst>
      <p:ext uri="{BB962C8B-B14F-4D97-AF65-F5344CB8AC3E}">
        <p14:creationId xmlns:p14="http://schemas.microsoft.com/office/powerpoint/2010/main" val="348681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457415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How is your solution different/unique from other solutions in market?  </a:t>
            </a:r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(150 words)</a:t>
            </a:r>
          </a:p>
        </p:txBody>
      </p:sp>
    </p:spTree>
    <p:extLst>
      <p:ext uri="{BB962C8B-B14F-4D97-AF65-F5344CB8AC3E}">
        <p14:creationId xmlns:p14="http://schemas.microsoft.com/office/powerpoint/2010/main" val="359256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434555"/>
          </a:xfrm>
          <a:solidFill>
            <a:srgbClr val="A100FF"/>
          </a:solidFill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Any testimonials received?</a:t>
            </a:r>
            <a:endParaRPr lang="en-IN" sz="2800" dirty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CB3F8-C6DF-4268-8ED3-5738EEA8A07B}"/>
              </a:ext>
            </a:extLst>
          </p:cNvPr>
          <p:cNvSpPr txBox="1"/>
          <p:nvPr/>
        </p:nvSpPr>
        <p:spPr>
          <a:xfrm>
            <a:off x="201660" y="6176761"/>
            <a:ext cx="8962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GB" sz="1600" dirty="0">
                <a:solidFill>
                  <a:srgbClr val="000000"/>
                </a:solidFill>
                <a:latin typeface="Graphik" panose="020B0503030202060203" pitchFamily="34" charset="0"/>
              </a:rPr>
              <a:t>Share the links/photos of the testimonials you’ve received</a:t>
            </a:r>
          </a:p>
        </p:txBody>
      </p:sp>
    </p:spTree>
    <p:extLst>
      <p:ext uri="{BB962C8B-B14F-4D97-AF65-F5344CB8AC3E}">
        <p14:creationId xmlns:p14="http://schemas.microsoft.com/office/powerpoint/2010/main" val="940568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40961" y="342685"/>
            <a:ext cx="11282796" cy="457415"/>
          </a:xfrm>
          <a:solidFill>
            <a:srgbClr val="A100FF"/>
          </a:solidFill>
        </p:spPr>
        <p:txBody>
          <a:bodyPr>
            <a:normAutofit fontScale="90000"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Graphik" panose="020B0503030202060203" pitchFamily="34" charset="0"/>
                <a:cs typeface="Arial" panose="020B0604020202020204" pitchFamily="34" charset="0"/>
              </a:rPr>
              <a:t>Please share a 1-minute video of your idea (embed on this PPT or add a downloadable link)</a:t>
            </a:r>
            <a:endParaRPr lang="en-IN" sz="2000" b="1" dirty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653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Accenture 2022 use this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 Layouts">
  <a:themeElements>
    <a:clrScheme name="Core Brand New">
      <a:dk1>
        <a:srgbClr val="000000"/>
      </a:dk1>
      <a:lt1>
        <a:srgbClr val="FFFFFF"/>
      </a:lt1>
      <a:dk2>
        <a:srgbClr val="595959"/>
      </a:dk2>
      <a:lt2>
        <a:srgbClr val="D8D8D8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EF"/>
      </a:accent6>
      <a:hlink>
        <a:srgbClr val="A100FF"/>
      </a:hlink>
      <a:folHlink>
        <a:srgbClr val="A1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5" id="{1A1BACC9-DD50-1B40-8FF4-1BBC5A1F8987}" vid="{DF2D84E4-6560-3949-BD47-8C44662E79A6}"/>
    </a:ext>
  </a:extLst>
</a:theme>
</file>

<file path=ppt/theme/theme5.xml><?xml version="1.0" encoding="utf-8"?>
<a:theme xmlns:a="http://schemas.openxmlformats.org/drawingml/2006/main" name="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6.xml><?xml version="1.0" encoding="utf-8"?>
<a:theme xmlns:a="http://schemas.openxmlformats.org/drawingml/2006/main" name="1_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7.xml><?xml version="1.0" encoding="utf-8"?>
<a:theme xmlns:a="http://schemas.openxmlformats.org/drawingml/2006/main" name="2_Titles">
  <a:themeElements>
    <a:clrScheme name="Acc Core">
      <a:dk1>
        <a:srgbClr val="000000"/>
      </a:dk1>
      <a:lt1>
        <a:srgbClr val="FFFFFF"/>
      </a:lt1>
      <a:dk2>
        <a:srgbClr val="BDBDBD"/>
      </a:dk2>
      <a:lt2>
        <a:srgbClr val="969696"/>
      </a:lt2>
      <a:accent1>
        <a:srgbClr val="A100FF"/>
      </a:accent1>
      <a:accent2>
        <a:srgbClr val="7500C0"/>
      </a:accent2>
      <a:accent3>
        <a:srgbClr val="460073"/>
      </a:accent3>
      <a:accent4>
        <a:srgbClr val="00BAFF"/>
      </a:accent4>
      <a:accent5>
        <a:srgbClr val="008EFF"/>
      </a:accent5>
      <a:accent6>
        <a:srgbClr val="004DFF"/>
      </a:accent6>
      <a:hlink>
        <a:srgbClr val="7500C0"/>
      </a:hlink>
      <a:folHlink>
        <a:srgbClr val="460073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10" id="{C00EB2C1-B526-F548-AF64-FD10065D7E5F}" vid="{C7D4C087-F6B1-4649-903F-3FEF709D25B8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68F88AD5035B41823DBAC77DB5C8F3" ma:contentTypeVersion="13" ma:contentTypeDescription="Create a new document." ma:contentTypeScope="" ma:versionID="3bd480efa581ec32019da36687964953">
  <xsd:schema xmlns:xsd="http://www.w3.org/2001/XMLSchema" xmlns:xs="http://www.w3.org/2001/XMLSchema" xmlns:p="http://schemas.microsoft.com/office/2006/metadata/properties" xmlns:ns3="f09dec34-126f-4759-b06d-a920de720ce4" xmlns:ns4="17c09f85-56e7-4417-b5d2-7fa4154de313" targetNamespace="http://schemas.microsoft.com/office/2006/metadata/properties" ma:root="true" ma:fieldsID="61487543e129026131e44145181c9b8f" ns3:_="" ns4:_="">
    <xsd:import namespace="f09dec34-126f-4759-b06d-a920de720ce4"/>
    <xsd:import namespace="17c09f85-56e7-4417-b5d2-7fa4154de3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Details" minOccurs="0"/>
                <xsd:element ref="ns4:SharingHintHash" minOccurs="0"/>
                <xsd:element ref="ns4:SharedWithUsers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dec34-126f-4759-b06d-a920de720c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09f85-56e7-4417-b5d2-7fa4154de313" elementFormDefault="qualified">
    <xsd:import namespace="http://schemas.microsoft.com/office/2006/documentManagement/types"/>
    <xsd:import namespace="http://schemas.microsoft.com/office/infopath/2007/PartnerControls"/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BFFC05-B2F6-4CED-BE65-F75B1EB7AD7B}">
  <ds:schemaRefs>
    <ds:schemaRef ds:uri="http://purl.org/dc/elements/1.1/"/>
    <ds:schemaRef ds:uri="http://purl.org/dc/dcmitype/"/>
    <ds:schemaRef ds:uri="http://schemas.microsoft.com/office/infopath/2007/PartnerControls"/>
    <ds:schemaRef ds:uri="f09dec34-126f-4759-b06d-a920de720ce4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17c09f85-56e7-4417-b5d2-7fa4154de31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63A2E8-A24E-4685-8984-397568C8D077}">
  <ds:schemaRefs>
    <ds:schemaRef ds:uri="17c09f85-56e7-4417-b5d2-7fa4154de313"/>
    <ds:schemaRef ds:uri="f09dec34-126f-4759-b06d-a920de720ce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195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Arial</vt:lpstr>
      <vt:lpstr>Calibri</vt:lpstr>
      <vt:lpstr>Calibri Light</vt:lpstr>
      <vt:lpstr>Graphik</vt:lpstr>
      <vt:lpstr>Graphik Black</vt:lpstr>
      <vt:lpstr>Graphik Extralight</vt:lpstr>
      <vt:lpstr>Graphik Light</vt:lpstr>
      <vt:lpstr>Graphik Medium</vt:lpstr>
      <vt:lpstr>Graphik Regular</vt:lpstr>
      <vt:lpstr>GT Sectra Fine</vt:lpstr>
      <vt:lpstr>System Font</vt:lpstr>
      <vt:lpstr>Office Theme</vt:lpstr>
      <vt:lpstr>1_Office Theme</vt:lpstr>
      <vt:lpstr>Accenture 2022 use this template</vt:lpstr>
      <vt:lpstr>Content Layouts</vt:lpstr>
      <vt:lpstr>Titles</vt:lpstr>
      <vt:lpstr>1_Titles</vt:lpstr>
      <vt:lpstr>2_Titles</vt:lpstr>
      <vt:lpstr>PowerPoint Presentation</vt:lpstr>
      <vt:lpstr>Instructions Reference slide– Remove before submission</vt:lpstr>
      <vt:lpstr>Team details</vt:lpstr>
      <vt:lpstr>Describe the problem statement (200 words)</vt:lpstr>
      <vt:lpstr>Proposed solution / your big Idea (200 words)</vt:lpstr>
      <vt:lpstr>How does your innovation accelerate change with the power of Technology? (200 words)</vt:lpstr>
      <vt:lpstr>How is your solution different/unique from other solutions in market?  (150 words)</vt:lpstr>
      <vt:lpstr>Any testimonials received?</vt:lpstr>
      <vt:lpstr>Please share a 1-minute video of your idea (embed on this PPT or add a downloadable link)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Keisha Ridwan</dc:creator>
  <cp:lastModifiedBy>Sibal-Valdez, Jessica Anne</cp:lastModifiedBy>
  <cp:revision>253</cp:revision>
  <dcterms:created xsi:type="dcterms:W3CDTF">2020-08-05T08:43:32Z</dcterms:created>
  <dcterms:modified xsi:type="dcterms:W3CDTF">2024-08-08T07:15:05Z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0x010100A368F88AD5035B41823DBAC77DB5C8F3</vt:lpwstr>
  </property>
</Properties>
</file>