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7" r:id="rId4"/>
    <p:sldId id="268" r:id="rId5"/>
    <p:sldId id="260" r:id="rId6"/>
    <p:sldId id="269" r:id="rId7"/>
    <p:sldId id="263" r:id="rId8"/>
    <p:sldId id="264" r:id="rId9"/>
    <p:sldId id="265"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A0A"/>
    <a:srgbClr val="C30E0D"/>
    <a:srgbClr val="F4DA98"/>
    <a:srgbClr val="F7DC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0" d="100"/>
          <a:sy n="80" d="100"/>
        </p:scale>
        <p:origin x="58" y="110"/>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oleObject" Target="file:///C:\Users\Shivani\Desktop\excel\movie%20rating%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hivani\Desktop\excel\movie%20rating%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hivani\Desktop\excel\movie%20rating%20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hivani\Desktop\excel\movie%20rating%20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[movie rating project.xlsx]Movies count for each year!PivotTable1</c:name>
    <c:fmtId val="13"/>
  </c:pivotSource>
  <c:chart>
    <c:autoTitleDeleted val="1"/>
    <c:pivotFmts>
      <c:pivotFmt>
        <c:idx val="0"/>
        <c:spPr>
          <a:solidFill>
            <a:schemeClr val="tx1">
              <a:lumMod val="95000"/>
              <a:lumOff val="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tx1">
              <a:lumMod val="95000"/>
              <a:lumOff val="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tx1">
              <a:lumMod val="95000"/>
              <a:lumOff val="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7562477961127377E-2"/>
          <c:y val="0.10224305771147633"/>
          <c:w val="0.87990279690936657"/>
          <c:h val="0.78146653376410935"/>
        </c:manualLayout>
      </c:layout>
      <c:barChart>
        <c:barDir val="col"/>
        <c:grouping val="clustered"/>
        <c:varyColors val="0"/>
        <c:ser>
          <c:idx val="0"/>
          <c:order val="0"/>
          <c:tx>
            <c:strRef>
              <c:f>'Movies count for each year'!$B$3</c:f>
              <c:strCache>
                <c:ptCount val="1"/>
                <c:pt idx="0">
                  <c:v>Total</c:v>
                </c:pt>
              </c:strCache>
            </c:strRef>
          </c:tx>
          <c:spPr>
            <a:solidFill>
              <a:schemeClr val="tx1">
                <a:lumMod val="95000"/>
                <a:lumOff val="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'Movies count for each year'!$A$4:$A$15</c:f>
              <c:strCache>
                <c:ptCount val="11"/>
                <c:pt idx="0">
                  <c:v>2006</c:v>
                </c:pt>
                <c:pt idx="1">
                  <c:v>2007</c:v>
                </c:pt>
                <c:pt idx="2">
                  <c:v>2008</c:v>
                </c:pt>
                <c:pt idx="3">
                  <c:v>2009</c:v>
                </c:pt>
                <c:pt idx="4">
                  <c:v>2010</c:v>
                </c:pt>
                <c:pt idx="5">
                  <c:v>2011</c:v>
                </c:pt>
                <c:pt idx="6">
                  <c:v>2012</c:v>
                </c:pt>
                <c:pt idx="7">
                  <c:v>2013</c:v>
                </c:pt>
                <c:pt idx="8">
                  <c:v>2014</c:v>
                </c:pt>
                <c:pt idx="9">
                  <c:v>2015</c:v>
                </c:pt>
                <c:pt idx="10">
                  <c:v>2016</c:v>
                </c:pt>
              </c:strCache>
            </c:strRef>
          </c:cat>
          <c:val>
            <c:numRef>
              <c:f>'Movies count for each year'!$B$4:$B$15</c:f>
              <c:numCache>
                <c:formatCode>General</c:formatCode>
                <c:ptCount val="11"/>
                <c:pt idx="0">
                  <c:v>41</c:v>
                </c:pt>
                <c:pt idx="1">
                  <c:v>44</c:v>
                </c:pt>
                <c:pt idx="2">
                  <c:v>48</c:v>
                </c:pt>
                <c:pt idx="3">
                  <c:v>45</c:v>
                </c:pt>
                <c:pt idx="4">
                  <c:v>57</c:v>
                </c:pt>
                <c:pt idx="5">
                  <c:v>57</c:v>
                </c:pt>
                <c:pt idx="6">
                  <c:v>62</c:v>
                </c:pt>
                <c:pt idx="7">
                  <c:v>84</c:v>
                </c:pt>
                <c:pt idx="8">
                  <c:v>93</c:v>
                </c:pt>
                <c:pt idx="9">
                  <c:v>109</c:v>
                </c:pt>
                <c:pt idx="10">
                  <c:v>198</c:v>
                </c:pt>
              </c:numCache>
            </c:numRef>
          </c:val>
          <c:extLst>
            <c:ext xmlns:c16="http://schemas.microsoft.com/office/drawing/2014/chart" uri="{C3380CC4-5D6E-409C-BE32-E72D297353CC}">
              <c16:uniqueId val="{00000000-EEB5-4914-9117-8E2BB3A67C47}"/>
            </c:ext>
          </c:extLst>
        </c:ser>
        <c:dLbls>
          <c:showLegendKey val="0"/>
          <c:showVal val="0"/>
          <c:showCatName val="0"/>
          <c:showSerName val="0"/>
          <c:showPercent val="0"/>
          <c:showBubbleSize val="0"/>
        </c:dLbls>
        <c:gapWidth val="219"/>
        <c:overlap val="-27"/>
        <c:axId val="1737824351"/>
        <c:axId val="1611674367"/>
      </c:barChart>
      <c:catAx>
        <c:axId val="1737824351"/>
        <c:scaling>
          <c:orientation val="minMax"/>
        </c:scaling>
        <c:delete val="0"/>
        <c:axPos val="b"/>
        <c:numFmt formatCode="m/d/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crossAx val="1611674367"/>
        <c:crosses val="autoZero"/>
        <c:auto val="1"/>
        <c:lblAlgn val="ctr"/>
        <c:lblOffset val="100"/>
        <c:noMultiLvlLbl val="0"/>
      </c:catAx>
      <c:valAx>
        <c:axId val="1611674367"/>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crossAx val="17378243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71316">
          <a:srgbClr val="B189A4"/>
        </a:gs>
        <a:gs pos="88000">
          <a:srgbClr val="B93C48"/>
        </a:gs>
        <a:gs pos="0">
          <a:srgbClr val="C00000"/>
        </a:gs>
        <a:gs pos="100000">
          <a:srgbClr val="C00000"/>
        </a:gs>
        <a:gs pos="33000">
          <a:schemeClr val="accent1">
            <a:lumMod val="45000"/>
            <a:lumOff val="55000"/>
          </a:schemeClr>
        </a:gs>
        <a:gs pos="100000">
          <a:schemeClr val="accent1">
            <a:lumMod val="30000"/>
            <a:lumOff val="70000"/>
          </a:schemeClr>
        </a:gs>
      </a:gsLst>
      <a:lin ang="10800000" scaled="1"/>
      <a:tileRect/>
    </a:gradFill>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[movie rating project.xlsx]Movies count for each year!PivotTable11</c:name>
    <c:fmtId val="18"/>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'Movies count for each year'!$B$20</c:f>
              <c:strCache>
                <c:ptCount val="1"/>
                <c:pt idx="0">
                  <c:v>Total</c:v>
                </c:pt>
              </c:strCache>
            </c:strRef>
          </c:tx>
          <c:spPr>
            <a:ln w="28575" cap="rnd">
              <a:solidFill>
                <a:schemeClr val="accent1"/>
              </a:solidFill>
              <a:round/>
            </a:ln>
            <a:effectLst/>
          </c:spPr>
          <c:marker>
            <c:symbol val="none"/>
          </c:marker>
          <c:dLbls>
            <c:numFmt formatCode="&quot;₹&quot;\ 0.00,&quot;M&quot;"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'Movies count for each year'!$A$21:$A$32</c:f>
              <c:strCache>
                <c:ptCount val="11"/>
                <c:pt idx="0">
                  <c:v>2006</c:v>
                </c:pt>
                <c:pt idx="1">
                  <c:v>2007</c:v>
                </c:pt>
                <c:pt idx="2">
                  <c:v>2008</c:v>
                </c:pt>
                <c:pt idx="3">
                  <c:v>2009</c:v>
                </c:pt>
                <c:pt idx="4">
                  <c:v>2010</c:v>
                </c:pt>
                <c:pt idx="5">
                  <c:v>2011</c:v>
                </c:pt>
                <c:pt idx="6">
                  <c:v>2012</c:v>
                </c:pt>
                <c:pt idx="7">
                  <c:v>2013</c:v>
                </c:pt>
                <c:pt idx="8">
                  <c:v>2014</c:v>
                </c:pt>
                <c:pt idx="9">
                  <c:v>2015</c:v>
                </c:pt>
                <c:pt idx="10">
                  <c:v>2016</c:v>
                </c:pt>
              </c:strCache>
            </c:strRef>
          </c:cat>
          <c:val>
            <c:numRef>
              <c:f>'Movies count for each year'!$B$21:$B$32</c:f>
              <c:numCache>
                <c:formatCode>General</c:formatCode>
                <c:ptCount val="11"/>
                <c:pt idx="0">
                  <c:v>3577.4800000000005</c:v>
                </c:pt>
                <c:pt idx="1">
                  <c:v>4095.2599999999998</c:v>
                </c:pt>
                <c:pt idx="2">
                  <c:v>4681.2200000000012</c:v>
                </c:pt>
                <c:pt idx="3">
                  <c:v>5208.3900000000003</c:v>
                </c:pt>
                <c:pt idx="4">
                  <c:v>5989.6500000000005</c:v>
                </c:pt>
                <c:pt idx="5">
                  <c:v>5341.0900000000011</c:v>
                </c:pt>
                <c:pt idx="6">
                  <c:v>6826.3900000000021</c:v>
                </c:pt>
                <c:pt idx="7">
                  <c:v>7399.1099999999969</c:v>
                </c:pt>
                <c:pt idx="8">
                  <c:v>7945.3299999999981</c:v>
                </c:pt>
                <c:pt idx="9">
                  <c:v>8799.090000000002</c:v>
                </c:pt>
                <c:pt idx="10">
                  <c:v>11002.090000000004</c:v>
                </c:pt>
              </c:numCache>
            </c:numRef>
          </c:val>
          <c:smooth val="0"/>
          <c:extLst>
            <c:ext xmlns:c16="http://schemas.microsoft.com/office/drawing/2014/chart" uri="{C3380CC4-5D6E-409C-BE32-E72D297353CC}">
              <c16:uniqueId val="{00000000-1AC9-4746-82A0-414176FF8035}"/>
            </c:ext>
          </c:extLst>
        </c:ser>
        <c:dLbls>
          <c:dLblPos val="ctr"/>
          <c:showLegendKey val="0"/>
          <c:showVal val="1"/>
          <c:showCatName val="0"/>
          <c:showSerName val="0"/>
          <c:showPercent val="0"/>
          <c:showBubbleSize val="0"/>
        </c:dLbls>
        <c:smooth val="0"/>
        <c:axId val="678667983"/>
        <c:axId val="1927036607"/>
      </c:lineChart>
      <c:catAx>
        <c:axId val="678667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crossAx val="1927036607"/>
        <c:crossesAt val="0"/>
        <c:auto val="1"/>
        <c:lblAlgn val="ctr"/>
        <c:lblOffset val="100"/>
        <c:noMultiLvlLbl val="0"/>
      </c:catAx>
      <c:valAx>
        <c:axId val="1927036607"/>
        <c:scaling>
          <c:orientation val="minMax"/>
        </c:scaling>
        <c:delete val="0"/>
        <c:axPos val="l"/>
        <c:majorGridlines>
          <c:spPr>
            <a:ln w="9525" cap="flat" cmpd="sng" algn="ctr">
              <a:noFill/>
              <a:round/>
            </a:ln>
            <a:effectLst/>
          </c:spPr>
        </c:majorGridlines>
        <c:numFmt formatCode="0,&quot;M&quot;" sourceLinked="0"/>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crossAx val="6786679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rgbClr val="C00000"/>
        </a:gs>
        <a:gs pos="38454">
          <a:srgbClr val="ABBDE1"/>
        </a:gs>
        <a:gs pos="39000">
          <a:schemeClr val="accent1">
            <a:lumMod val="45000"/>
            <a:lumOff val="55000"/>
          </a:schemeClr>
        </a:gs>
        <a:gs pos="55000">
          <a:schemeClr val="accent1">
            <a:lumMod val="45000"/>
            <a:lumOff val="55000"/>
          </a:schemeClr>
        </a:gs>
        <a:gs pos="95000">
          <a:srgbClr val="C00000"/>
        </a:gs>
      </a:gsLst>
      <a:lin ang="10800000" scaled="1"/>
      <a:tileRect/>
    </a:gradFill>
    <a:ln w="9525" cap="flat" cmpd="sng" algn="ctr">
      <a:no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[movie rating project.xlsx]Sheet7!PivotTable12</c:name>
    <c:fmtId val="10"/>
  </c:pivotSource>
  <c:chart>
    <c:title>
      <c:tx>
        <c:rich>
          <a:bodyPr rot="0" spcFirstLastPara="1" vertOverflow="ellipsis" vert="horz" wrap="square" anchor="ctr" anchorCtr="1"/>
          <a:lstStyle/>
          <a:p>
            <a:pPr>
              <a:defRPr sz="1600" b="1" i="0" u="none" strike="noStrike" kern="1200" spc="0" baseline="0">
                <a:solidFill>
                  <a:schemeClr val="bg1"/>
                </a:solidFill>
                <a:latin typeface="+mn-lt"/>
                <a:ea typeface="+mn-ea"/>
                <a:cs typeface="+mn-cs"/>
              </a:defRPr>
            </a:pPr>
            <a:r>
              <a:rPr lang="en-US" sz="1600" dirty="0"/>
              <a:t>Top</a:t>
            </a:r>
            <a:r>
              <a:rPr lang="en-US" sz="1600" baseline="0" dirty="0"/>
              <a:t> 10 movies</a:t>
            </a:r>
            <a:endParaRPr lang="en-US" sz="1600"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tx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tx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tx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Sheet7!$B$3</c:f>
              <c:strCache>
                <c:ptCount val="1"/>
                <c:pt idx="0">
                  <c:v>Total</c:v>
                </c:pt>
              </c:strCache>
            </c:strRef>
          </c:tx>
          <c:spPr>
            <a:solidFill>
              <a:schemeClr val="tx1"/>
            </a:solidFill>
            <a:ln>
              <a:noFill/>
            </a:ln>
            <a:effectLst/>
          </c:spPr>
          <c:invertIfNegative val="0"/>
          <c:cat>
            <c:strRef>
              <c:f>Sheet7!$A$4:$A$14</c:f>
              <c:strCache>
                <c:ptCount val="10"/>
                <c:pt idx="0">
                  <c:v>The Hunger Games: Catching Fire</c:v>
                </c:pt>
                <c:pt idx="1">
                  <c:v>The Dark Knight Rises</c:v>
                </c:pt>
                <c:pt idx="2">
                  <c:v>Avengers: Age of Ultron</c:v>
                </c:pt>
                <c:pt idx="3">
                  <c:v>Finding Dory</c:v>
                </c:pt>
                <c:pt idx="4">
                  <c:v>Rogue One</c:v>
                </c:pt>
                <c:pt idx="5">
                  <c:v>The Dark Knight</c:v>
                </c:pt>
                <c:pt idx="6">
                  <c:v>The Avengers</c:v>
                </c:pt>
                <c:pt idx="7">
                  <c:v>Jurassic World</c:v>
                </c:pt>
                <c:pt idx="8">
                  <c:v>Avatar</c:v>
                </c:pt>
                <c:pt idx="9">
                  <c:v>Star Wars: Episode VII - The Force Awakens</c:v>
                </c:pt>
              </c:strCache>
            </c:strRef>
          </c:cat>
          <c:val>
            <c:numRef>
              <c:f>Sheet7!$B$4:$B$14</c:f>
              <c:numCache>
                <c:formatCode>General</c:formatCode>
                <c:ptCount val="10"/>
                <c:pt idx="0">
                  <c:v>424.65</c:v>
                </c:pt>
                <c:pt idx="1">
                  <c:v>448.13</c:v>
                </c:pt>
                <c:pt idx="2">
                  <c:v>458.99</c:v>
                </c:pt>
                <c:pt idx="3">
                  <c:v>486.29</c:v>
                </c:pt>
                <c:pt idx="4">
                  <c:v>532.16999999999996</c:v>
                </c:pt>
                <c:pt idx="5">
                  <c:v>533.32000000000005</c:v>
                </c:pt>
                <c:pt idx="6">
                  <c:v>623.28</c:v>
                </c:pt>
                <c:pt idx="7">
                  <c:v>652.17999999999995</c:v>
                </c:pt>
                <c:pt idx="8">
                  <c:v>760.51</c:v>
                </c:pt>
                <c:pt idx="9">
                  <c:v>936.63</c:v>
                </c:pt>
              </c:numCache>
            </c:numRef>
          </c:val>
          <c:extLst>
            <c:ext xmlns:c16="http://schemas.microsoft.com/office/drawing/2014/chart" uri="{C3380CC4-5D6E-409C-BE32-E72D297353CC}">
              <c16:uniqueId val="{00000000-6D17-4BBA-9CF0-241068659324}"/>
            </c:ext>
          </c:extLst>
        </c:ser>
        <c:dLbls>
          <c:showLegendKey val="0"/>
          <c:showVal val="0"/>
          <c:showCatName val="0"/>
          <c:showSerName val="0"/>
          <c:showPercent val="0"/>
          <c:showBubbleSize val="0"/>
        </c:dLbls>
        <c:gapWidth val="29"/>
        <c:axId val="771956735"/>
        <c:axId val="2076615247"/>
      </c:barChart>
      <c:catAx>
        <c:axId val="77195673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crossAx val="2076615247"/>
        <c:crosses val="autoZero"/>
        <c:auto val="1"/>
        <c:lblAlgn val="ctr"/>
        <c:lblOffset val="100"/>
        <c:noMultiLvlLbl val="0"/>
      </c:catAx>
      <c:valAx>
        <c:axId val="2076615247"/>
        <c:scaling>
          <c:orientation val="minMax"/>
        </c:scaling>
        <c:delete val="0"/>
        <c:axPos val="b"/>
        <c:majorGridlines>
          <c:spPr>
            <a:ln w="9525" cap="flat" cmpd="sng" algn="ctr">
              <a:noFill/>
              <a:round/>
            </a:ln>
            <a:effectLst/>
          </c:spPr>
        </c:majorGridlines>
        <c:numFmt formatCode="0&quot;M&quot;" sourceLinked="0"/>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crossAx val="7719567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rgbClr val="C00000"/>
        </a:gs>
        <a:gs pos="0">
          <a:srgbClr val="C00000"/>
        </a:gs>
        <a:gs pos="42000">
          <a:schemeClr val="accent1">
            <a:lumMod val="45000"/>
            <a:lumOff val="55000"/>
          </a:schemeClr>
        </a:gs>
        <a:gs pos="81000">
          <a:srgbClr val="B56173"/>
        </a:gs>
        <a:gs pos="67000">
          <a:schemeClr val="accent1">
            <a:lumMod val="45000"/>
            <a:lumOff val="55000"/>
          </a:schemeClr>
        </a:gs>
        <a:gs pos="98000">
          <a:srgbClr val="C00000"/>
        </a:gs>
      </a:gsLst>
      <a:lin ang="5400000" scaled="1"/>
    </a:gradFill>
    <a:ln w="9525" cap="flat" cmpd="sng" algn="ctr">
      <a:solidFill>
        <a:schemeClr val="tx1">
          <a:lumMod val="15000"/>
          <a:lumOff val="85000"/>
        </a:schemeClr>
      </a:solidFill>
      <a:round/>
    </a:ln>
    <a:effectLst/>
  </c:spPr>
  <c:txPr>
    <a:bodyPr/>
    <a:lstStyle/>
    <a:p>
      <a:pPr>
        <a:defRPr b="1">
          <a:solidFill>
            <a:schemeClr val="bg1"/>
          </a:solidFill>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[movie rating project.xlsx]Sheet7!PivotTable13</c:name>
    <c:fmtId val="15"/>
  </c:pivotSource>
  <c:chart>
    <c:autoTitleDeleted val="1"/>
    <c:pivotFmts>
      <c:pivotFmt>
        <c:idx val="0"/>
        <c:spPr>
          <a:solidFill>
            <a:schemeClr val="tx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tx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tx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Sheet7!$E$3</c:f>
              <c:strCache>
                <c:ptCount val="1"/>
                <c:pt idx="0">
                  <c:v>Total</c:v>
                </c:pt>
              </c:strCache>
            </c:strRef>
          </c:tx>
          <c:spPr>
            <a:solidFill>
              <a:schemeClr val="tx1"/>
            </a:solidFill>
            <a:ln>
              <a:noFill/>
            </a:ln>
            <a:effectLst/>
          </c:spPr>
          <c:cat>
            <c:strRef>
              <c:f>Sheet7!$D$4:$D$14</c:f>
              <c:strCache>
                <c:ptCount val="10"/>
                <c:pt idx="0">
                  <c:v>Action,Adventure,Sci-Fi</c:v>
                </c:pt>
                <c:pt idx="1">
                  <c:v>Animation,Adventure,Comedy</c:v>
                </c:pt>
                <c:pt idx="2">
                  <c:v>Action,Adventure,Fantasy</c:v>
                </c:pt>
                <c:pt idx="3">
                  <c:v>Action,Adventure,Thriller</c:v>
                </c:pt>
                <c:pt idx="4">
                  <c:v>Adventure,Family,Fantasy</c:v>
                </c:pt>
                <c:pt idx="5">
                  <c:v>Animation,Action,Adventure</c:v>
                </c:pt>
                <c:pt idx="6">
                  <c:v>Action,Crime,Thriller</c:v>
                </c:pt>
                <c:pt idx="7">
                  <c:v>Adventure,Fantasy</c:v>
                </c:pt>
                <c:pt idx="8">
                  <c:v>Action,Adventure,Comedy</c:v>
                </c:pt>
                <c:pt idx="9">
                  <c:v>Action,Sci-Fi</c:v>
                </c:pt>
              </c:strCache>
            </c:strRef>
          </c:cat>
          <c:val>
            <c:numRef>
              <c:f>Sheet7!$E$4:$E$14</c:f>
              <c:numCache>
                <c:formatCode>General</c:formatCode>
                <c:ptCount val="10"/>
                <c:pt idx="0">
                  <c:v>5849.3399999999992</c:v>
                </c:pt>
                <c:pt idx="1">
                  <c:v>3566</c:v>
                </c:pt>
                <c:pt idx="2">
                  <c:v>3340.57</c:v>
                </c:pt>
                <c:pt idx="3">
                  <c:v>1143.6300000000001</c:v>
                </c:pt>
                <c:pt idx="4">
                  <c:v>1122.96</c:v>
                </c:pt>
                <c:pt idx="5">
                  <c:v>1090.04</c:v>
                </c:pt>
                <c:pt idx="6">
                  <c:v>900.03999999999985</c:v>
                </c:pt>
                <c:pt idx="7">
                  <c:v>816.47</c:v>
                </c:pt>
                <c:pt idx="8">
                  <c:v>671.46</c:v>
                </c:pt>
                <c:pt idx="9">
                  <c:v>623.28</c:v>
                </c:pt>
              </c:numCache>
            </c:numRef>
          </c:val>
          <c:extLst>
            <c:ext xmlns:c16="http://schemas.microsoft.com/office/drawing/2014/chart" uri="{C3380CC4-5D6E-409C-BE32-E72D297353CC}">
              <c16:uniqueId val="{00000000-ACC2-4729-8F6E-B38B45A575AA}"/>
            </c:ext>
          </c:extLst>
        </c:ser>
        <c:dLbls>
          <c:showLegendKey val="0"/>
          <c:showVal val="0"/>
          <c:showCatName val="0"/>
          <c:showSerName val="0"/>
          <c:showPercent val="0"/>
          <c:showBubbleSize val="0"/>
        </c:dLbls>
        <c:axId val="1661915295"/>
        <c:axId val="2062474047"/>
      </c:areaChart>
      <c:catAx>
        <c:axId val="166191529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bg1"/>
                </a:solidFill>
                <a:latin typeface="+mn-lt"/>
                <a:ea typeface="+mn-ea"/>
                <a:cs typeface="+mn-cs"/>
              </a:defRPr>
            </a:pPr>
            <a:endParaRPr lang="en-US"/>
          </a:p>
        </c:txPr>
        <c:crossAx val="2062474047"/>
        <c:crosses val="autoZero"/>
        <c:auto val="1"/>
        <c:lblAlgn val="ctr"/>
        <c:lblOffset val="100"/>
        <c:noMultiLvlLbl val="0"/>
      </c:catAx>
      <c:valAx>
        <c:axId val="2062474047"/>
        <c:scaling>
          <c:orientation val="minMax"/>
        </c:scaling>
        <c:delete val="0"/>
        <c:axPos val="l"/>
        <c:majorGridlines>
          <c:spPr>
            <a:ln w="9525" cap="flat" cmpd="sng" algn="ctr">
              <a:noFill/>
              <a:round/>
            </a:ln>
            <a:effectLst/>
          </c:spPr>
        </c:majorGridlines>
        <c:numFmt formatCode="0,&quot;M&quot;"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crossAx val="1661915295"/>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a:gsLst>
        <a:gs pos="0">
          <a:srgbClr val="C00000"/>
        </a:gs>
        <a:gs pos="0">
          <a:srgbClr val="C00000"/>
        </a:gs>
        <a:gs pos="42000">
          <a:schemeClr val="accent1">
            <a:lumMod val="45000"/>
            <a:lumOff val="55000"/>
          </a:schemeClr>
        </a:gs>
        <a:gs pos="81000">
          <a:srgbClr val="B56173"/>
        </a:gs>
        <a:gs pos="67000">
          <a:schemeClr val="accent1">
            <a:lumMod val="45000"/>
            <a:lumOff val="55000"/>
          </a:schemeClr>
        </a:gs>
        <a:gs pos="98000">
          <a:srgbClr val="C00000"/>
        </a:gs>
      </a:gsLst>
      <a:lin ang="5400000" scaled="1"/>
    </a:gra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'Movies count for each year'!$N$1</c:f>
              <c:strCache>
                <c:ptCount val="1"/>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xVal>
            <c:strRef>
              <c:f>'Movies count for each year'!$M$2:$M$793</c:f>
              <c:strCache>
                <c:ptCount val="790"/>
                <c:pt idx="0">
                  <c:v>Revenue</c:v>
                </c:pt>
                <c:pt idx="1">
                  <c:v>0</c:v>
                </c:pt>
                <c:pt idx="2">
                  <c:v>0.01</c:v>
                </c:pt>
                <c:pt idx="3">
                  <c:v>0.02</c:v>
                </c:pt>
                <c:pt idx="4">
                  <c:v>0.03</c:v>
                </c:pt>
                <c:pt idx="5">
                  <c:v>0.04</c:v>
                </c:pt>
                <c:pt idx="6">
                  <c:v>0.05</c:v>
                </c:pt>
                <c:pt idx="7">
                  <c:v>0.06</c:v>
                </c:pt>
                <c:pt idx="8">
                  <c:v>0.07</c:v>
                </c:pt>
                <c:pt idx="9">
                  <c:v>0.08</c:v>
                </c:pt>
                <c:pt idx="10">
                  <c:v>0.09</c:v>
                </c:pt>
                <c:pt idx="11">
                  <c:v>0.11</c:v>
                </c:pt>
                <c:pt idx="12">
                  <c:v>0.12</c:v>
                </c:pt>
                <c:pt idx="13">
                  <c:v>0.13</c:v>
                </c:pt>
                <c:pt idx="14">
                  <c:v>0.15</c:v>
                </c:pt>
                <c:pt idx="15">
                  <c:v>0.16</c:v>
                </c:pt>
                <c:pt idx="16">
                  <c:v>0.18</c:v>
                </c:pt>
                <c:pt idx="17">
                  <c:v>0.2</c:v>
                </c:pt>
                <c:pt idx="18">
                  <c:v>0.22</c:v>
                </c:pt>
                <c:pt idx="19">
                  <c:v>0.23</c:v>
                </c:pt>
                <c:pt idx="20">
                  <c:v>0.25</c:v>
                </c:pt>
                <c:pt idx="21">
                  <c:v>0.28</c:v>
                </c:pt>
                <c:pt idx="22">
                  <c:v>0.29</c:v>
                </c:pt>
                <c:pt idx="23">
                  <c:v>0.3</c:v>
                </c:pt>
                <c:pt idx="24">
                  <c:v>0.32</c:v>
                </c:pt>
                <c:pt idx="25">
                  <c:v>0.33</c:v>
                </c:pt>
                <c:pt idx="26">
                  <c:v>0.34</c:v>
                </c:pt>
                <c:pt idx="27">
                  <c:v>0.4</c:v>
                </c:pt>
                <c:pt idx="28">
                  <c:v>0.44</c:v>
                </c:pt>
                <c:pt idx="29">
                  <c:v>0.51</c:v>
                </c:pt>
                <c:pt idx="30">
                  <c:v>0.54</c:v>
                </c:pt>
                <c:pt idx="31">
                  <c:v>0.56</c:v>
                </c:pt>
                <c:pt idx="32">
                  <c:v>0.58</c:v>
                </c:pt>
                <c:pt idx="33">
                  <c:v>0.61</c:v>
                </c:pt>
                <c:pt idx="34">
                  <c:v>0.64</c:v>
                </c:pt>
                <c:pt idx="35">
                  <c:v>0.66</c:v>
                </c:pt>
                <c:pt idx="36">
                  <c:v>0.69</c:v>
                </c:pt>
                <c:pt idx="37">
                  <c:v>0.78</c:v>
                </c:pt>
                <c:pt idx="38">
                  <c:v>0.79</c:v>
                </c:pt>
                <c:pt idx="39">
                  <c:v>0.81</c:v>
                </c:pt>
                <c:pt idx="40">
                  <c:v>0.86</c:v>
                </c:pt>
                <c:pt idx="41">
                  <c:v>0.92</c:v>
                </c:pt>
                <c:pt idx="42">
                  <c:v>1.01</c:v>
                </c:pt>
                <c:pt idx="43">
                  <c:v>1.02</c:v>
                </c:pt>
                <c:pt idx="44">
                  <c:v>1.08</c:v>
                </c:pt>
                <c:pt idx="45">
                  <c:v>1.2</c:v>
                </c:pt>
                <c:pt idx="46">
                  <c:v>1.21</c:v>
                </c:pt>
                <c:pt idx="47">
                  <c:v>1.29</c:v>
                </c:pt>
                <c:pt idx="48">
                  <c:v>1.33</c:v>
                </c:pt>
                <c:pt idx="49">
                  <c:v>1.36</c:v>
                </c:pt>
                <c:pt idx="50">
                  <c:v>1.4</c:v>
                </c:pt>
                <c:pt idx="51">
                  <c:v>1.48</c:v>
                </c:pt>
                <c:pt idx="52">
                  <c:v>1.66</c:v>
                </c:pt>
                <c:pt idx="53">
                  <c:v>1.72</c:v>
                </c:pt>
                <c:pt idx="54">
                  <c:v>1.74</c:v>
                </c:pt>
                <c:pt idx="55">
                  <c:v>1.8</c:v>
                </c:pt>
                <c:pt idx="56">
                  <c:v>1.82</c:v>
                </c:pt>
                <c:pt idx="57">
                  <c:v>1.87</c:v>
                </c:pt>
                <c:pt idx="58">
                  <c:v>1.91</c:v>
                </c:pt>
                <c:pt idx="59">
                  <c:v>1.98</c:v>
                </c:pt>
                <c:pt idx="60">
                  <c:v>2.01</c:v>
                </c:pt>
                <c:pt idx="61">
                  <c:v>2.02</c:v>
                </c:pt>
                <c:pt idx="62">
                  <c:v>2.13</c:v>
                </c:pt>
                <c:pt idx="63">
                  <c:v>2.14</c:v>
                </c:pt>
                <c:pt idx="64">
                  <c:v>2.2</c:v>
                </c:pt>
                <c:pt idx="65">
                  <c:v>2.21</c:v>
                </c:pt>
                <c:pt idx="66">
                  <c:v>2.27</c:v>
                </c:pt>
                <c:pt idx="67">
                  <c:v>2.28</c:v>
                </c:pt>
                <c:pt idx="68">
                  <c:v>2.32</c:v>
                </c:pt>
                <c:pt idx="69">
                  <c:v>2.34</c:v>
                </c:pt>
                <c:pt idx="70">
                  <c:v>2.41</c:v>
                </c:pt>
                <c:pt idx="71">
                  <c:v>2.61</c:v>
                </c:pt>
                <c:pt idx="72">
                  <c:v>2.7</c:v>
                </c:pt>
                <c:pt idx="73">
                  <c:v>2.87</c:v>
                </c:pt>
                <c:pt idx="74">
                  <c:v>2.96</c:v>
                </c:pt>
                <c:pt idx="75">
                  <c:v>3.03</c:v>
                </c:pt>
                <c:pt idx="76">
                  <c:v>3.08</c:v>
                </c:pt>
                <c:pt idx="77">
                  <c:v>3.18</c:v>
                </c:pt>
                <c:pt idx="78">
                  <c:v>3.19</c:v>
                </c:pt>
                <c:pt idx="79">
                  <c:v>3.22</c:v>
                </c:pt>
                <c:pt idx="80">
                  <c:v>3.23</c:v>
                </c:pt>
                <c:pt idx="81">
                  <c:v>3.33</c:v>
                </c:pt>
                <c:pt idx="82">
                  <c:v>3.36</c:v>
                </c:pt>
                <c:pt idx="83">
                  <c:v>3.37</c:v>
                </c:pt>
                <c:pt idx="84">
                  <c:v>3.4</c:v>
                </c:pt>
                <c:pt idx="85">
                  <c:v>3.44</c:v>
                </c:pt>
                <c:pt idx="86">
                  <c:v>3.45</c:v>
                </c:pt>
                <c:pt idx="87">
                  <c:v>3.49</c:v>
                </c:pt>
                <c:pt idx="88">
                  <c:v>3.59</c:v>
                </c:pt>
                <c:pt idx="89">
                  <c:v>3.64</c:v>
                </c:pt>
                <c:pt idx="90">
                  <c:v>3.68</c:v>
                </c:pt>
                <c:pt idx="91">
                  <c:v>3.71</c:v>
                </c:pt>
                <c:pt idx="92">
                  <c:v>3.73</c:v>
                </c:pt>
                <c:pt idx="93">
                  <c:v>3.77</c:v>
                </c:pt>
                <c:pt idx="94">
                  <c:v>3.85</c:v>
                </c:pt>
                <c:pt idx="95">
                  <c:v>3.9</c:v>
                </c:pt>
                <c:pt idx="96">
                  <c:v>3.91</c:v>
                </c:pt>
                <c:pt idx="97">
                  <c:v>4</c:v>
                </c:pt>
                <c:pt idx="98">
                  <c:v>4.07</c:v>
                </c:pt>
                <c:pt idx="99">
                  <c:v>4.2</c:v>
                </c:pt>
                <c:pt idx="100">
                  <c:v>4.21</c:v>
                </c:pt>
                <c:pt idx="101">
                  <c:v>4.4</c:v>
                </c:pt>
                <c:pt idx="102">
                  <c:v>4.42</c:v>
                </c:pt>
                <c:pt idx="103">
                  <c:v>4.56</c:v>
                </c:pt>
                <c:pt idx="104">
                  <c:v>4.68</c:v>
                </c:pt>
                <c:pt idx="105">
                  <c:v>4.71</c:v>
                </c:pt>
                <c:pt idx="106">
                  <c:v>4.85</c:v>
                </c:pt>
                <c:pt idx="107">
                  <c:v>5.01</c:v>
                </c:pt>
                <c:pt idx="108">
                  <c:v>5.2</c:v>
                </c:pt>
                <c:pt idx="109">
                  <c:v>5.48</c:v>
                </c:pt>
                <c:pt idx="110">
                  <c:v>5.66</c:v>
                </c:pt>
                <c:pt idx="111">
                  <c:v>5.69</c:v>
                </c:pt>
                <c:pt idx="112">
                  <c:v>5.73</c:v>
                </c:pt>
                <c:pt idx="113">
                  <c:v>5.77</c:v>
                </c:pt>
                <c:pt idx="114">
                  <c:v>5.88</c:v>
                </c:pt>
                <c:pt idx="115">
                  <c:v>5.98</c:v>
                </c:pt>
                <c:pt idx="116">
                  <c:v>6.11</c:v>
                </c:pt>
                <c:pt idx="117">
                  <c:v>6.52</c:v>
                </c:pt>
                <c:pt idx="118">
                  <c:v>6.53</c:v>
                </c:pt>
                <c:pt idx="119">
                  <c:v>6.74</c:v>
                </c:pt>
                <c:pt idx="120">
                  <c:v>6.85</c:v>
                </c:pt>
                <c:pt idx="121">
                  <c:v>6.86</c:v>
                </c:pt>
                <c:pt idx="122">
                  <c:v>7.08</c:v>
                </c:pt>
                <c:pt idx="123">
                  <c:v>7.1</c:v>
                </c:pt>
                <c:pt idx="124">
                  <c:v>7.19</c:v>
                </c:pt>
                <c:pt idx="125">
                  <c:v>7.22</c:v>
                </c:pt>
                <c:pt idx="126">
                  <c:v>7.46</c:v>
                </c:pt>
                <c:pt idx="127">
                  <c:v>7.69</c:v>
                </c:pt>
                <c:pt idx="128">
                  <c:v>7.7</c:v>
                </c:pt>
                <c:pt idx="129">
                  <c:v>7.76</c:v>
                </c:pt>
                <c:pt idx="130">
                  <c:v>7.77</c:v>
                </c:pt>
                <c:pt idx="131">
                  <c:v>7.79</c:v>
                </c:pt>
                <c:pt idx="132">
                  <c:v>8.01</c:v>
                </c:pt>
                <c:pt idx="133">
                  <c:v>8.09</c:v>
                </c:pt>
                <c:pt idx="134">
                  <c:v>8.1</c:v>
                </c:pt>
                <c:pt idx="135">
                  <c:v>8.7</c:v>
                </c:pt>
                <c:pt idx="136">
                  <c:v>8.81</c:v>
                </c:pt>
                <c:pt idx="137">
                  <c:v>8.83</c:v>
                </c:pt>
                <c:pt idx="138">
                  <c:v>9.03</c:v>
                </c:pt>
                <c:pt idx="139">
                  <c:v>9.24</c:v>
                </c:pt>
                <c:pt idx="140">
                  <c:v>9.35</c:v>
                </c:pt>
                <c:pt idx="141">
                  <c:v>9.39</c:v>
                </c:pt>
                <c:pt idx="142">
                  <c:v>9.4</c:v>
                </c:pt>
                <c:pt idx="143">
                  <c:v>9.7</c:v>
                </c:pt>
                <c:pt idx="144">
                  <c:v>10.1</c:v>
                </c:pt>
                <c:pt idx="145">
                  <c:v>10.14</c:v>
                </c:pt>
                <c:pt idx="146">
                  <c:v>10.16</c:v>
                </c:pt>
                <c:pt idx="147">
                  <c:v>10.33</c:v>
                </c:pt>
                <c:pt idx="148">
                  <c:v>10.38</c:v>
                </c:pt>
                <c:pt idx="149">
                  <c:v>10.57</c:v>
                </c:pt>
                <c:pt idx="150">
                  <c:v>10.64</c:v>
                </c:pt>
                <c:pt idx="151">
                  <c:v>10.72</c:v>
                </c:pt>
                <c:pt idx="152">
                  <c:v>10.91</c:v>
                </c:pt>
                <c:pt idx="153">
                  <c:v>11.08</c:v>
                </c:pt>
                <c:pt idx="154">
                  <c:v>11.23</c:v>
                </c:pt>
                <c:pt idx="155">
                  <c:v>11.28</c:v>
                </c:pt>
                <c:pt idx="156">
                  <c:v>11.33</c:v>
                </c:pt>
                <c:pt idx="157">
                  <c:v>12.13</c:v>
                </c:pt>
                <c:pt idx="158">
                  <c:v>12.28</c:v>
                </c:pt>
                <c:pt idx="159">
                  <c:v>12.53</c:v>
                </c:pt>
                <c:pt idx="160">
                  <c:v>12.63</c:v>
                </c:pt>
                <c:pt idx="161">
                  <c:v>12.71</c:v>
                </c:pt>
                <c:pt idx="162">
                  <c:v>12.79</c:v>
                </c:pt>
                <c:pt idx="163">
                  <c:v>12.8</c:v>
                </c:pt>
                <c:pt idx="164">
                  <c:v>13.09</c:v>
                </c:pt>
                <c:pt idx="165">
                  <c:v>13.18</c:v>
                </c:pt>
                <c:pt idx="166">
                  <c:v>13.3</c:v>
                </c:pt>
                <c:pt idx="167">
                  <c:v>13.4</c:v>
                </c:pt>
                <c:pt idx="168">
                  <c:v>13.65</c:v>
                </c:pt>
                <c:pt idx="169">
                  <c:v>13.75</c:v>
                </c:pt>
                <c:pt idx="170">
                  <c:v>13.77</c:v>
                </c:pt>
                <c:pt idx="171">
                  <c:v>13.96</c:v>
                </c:pt>
                <c:pt idx="172">
                  <c:v>13.99</c:v>
                </c:pt>
                <c:pt idx="173">
                  <c:v>14.01</c:v>
                </c:pt>
                <c:pt idx="174">
                  <c:v>14.12</c:v>
                </c:pt>
                <c:pt idx="175">
                  <c:v>14.17</c:v>
                </c:pt>
                <c:pt idx="176">
                  <c:v>14.26</c:v>
                </c:pt>
                <c:pt idx="177">
                  <c:v>14.27</c:v>
                </c:pt>
                <c:pt idx="178">
                  <c:v>14.44</c:v>
                </c:pt>
                <c:pt idx="179">
                  <c:v>14.67</c:v>
                </c:pt>
                <c:pt idx="180">
                  <c:v>14.68</c:v>
                </c:pt>
                <c:pt idx="181">
                  <c:v>14.9</c:v>
                </c:pt>
                <c:pt idx="182">
                  <c:v>14.99</c:v>
                </c:pt>
                <c:pt idx="183">
                  <c:v>15.29</c:v>
                </c:pt>
                <c:pt idx="184">
                  <c:v>15.43</c:v>
                </c:pt>
                <c:pt idx="185">
                  <c:v>15.52</c:v>
                </c:pt>
                <c:pt idx="186">
                  <c:v>15.7</c:v>
                </c:pt>
                <c:pt idx="187">
                  <c:v>15.79</c:v>
                </c:pt>
                <c:pt idx="188">
                  <c:v>15.96</c:v>
                </c:pt>
                <c:pt idx="189">
                  <c:v>16.17</c:v>
                </c:pt>
                <c:pt idx="190">
                  <c:v>16.2</c:v>
                </c:pt>
                <c:pt idx="191">
                  <c:v>16.68</c:v>
                </c:pt>
                <c:pt idx="192">
                  <c:v>16.97</c:v>
                </c:pt>
                <c:pt idx="193">
                  <c:v>17.11</c:v>
                </c:pt>
                <c:pt idx="194">
                  <c:v>17.18</c:v>
                </c:pt>
                <c:pt idx="195">
                  <c:v>17.36</c:v>
                </c:pt>
                <c:pt idx="196">
                  <c:v>17.47</c:v>
                </c:pt>
                <c:pt idx="197">
                  <c:v>17.54</c:v>
                </c:pt>
                <c:pt idx="198">
                  <c:v>17.74</c:v>
                </c:pt>
                <c:pt idx="199">
                  <c:v>17.75</c:v>
                </c:pt>
                <c:pt idx="200">
                  <c:v>18.33</c:v>
                </c:pt>
                <c:pt idx="201">
                  <c:v>18.35</c:v>
                </c:pt>
                <c:pt idx="202">
                  <c:v>18.6</c:v>
                </c:pt>
                <c:pt idx="203">
                  <c:v>18.7</c:v>
                </c:pt>
                <c:pt idx="204">
                  <c:v>18.71</c:v>
                </c:pt>
                <c:pt idx="205">
                  <c:v>19</c:v>
                </c:pt>
                <c:pt idx="206">
                  <c:v>19.06</c:v>
                </c:pt>
                <c:pt idx="207">
                  <c:v>19.45</c:v>
                </c:pt>
                <c:pt idx="208">
                  <c:v>19.64</c:v>
                </c:pt>
                <c:pt idx="209">
                  <c:v>20.17</c:v>
                </c:pt>
                <c:pt idx="210">
                  <c:v>20.3</c:v>
                </c:pt>
                <c:pt idx="211">
                  <c:v>20.32</c:v>
                </c:pt>
                <c:pt idx="212">
                  <c:v>20.57</c:v>
                </c:pt>
                <c:pt idx="213">
                  <c:v>20.75</c:v>
                </c:pt>
                <c:pt idx="214">
                  <c:v>20.76</c:v>
                </c:pt>
                <c:pt idx="215">
                  <c:v>21</c:v>
                </c:pt>
                <c:pt idx="216">
                  <c:v>21.2</c:v>
                </c:pt>
                <c:pt idx="217">
                  <c:v>21.38</c:v>
                </c:pt>
                <c:pt idx="218">
                  <c:v>21.48</c:v>
                </c:pt>
                <c:pt idx="219">
                  <c:v>21.56</c:v>
                </c:pt>
                <c:pt idx="220">
                  <c:v>22.49</c:v>
                </c:pt>
                <c:pt idx="221">
                  <c:v>22.88</c:v>
                </c:pt>
                <c:pt idx="222">
                  <c:v>23.01</c:v>
                </c:pt>
                <c:pt idx="223">
                  <c:v>23.05</c:v>
                </c:pt>
                <c:pt idx="224">
                  <c:v>23.21</c:v>
                </c:pt>
                <c:pt idx="225">
                  <c:v>23.22</c:v>
                </c:pt>
                <c:pt idx="226">
                  <c:v>23.23</c:v>
                </c:pt>
                <c:pt idx="227">
                  <c:v>23.39</c:v>
                </c:pt>
                <c:pt idx="228">
                  <c:v>23.62</c:v>
                </c:pt>
                <c:pt idx="229">
                  <c:v>24.09</c:v>
                </c:pt>
                <c:pt idx="230">
                  <c:v>24.1</c:v>
                </c:pt>
                <c:pt idx="231">
                  <c:v>24.34</c:v>
                </c:pt>
                <c:pt idx="232">
                  <c:v>24.48</c:v>
                </c:pt>
                <c:pt idx="233">
                  <c:v>24.85</c:v>
                </c:pt>
                <c:pt idx="234">
                  <c:v>24.99</c:v>
                </c:pt>
                <c:pt idx="235">
                  <c:v>25</c:v>
                </c:pt>
                <c:pt idx="236">
                  <c:v>25.12</c:v>
                </c:pt>
                <c:pt idx="237">
                  <c:v>25.14</c:v>
                </c:pt>
                <c:pt idx="238">
                  <c:v>25.36</c:v>
                </c:pt>
                <c:pt idx="239">
                  <c:v>25.44</c:v>
                </c:pt>
                <c:pt idx="240">
                  <c:v>25.56</c:v>
                </c:pt>
                <c:pt idx="241">
                  <c:v>25.59</c:v>
                </c:pt>
                <c:pt idx="242">
                  <c:v>25.98</c:v>
                </c:pt>
                <c:pt idx="243">
                  <c:v>26</c:v>
                </c:pt>
                <c:pt idx="244">
                  <c:v>26.05</c:v>
                </c:pt>
                <c:pt idx="245">
                  <c:v>26.38</c:v>
                </c:pt>
                <c:pt idx="246">
                  <c:v>26.62</c:v>
                </c:pt>
                <c:pt idx="247">
                  <c:v>26.76</c:v>
                </c:pt>
                <c:pt idx="248">
                  <c:v>26.81</c:v>
                </c:pt>
                <c:pt idx="249">
                  <c:v>26.84</c:v>
                </c:pt>
                <c:pt idx="250">
                  <c:v>26.86</c:v>
                </c:pt>
                <c:pt idx="251">
                  <c:v>26.9</c:v>
                </c:pt>
                <c:pt idx="252">
                  <c:v>27.1</c:v>
                </c:pt>
                <c:pt idx="253">
                  <c:v>27.29</c:v>
                </c:pt>
                <c:pt idx="254">
                  <c:v>27.3</c:v>
                </c:pt>
                <c:pt idx="255">
                  <c:v>27.36</c:v>
                </c:pt>
                <c:pt idx="256">
                  <c:v>27.37</c:v>
                </c:pt>
                <c:pt idx="257">
                  <c:v>27.55</c:v>
                </c:pt>
                <c:pt idx="258">
                  <c:v>27.69</c:v>
                </c:pt>
                <c:pt idx="259">
                  <c:v>27.85</c:v>
                </c:pt>
                <c:pt idx="260">
                  <c:v>28.48</c:v>
                </c:pt>
                <c:pt idx="261">
                  <c:v>28.64</c:v>
                </c:pt>
                <c:pt idx="262">
                  <c:v>28.75</c:v>
                </c:pt>
                <c:pt idx="263">
                  <c:v>28.77</c:v>
                </c:pt>
                <c:pt idx="264">
                  <c:v>28.84</c:v>
                </c:pt>
                <c:pt idx="265">
                  <c:v>30</c:v>
                </c:pt>
                <c:pt idx="266">
                  <c:v>30.35</c:v>
                </c:pt>
                <c:pt idx="267">
                  <c:v>30.69</c:v>
                </c:pt>
                <c:pt idx="268">
                  <c:v>30.98</c:v>
                </c:pt>
                <c:pt idx="269">
                  <c:v>31.06</c:v>
                </c:pt>
                <c:pt idx="270">
                  <c:v>31.14</c:v>
                </c:pt>
                <c:pt idx="271">
                  <c:v>31.17</c:v>
                </c:pt>
                <c:pt idx="272">
                  <c:v>31.24</c:v>
                </c:pt>
                <c:pt idx="273">
                  <c:v>31.45</c:v>
                </c:pt>
                <c:pt idx="274">
                  <c:v>31.49</c:v>
                </c:pt>
                <c:pt idx="275">
                  <c:v>31.54</c:v>
                </c:pt>
                <c:pt idx="276">
                  <c:v>31.57</c:v>
                </c:pt>
                <c:pt idx="277">
                  <c:v>31.58</c:v>
                </c:pt>
                <c:pt idx="278">
                  <c:v>31.66</c:v>
                </c:pt>
                <c:pt idx="279">
                  <c:v>31.86</c:v>
                </c:pt>
                <c:pt idx="280">
                  <c:v>31.99</c:v>
                </c:pt>
                <c:pt idx="281">
                  <c:v>32.28</c:v>
                </c:pt>
                <c:pt idx="282">
                  <c:v>32.36</c:v>
                </c:pt>
                <c:pt idx="283">
                  <c:v>32.39</c:v>
                </c:pt>
                <c:pt idx="284">
                  <c:v>32.46</c:v>
                </c:pt>
                <c:pt idx="285">
                  <c:v>33.04</c:v>
                </c:pt>
                <c:pt idx="286">
                  <c:v>33.05</c:v>
                </c:pt>
                <c:pt idx="287">
                  <c:v>33.31</c:v>
                </c:pt>
                <c:pt idx="288">
                  <c:v>33.4</c:v>
                </c:pt>
                <c:pt idx="289">
                  <c:v>33.63</c:v>
                </c:pt>
                <c:pt idx="290">
                  <c:v>34.01</c:v>
                </c:pt>
                <c:pt idx="291">
                  <c:v>34.02</c:v>
                </c:pt>
                <c:pt idx="292">
                  <c:v>34.26</c:v>
                </c:pt>
                <c:pt idx="293">
                  <c:v>34.3</c:v>
                </c:pt>
                <c:pt idx="294">
                  <c:v>34.33</c:v>
                </c:pt>
                <c:pt idx="295">
                  <c:v>34.9</c:v>
                </c:pt>
                <c:pt idx="296">
                  <c:v>34.91</c:v>
                </c:pt>
                <c:pt idx="297">
                  <c:v>34.96</c:v>
                </c:pt>
                <c:pt idx="298">
                  <c:v>35.05</c:v>
                </c:pt>
                <c:pt idx="299">
                  <c:v>35.27</c:v>
                </c:pt>
                <c:pt idx="300">
                  <c:v>35.29</c:v>
                </c:pt>
                <c:pt idx="301">
                  <c:v>35.39</c:v>
                </c:pt>
                <c:pt idx="302">
                  <c:v>35.54</c:v>
                </c:pt>
                <c:pt idx="303">
                  <c:v>35.71</c:v>
                </c:pt>
                <c:pt idx="304">
                  <c:v>35.79</c:v>
                </c:pt>
                <c:pt idx="305">
                  <c:v>35.89</c:v>
                </c:pt>
                <c:pt idx="306">
                  <c:v>36.06</c:v>
                </c:pt>
                <c:pt idx="307">
                  <c:v>36.25</c:v>
                </c:pt>
                <c:pt idx="308">
                  <c:v>36.38</c:v>
                </c:pt>
                <c:pt idx="309">
                  <c:v>36.58</c:v>
                </c:pt>
                <c:pt idx="310">
                  <c:v>36.77</c:v>
                </c:pt>
                <c:pt idx="311">
                  <c:v>36.84</c:v>
                </c:pt>
                <c:pt idx="312">
                  <c:v>36.92</c:v>
                </c:pt>
                <c:pt idx="313">
                  <c:v>37.37</c:v>
                </c:pt>
                <c:pt idx="314">
                  <c:v>37.4</c:v>
                </c:pt>
                <c:pt idx="315">
                  <c:v>37.43</c:v>
                </c:pt>
                <c:pt idx="316">
                  <c:v>37.55</c:v>
                </c:pt>
                <c:pt idx="317">
                  <c:v>37.62</c:v>
                </c:pt>
                <c:pt idx="318">
                  <c:v>37.88</c:v>
                </c:pt>
                <c:pt idx="319">
                  <c:v>38.18</c:v>
                </c:pt>
                <c:pt idx="320">
                  <c:v>38.32</c:v>
                </c:pt>
                <c:pt idx="321">
                  <c:v>38.35</c:v>
                </c:pt>
                <c:pt idx="322">
                  <c:v>38.51</c:v>
                </c:pt>
                <c:pt idx="323">
                  <c:v>38.54</c:v>
                </c:pt>
                <c:pt idx="324">
                  <c:v>38.56</c:v>
                </c:pt>
                <c:pt idx="325">
                  <c:v>39</c:v>
                </c:pt>
                <c:pt idx="326">
                  <c:v>39.29</c:v>
                </c:pt>
                <c:pt idx="327">
                  <c:v>39.38</c:v>
                </c:pt>
                <c:pt idx="328">
                  <c:v>39.83</c:v>
                </c:pt>
                <c:pt idx="329">
                  <c:v>40.07</c:v>
                </c:pt>
                <c:pt idx="330">
                  <c:v>40.17</c:v>
                </c:pt>
                <c:pt idx="331">
                  <c:v>40.22</c:v>
                </c:pt>
                <c:pt idx="332">
                  <c:v>40.25</c:v>
                </c:pt>
                <c:pt idx="333">
                  <c:v>40.98</c:v>
                </c:pt>
                <c:pt idx="334">
                  <c:v>41.01</c:v>
                </c:pt>
                <c:pt idx="335">
                  <c:v>41.1</c:v>
                </c:pt>
                <c:pt idx="336">
                  <c:v>41.57</c:v>
                </c:pt>
                <c:pt idx="337">
                  <c:v>41.78</c:v>
                </c:pt>
                <c:pt idx="338">
                  <c:v>41.8</c:v>
                </c:pt>
                <c:pt idx="339">
                  <c:v>42</c:v>
                </c:pt>
                <c:pt idx="340">
                  <c:v>42.04</c:v>
                </c:pt>
                <c:pt idx="341">
                  <c:v>42.27</c:v>
                </c:pt>
                <c:pt idx="342">
                  <c:v>42.34</c:v>
                </c:pt>
                <c:pt idx="343">
                  <c:v>42.35</c:v>
                </c:pt>
                <c:pt idx="344">
                  <c:v>42.48</c:v>
                </c:pt>
                <c:pt idx="345">
                  <c:v>42.58</c:v>
                </c:pt>
                <c:pt idx="346">
                  <c:v>42.62</c:v>
                </c:pt>
                <c:pt idx="347">
                  <c:v>42.65</c:v>
                </c:pt>
                <c:pt idx="348">
                  <c:v>42.72</c:v>
                </c:pt>
                <c:pt idx="349">
                  <c:v>43</c:v>
                </c:pt>
                <c:pt idx="350">
                  <c:v>43.02</c:v>
                </c:pt>
                <c:pt idx="351">
                  <c:v>43.25</c:v>
                </c:pt>
                <c:pt idx="352">
                  <c:v>43.57</c:v>
                </c:pt>
                <c:pt idx="353">
                  <c:v>43.77</c:v>
                </c:pt>
                <c:pt idx="354">
                  <c:v>43.98</c:v>
                </c:pt>
                <c:pt idx="355">
                  <c:v>44.67</c:v>
                </c:pt>
                <c:pt idx="356">
                  <c:v>44.8</c:v>
                </c:pt>
                <c:pt idx="357">
                  <c:v>44.99</c:v>
                </c:pt>
                <c:pt idx="358">
                  <c:v>45.09</c:v>
                </c:pt>
                <c:pt idx="359">
                  <c:v>45.13</c:v>
                </c:pt>
                <c:pt idx="360">
                  <c:v>45.43</c:v>
                </c:pt>
                <c:pt idx="361">
                  <c:v>45.51</c:v>
                </c:pt>
                <c:pt idx="362">
                  <c:v>45.8</c:v>
                </c:pt>
                <c:pt idx="363">
                  <c:v>46</c:v>
                </c:pt>
                <c:pt idx="364">
                  <c:v>46.01</c:v>
                </c:pt>
                <c:pt idx="365">
                  <c:v>46.28</c:v>
                </c:pt>
                <c:pt idx="366">
                  <c:v>46.81</c:v>
                </c:pt>
                <c:pt idx="367">
                  <c:v>46.88</c:v>
                </c:pt>
                <c:pt idx="368">
                  <c:v>46.98</c:v>
                </c:pt>
                <c:pt idx="369">
                  <c:v>47.11</c:v>
                </c:pt>
                <c:pt idx="370">
                  <c:v>47.17</c:v>
                </c:pt>
                <c:pt idx="371">
                  <c:v>47.31</c:v>
                </c:pt>
                <c:pt idx="372">
                  <c:v>47.38</c:v>
                </c:pt>
                <c:pt idx="373">
                  <c:v>47.54</c:v>
                </c:pt>
                <c:pt idx="374">
                  <c:v>47.7</c:v>
                </c:pt>
                <c:pt idx="375">
                  <c:v>47.95</c:v>
                </c:pt>
                <c:pt idx="376">
                  <c:v>48.02</c:v>
                </c:pt>
                <c:pt idx="377">
                  <c:v>48.04</c:v>
                </c:pt>
                <c:pt idx="378">
                  <c:v>48.06</c:v>
                </c:pt>
                <c:pt idx="379">
                  <c:v>48.24</c:v>
                </c:pt>
                <c:pt idx="380">
                  <c:v>49</c:v>
                </c:pt>
                <c:pt idx="381">
                  <c:v>49.55</c:v>
                </c:pt>
                <c:pt idx="382">
                  <c:v>49.87</c:v>
                </c:pt>
                <c:pt idx="383">
                  <c:v>50.15</c:v>
                </c:pt>
                <c:pt idx="384">
                  <c:v>50.46</c:v>
                </c:pt>
                <c:pt idx="385">
                  <c:v>50.55</c:v>
                </c:pt>
                <c:pt idx="386">
                  <c:v>50.86</c:v>
                </c:pt>
                <c:pt idx="387">
                  <c:v>51.69</c:v>
                </c:pt>
                <c:pt idx="388">
                  <c:v>51.78</c:v>
                </c:pt>
                <c:pt idx="389">
                  <c:v>52</c:v>
                </c:pt>
                <c:pt idx="390">
                  <c:v>52.42</c:v>
                </c:pt>
                <c:pt idx="391">
                  <c:v>52.53</c:v>
                </c:pt>
                <c:pt idx="392">
                  <c:v>52.69</c:v>
                </c:pt>
                <c:pt idx="393">
                  <c:v>52.82</c:v>
                </c:pt>
                <c:pt idx="394">
                  <c:v>52.88</c:v>
                </c:pt>
                <c:pt idx="395">
                  <c:v>53.08</c:v>
                </c:pt>
                <c:pt idx="396">
                  <c:v>53.36</c:v>
                </c:pt>
                <c:pt idx="397">
                  <c:v>53.85</c:v>
                </c:pt>
                <c:pt idx="398">
                  <c:v>53.99</c:v>
                </c:pt>
                <c:pt idx="399">
                  <c:v>54.01</c:v>
                </c:pt>
                <c:pt idx="400">
                  <c:v>54.12</c:v>
                </c:pt>
                <c:pt idx="401">
                  <c:v>54.24</c:v>
                </c:pt>
                <c:pt idx="402">
                  <c:v>54.41</c:v>
                </c:pt>
                <c:pt idx="403">
                  <c:v>54.65</c:v>
                </c:pt>
                <c:pt idx="404">
                  <c:v>54.7</c:v>
                </c:pt>
                <c:pt idx="405">
                  <c:v>54.72</c:v>
                </c:pt>
                <c:pt idx="406">
                  <c:v>54.73</c:v>
                </c:pt>
                <c:pt idx="407">
                  <c:v>54.76</c:v>
                </c:pt>
                <c:pt idx="408">
                  <c:v>55.09</c:v>
                </c:pt>
                <c:pt idx="409">
                  <c:v>55.12</c:v>
                </c:pt>
                <c:pt idx="410">
                  <c:v>55.29</c:v>
                </c:pt>
                <c:pt idx="411">
                  <c:v>55.47</c:v>
                </c:pt>
                <c:pt idx="412">
                  <c:v>55.8</c:v>
                </c:pt>
                <c:pt idx="413">
                  <c:v>55.94</c:v>
                </c:pt>
                <c:pt idx="414">
                  <c:v>56.11</c:v>
                </c:pt>
                <c:pt idx="415">
                  <c:v>56.23</c:v>
                </c:pt>
                <c:pt idx="416">
                  <c:v>56.44</c:v>
                </c:pt>
                <c:pt idx="417">
                  <c:v>56.67</c:v>
                </c:pt>
                <c:pt idx="418">
                  <c:v>56.72</c:v>
                </c:pt>
                <c:pt idx="419">
                  <c:v>56.82</c:v>
                </c:pt>
                <c:pt idx="420">
                  <c:v>57.37</c:v>
                </c:pt>
                <c:pt idx="421">
                  <c:v>57.64</c:v>
                </c:pt>
                <c:pt idx="422">
                  <c:v>58.01</c:v>
                </c:pt>
                <c:pt idx="423">
                  <c:v>58.23</c:v>
                </c:pt>
                <c:pt idx="424">
                  <c:v>58.4</c:v>
                </c:pt>
                <c:pt idx="425">
                  <c:v>58.61</c:v>
                </c:pt>
                <c:pt idx="426">
                  <c:v>58.68</c:v>
                </c:pt>
                <c:pt idx="427">
                  <c:v>58.72</c:v>
                </c:pt>
                <c:pt idx="428">
                  <c:v>58.88</c:v>
                </c:pt>
                <c:pt idx="429">
                  <c:v>59.07</c:v>
                </c:pt>
                <c:pt idx="430">
                  <c:v>59.57</c:v>
                </c:pt>
                <c:pt idx="431">
                  <c:v>59.62</c:v>
                </c:pt>
                <c:pt idx="432">
                  <c:v>59.89</c:v>
                </c:pt>
                <c:pt idx="433">
                  <c:v>60.13</c:v>
                </c:pt>
                <c:pt idx="434">
                  <c:v>60.31</c:v>
                </c:pt>
                <c:pt idx="435">
                  <c:v>60.44</c:v>
                </c:pt>
                <c:pt idx="436">
                  <c:v>60.52</c:v>
                </c:pt>
                <c:pt idx="437">
                  <c:v>60.96</c:v>
                </c:pt>
                <c:pt idx="438">
                  <c:v>61.09</c:v>
                </c:pt>
                <c:pt idx="439">
                  <c:v>61.28</c:v>
                </c:pt>
                <c:pt idx="440">
                  <c:v>61.69</c:v>
                </c:pt>
                <c:pt idx="441">
                  <c:v>62.32</c:v>
                </c:pt>
                <c:pt idx="442">
                  <c:v>62.4</c:v>
                </c:pt>
                <c:pt idx="443">
                  <c:v>62.49</c:v>
                </c:pt>
                <c:pt idx="444">
                  <c:v>62.56</c:v>
                </c:pt>
                <c:pt idx="445">
                  <c:v>62.88</c:v>
                </c:pt>
                <c:pt idx="446">
                  <c:v>63.03</c:v>
                </c:pt>
                <c:pt idx="447">
                  <c:v>64</c:v>
                </c:pt>
                <c:pt idx="448">
                  <c:v>64.03</c:v>
                </c:pt>
                <c:pt idx="449">
                  <c:v>64.06</c:v>
                </c:pt>
                <c:pt idx="450">
                  <c:v>64.15</c:v>
                </c:pt>
                <c:pt idx="451">
                  <c:v>64.42</c:v>
                </c:pt>
                <c:pt idx="452">
                  <c:v>64.51</c:v>
                </c:pt>
                <c:pt idx="453">
                  <c:v>65</c:v>
                </c:pt>
                <c:pt idx="454">
                  <c:v>65.01</c:v>
                </c:pt>
                <c:pt idx="455">
                  <c:v>65.03</c:v>
                </c:pt>
                <c:pt idx="456">
                  <c:v>65.07</c:v>
                </c:pt>
                <c:pt idx="457">
                  <c:v>65.17</c:v>
                </c:pt>
                <c:pt idx="458">
                  <c:v>65.27</c:v>
                </c:pt>
                <c:pt idx="459">
                  <c:v>66</c:v>
                </c:pt>
                <c:pt idx="460">
                  <c:v>66.01</c:v>
                </c:pt>
                <c:pt idx="461">
                  <c:v>66.36</c:v>
                </c:pt>
                <c:pt idx="462">
                  <c:v>66.47</c:v>
                </c:pt>
                <c:pt idx="463">
                  <c:v>66.95</c:v>
                </c:pt>
                <c:pt idx="464">
                  <c:v>67.12</c:v>
                </c:pt>
                <c:pt idx="465">
                  <c:v>67.24</c:v>
                </c:pt>
                <c:pt idx="466">
                  <c:v>68.56</c:v>
                </c:pt>
                <c:pt idx="467">
                  <c:v>69.95</c:v>
                </c:pt>
                <c:pt idx="468">
                  <c:v>70.08</c:v>
                </c:pt>
                <c:pt idx="469">
                  <c:v>70.22</c:v>
                </c:pt>
                <c:pt idx="470">
                  <c:v>70.24</c:v>
                </c:pt>
                <c:pt idx="471">
                  <c:v>70.27</c:v>
                </c:pt>
                <c:pt idx="472">
                  <c:v>70.63</c:v>
                </c:pt>
                <c:pt idx="473">
                  <c:v>71.35</c:v>
                </c:pt>
                <c:pt idx="474">
                  <c:v>71.59</c:v>
                </c:pt>
                <c:pt idx="475">
                  <c:v>71.9</c:v>
                </c:pt>
                <c:pt idx="476">
                  <c:v>71.98</c:v>
                </c:pt>
                <c:pt idx="477">
                  <c:v>72.31</c:v>
                </c:pt>
                <c:pt idx="478">
                  <c:v>72.66</c:v>
                </c:pt>
                <c:pt idx="479">
                  <c:v>73.06</c:v>
                </c:pt>
                <c:pt idx="480">
                  <c:v>73.1</c:v>
                </c:pt>
                <c:pt idx="481">
                  <c:v>73.34</c:v>
                </c:pt>
                <c:pt idx="482">
                  <c:v>73.82</c:v>
                </c:pt>
                <c:pt idx="483">
                  <c:v>74.27</c:v>
                </c:pt>
                <c:pt idx="484">
                  <c:v>75.27</c:v>
                </c:pt>
                <c:pt idx="485">
                  <c:v>75.28</c:v>
                </c:pt>
                <c:pt idx="486">
                  <c:v>75.31</c:v>
                </c:pt>
                <c:pt idx="487">
                  <c:v>75.59</c:v>
                </c:pt>
                <c:pt idx="488">
                  <c:v>75.61</c:v>
                </c:pt>
                <c:pt idx="489">
                  <c:v>75.64</c:v>
                </c:pt>
                <c:pt idx="490">
                  <c:v>75.75</c:v>
                </c:pt>
                <c:pt idx="491">
                  <c:v>76.2</c:v>
                </c:pt>
                <c:pt idx="492">
                  <c:v>77.04</c:v>
                </c:pt>
                <c:pt idx="493">
                  <c:v>77.21</c:v>
                </c:pt>
                <c:pt idx="494">
                  <c:v>78.75</c:v>
                </c:pt>
                <c:pt idx="495">
                  <c:v>79.24</c:v>
                </c:pt>
                <c:pt idx="496">
                  <c:v>79.71</c:v>
                </c:pt>
                <c:pt idx="497">
                  <c:v>80.02</c:v>
                </c:pt>
                <c:pt idx="498">
                  <c:v>80.03</c:v>
                </c:pt>
                <c:pt idx="499">
                  <c:v>80.17</c:v>
                </c:pt>
                <c:pt idx="500">
                  <c:v>81.16</c:v>
                </c:pt>
                <c:pt idx="501">
                  <c:v>81.26</c:v>
                </c:pt>
                <c:pt idx="502">
                  <c:v>81.56</c:v>
                </c:pt>
                <c:pt idx="503">
                  <c:v>81.69</c:v>
                </c:pt>
                <c:pt idx="504">
                  <c:v>82.16</c:v>
                </c:pt>
                <c:pt idx="505">
                  <c:v>82.23</c:v>
                </c:pt>
                <c:pt idx="506">
                  <c:v>82.39</c:v>
                </c:pt>
                <c:pt idx="507">
                  <c:v>82.62</c:v>
                </c:pt>
                <c:pt idx="508">
                  <c:v>83.3</c:v>
                </c:pt>
                <c:pt idx="509">
                  <c:v>83.5</c:v>
                </c:pt>
                <c:pt idx="510">
                  <c:v>83.64</c:v>
                </c:pt>
                <c:pt idx="511">
                  <c:v>83.91</c:v>
                </c:pt>
                <c:pt idx="512">
                  <c:v>84.24</c:v>
                </c:pt>
                <c:pt idx="513">
                  <c:v>84.26</c:v>
                </c:pt>
                <c:pt idx="514">
                  <c:v>85.02</c:v>
                </c:pt>
                <c:pt idx="515">
                  <c:v>85.46</c:v>
                </c:pt>
                <c:pt idx="516">
                  <c:v>85.71</c:v>
                </c:pt>
                <c:pt idx="517">
                  <c:v>85.91</c:v>
                </c:pt>
                <c:pt idx="518">
                  <c:v>86.2</c:v>
                </c:pt>
                <c:pt idx="519">
                  <c:v>87.03</c:v>
                </c:pt>
                <c:pt idx="520">
                  <c:v>87.24</c:v>
                </c:pt>
                <c:pt idx="521">
                  <c:v>87.34</c:v>
                </c:pt>
                <c:pt idx="522">
                  <c:v>88.5</c:v>
                </c:pt>
                <c:pt idx="523">
                  <c:v>88.76</c:v>
                </c:pt>
                <c:pt idx="524">
                  <c:v>88.92</c:v>
                </c:pt>
                <c:pt idx="525">
                  <c:v>89.02</c:v>
                </c:pt>
                <c:pt idx="526">
                  <c:v>89.21</c:v>
                </c:pt>
                <c:pt idx="527">
                  <c:v>89.25</c:v>
                </c:pt>
                <c:pt idx="528">
                  <c:v>89.73</c:v>
                </c:pt>
                <c:pt idx="529">
                  <c:v>90.35</c:v>
                </c:pt>
                <c:pt idx="530">
                  <c:v>90.36</c:v>
                </c:pt>
                <c:pt idx="531">
                  <c:v>90.76</c:v>
                </c:pt>
                <c:pt idx="532">
                  <c:v>91.12</c:v>
                </c:pt>
                <c:pt idx="533">
                  <c:v>92.17</c:v>
                </c:pt>
                <c:pt idx="534">
                  <c:v>93.05</c:v>
                </c:pt>
                <c:pt idx="535">
                  <c:v>93.38</c:v>
                </c:pt>
                <c:pt idx="536">
                  <c:v>93.42</c:v>
                </c:pt>
                <c:pt idx="537">
                  <c:v>93.57</c:v>
                </c:pt>
                <c:pt idx="538">
                  <c:v>93.75</c:v>
                </c:pt>
                <c:pt idx="539">
                  <c:v>93.95</c:v>
                </c:pt>
                <c:pt idx="540">
                  <c:v>94.82</c:v>
                </c:pt>
                <c:pt idx="541">
                  <c:v>95</c:v>
                </c:pt>
                <c:pt idx="542">
                  <c:v>95.33</c:v>
                </c:pt>
                <c:pt idx="543">
                  <c:v>95.72</c:v>
                </c:pt>
                <c:pt idx="544">
                  <c:v>96.92</c:v>
                </c:pt>
                <c:pt idx="545">
                  <c:v>97.03</c:v>
                </c:pt>
                <c:pt idx="546">
                  <c:v>97.66</c:v>
                </c:pt>
                <c:pt idx="547">
                  <c:v>98.9</c:v>
                </c:pt>
                <c:pt idx="548">
                  <c:v>100.01</c:v>
                </c:pt>
                <c:pt idx="549">
                  <c:v>100.02</c:v>
                </c:pt>
                <c:pt idx="550">
                  <c:v>100.19</c:v>
                </c:pt>
                <c:pt idx="551">
                  <c:v>100.47</c:v>
                </c:pt>
                <c:pt idx="552">
                  <c:v>100.5</c:v>
                </c:pt>
                <c:pt idx="553">
                  <c:v>101.11</c:v>
                </c:pt>
                <c:pt idx="554">
                  <c:v>101.16</c:v>
                </c:pt>
                <c:pt idx="555">
                  <c:v>101.47</c:v>
                </c:pt>
                <c:pt idx="556">
                  <c:v>101.53</c:v>
                </c:pt>
                <c:pt idx="557">
                  <c:v>101.79</c:v>
                </c:pt>
                <c:pt idx="558">
                  <c:v>102.18</c:v>
                </c:pt>
                <c:pt idx="559">
                  <c:v>102.41</c:v>
                </c:pt>
                <c:pt idx="560">
                  <c:v>102.46</c:v>
                </c:pt>
                <c:pt idx="561">
                  <c:v>102.52</c:v>
                </c:pt>
                <c:pt idx="562">
                  <c:v>102.98</c:v>
                </c:pt>
                <c:pt idx="563">
                  <c:v>103.03</c:v>
                </c:pt>
                <c:pt idx="564">
                  <c:v>103.14</c:v>
                </c:pt>
                <c:pt idx="565">
                  <c:v>104.37</c:v>
                </c:pt>
                <c:pt idx="566">
                  <c:v>105.22</c:v>
                </c:pt>
                <c:pt idx="567">
                  <c:v>106.37</c:v>
                </c:pt>
                <c:pt idx="568">
                  <c:v>106.95</c:v>
                </c:pt>
                <c:pt idx="569">
                  <c:v>107.1</c:v>
                </c:pt>
                <c:pt idx="570">
                  <c:v>107.5</c:v>
                </c:pt>
                <c:pt idx="571">
                  <c:v>109.18</c:v>
                </c:pt>
                <c:pt idx="572">
                  <c:v>109.71</c:v>
                </c:pt>
                <c:pt idx="573">
                  <c:v>110.01</c:v>
                </c:pt>
                <c:pt idx="574">
                  <c:v>110.42</c:v>
                </c:pt>
                <c:pt idx="575">
                  <c:v>110.82</c:v>
                </c:pt>
                <c:pt idx="576">
                  <c:v>113.08</c:v>
                </c:pt>
                <c:pt idx="577">
                  <c:v>113.17</c:v>
                </c:pt>
                <c:pt idx="578">
                  <c:v>113.71</c:v>
                </c:pt>
                <c:pt idx="579">
                  <c:v>113.73</c:v>
                </c:pt>
                <c:pt idx="580">
                  <c:v>115.6</c:v>
                </c:pt>
                <c:pt idx="581">
                  <c:v>115.65</c:v>
                </c:pt>
                <c:pt idx="582">
                  <c:v>115.8</c:v>
                </c:pt>
                <c:pt idx="583">
                  <c:v>116.59</c:v>
                </c:pt>
                <c:pt idx="584">
                  <c:v>116.87</c:v>
                </c:pt>
                <c:pt idx="585">
                  <c:v>117.14</c:v>
                </c:pt>
                <c:pt idx="586">
                  <c:v>117.53</c:v>
                </c:pt>
                <c:pt idx="587">
                  <c:v>117.7</c:v>
                </c:pt>
                <c:pt idx="588">
                  <c:v>118.31</c:v>
                </c:pt>
                <c:pt idx="589">
                  <c:v>118.68</c:v>
                </c:pt>
                <c:pt idx="590">
                  <c:v>118.82</c:v>
                </c:pt>
                <c:pt idx="591">
                  <c:v>119.22</c:v>
                </c:pt>
                <c:pt idx="592">
                  <c:v>120.52</c:v>
                </c:pt>
                <c:pt idx="593">
                  <c:v>121.46</c:v>
                </c:pt>
                <c:pt idx="594">
                  <c:v>122.51</c:v>
                </c:pt>
                <c:pt idx="595">
                  <c:v>124.73</c:v>
                </c:pt>
                <c:pt idx="596">
                  <c:v>124.87</c:v>
                </c:pt>
                <c:pt idx="597">
                  <c:v>124.98</c:v>
                </c:pt>
                <c:pt idx="598">
                  <c:v>125.07</c:v>
                </c:pt>
                <c:pt idx="599">
                  <c:v>125.32</c:v>
                </c:pt>
                <c:pt idx="600">
                  <c:v>126.46</c:v>
                </c:pt>
                <c:pt idx="601">
                  <c:v>126.55</c:v>
                </c:pt>
                <c:pt idx="602">
                  <c:v>126.59</c:v>
                </c:pt>
                <c:pt idx="603">
                  <c:v>126.98</c:v>
                </c:pt>
                <c:pt idx="604">
                  <c:v>127.38</c:v>
                </c:pt>
                <c:pt idx="605">
                  <c:v>127.49</c:v>
                </c:pt>
                <c:pt idx="606">
                  <c:v>127.71</c:v>
                </c:pt>
                <c:pt idx="607">
                  <c:v>127.97</c:v>
                </c:pt>
                <c:pt idx="608">
                  <c:v>128</c:v>
                </c:pt>
                <c:pt idx="609">
                  <c:v>128.25</c:v>
                </c:pt>
                <c:pt idx="610">
                  <c:v>128.34</c:v>
                </c:pt>
                <c:pt idx="611">
                  <c:v>130</c:v>
                </c:pt>
                <c:pt idx="612">
                  <c:v>130.13</c:v>
                </c:pt>
                <c:pt idx="613">
                  <c:v>131.56</c:v>
                </c:pt>
                <c:pt idx="614">
                  <c:v>132.09</c:v>
                </c:pt>
                <c:pt idx="615">
                  <c:v>132.37</c:v>
                </c:pt>
                <c:pt idx="616">
                  <c:v>132.55</c:v>
                </c:pt>
                <c:pt idx="617">
                  <c:v>133.38</c:v>
                </c:pt>
                <c:pt idx="618">
                  <c:v>133.67</c:v>
                </c:pt>
                <c:pt idx="619">
                  <c:v>134.52</c:v>
                </c:pt>
                <c:pt idx="620">
                  <c:v>134.57</c:v>
                </c:pt>
                <c:pt idx="621">
                  <c:v>136.02</c:v>
                </c:pt>
                <c:pt idx="622">
                  <c:v>137.39</c:v>
                </c:pt>
                <c:pt idx="623">
                  <c:v>138.12</c:v>
                </c:pt>
                <c:pt idx="624">
                  <c:v>138.45</c:v>
                </c:pt>
                <c:pt idx="625">
                  <c:v>138.8</c:v>
                </c:pt>
                <c:pt idx="626">
                  <c:v>141.32</c:v>
                </c:pt>
                <c:pt idx="627">
                  <c:v>143.49</c:v>
                </c:pt>
                <c:pt idx="628">
                  <c:v>143.52</c:v>
                </c:pt>
                <c:pt idx="629">
                  <c:v>143.62</c:v>
                </c:pt>
                <c:pt idx="630">
                  <c:v>143.7</c:v>
                </c:pt>
                <c:pt idx="631">
                  <c:v>144.81</c:v>
                </c:pt>
                <c:pt idx="632">
                  <c:v>145</c:v>
                </c:pt>
                <c:pt idx="633">
                  <c:v>146.41</c:v>
                </c:pt>
                <c:pt idx="634">
                  <c:v>148.21</c:v>
                </c:pt>
                <c:pt idx="635">
                  <c:v>148.34</c:v>
                </c:pt>
                <c:pt idx="636">
                  <c:v>148.73</c:v>
                </c:pt>
                <c:pt idx="637">
                  <c:v>148.78</c:v>
                </c:pt>
                <c:pt idx="638">
                  <c:v>150.06</c:v>
                </c:pt>
                <c:pt idx="639">
                  <c:v>150.12</c:v>
                </c:pt>
                <c:pt idx="640">
                  <c:v>150.17</c:v>
                </c:pt>
                <c:pt idx="641">
                  <c:v>150.32</c:v>
                </c:pt>
                <c:pt idx="642">
                  <c:v>150.37</c:v>
                </c:pt>
                <c:pt idx="643">
                  <c:v>150.83</c:v>
                </c:pt>
                <c:pt idx="644">
                  <c:v>151.06</c:v>
                </c:pt>
                <c:pt idx="645">
                  <c:v>152.64</c:v>
                </c:pt>
                <c:pt idx="646">
                  <c:v>153.63</c:v>
                </c:pt>
                <c:pt idx="647">
                  <c:v>153.69</c:v>
                </c:pt>
                <c:pt idx="648">
                  <c:v>155.02</c:v>
                </c:pt>
                <c:pt idx="649">
                  <c:v>155.11</c:v>
                </c:pt>
                <c:pt idx="650">
                  <c:v>155.18</c:v>
                </c:pt>
                <c:pt idx="651">
                  <c:v>155.33</c:v>
                </c:pt>
                <c:pt idx="652">
                  <c:v>158.8</c:v>
                </c:pt>
                <c:pt idx="653">
                  <c:v>159.58</c:v>
                </c:pt>
                <c:pt idx="654">
                  <c:v>161.03</c:v>
                </c:pt>
                <c:pt idx="655">
                  <c:v>162</c:v>
                </c:pt>
                <c:pt idx="656">
                  <c:v>162.16</c:v>
                </c:pt>
                <c:pt idx="657">
                  <c:v>162.59</c:v>
                </c:pt>
                <c:pt idx="658">
                  <c:v>162.8</c:v>
                </c:pt>
                <c:pt idx="659">
                  <c:v>163.19</c:v>
                </c:pt>
                <c:pt idx="660">
                  <c:v>163.95</c:v>
                </c:pt>
                <c:pt idx="661">
                  <c:v>166.11</c:v>
                </c:pt>
                <c:pt idx="662">
                  <c:v>166.15</c:v>
                </c:pt>
                <c:pt idx="663">
                  <c:v>167.01</c:v>
                </c:pt>
                <c:pt idx="664">
                  <c:v>167.74</c:v>
                </c:pt>
                <c:pt idx="665">
                  <c:v>168.37</c:v>
                </c:pt>
                <c:pt idx="666">
                  <c:v>169.08</c:v>
                </c:pt>
                <c:pt idx="667">
                  <c:v>169.27</c:v>
                </c:pt>
                <c:pt idx="668">
                  <c:v>169.69</c:v>
                </c:pt>
                <c:pt idx="669">
                  <c:v>169.71</c:v>
                </c:pt>
                <c:pt idx="670">
                  <c:v>171.03</c:v>
                </c:pt>
                <c:pt idx="671">
                  <c:v>172.05</c:v>
                </c:pt>
                <c:pt idx="672">
                  <c:v>176.59</c:v>
                </c:pt>
                <c:pt idx="673">
                  <c:v>176.64</c:v>
                </c:pt>
                <c:pt idx="674">
                  <c:v>176.74</c:v>
                </c:pt>
                <c:pt idx="675">
                  <c:v>177</c:v>
                </c:pt>
                <c:pt idx="676">
                  <c:v>177.34</c:v>
                </c:pt>
                <c:pt idx="677">
                  <c:v>179.02</c:v>
                </c:pt>
                <c:pt idx="678">
                  <c:v>179.88</c:v>
                </c:pt>
                <c:pt idx="679">
                  <c:v>180.19</c:v>
                </c:pt>
                <c:pt idx="680">
                  <c:v>181.02</c:v>
                </c:pt>
                <c:pt idx="681">
                  <c:v>182.2</c:v>
                </c:pt>
                <c:pt idx="682">
                  <c:v>183.44</c:v>
                </c:pt>
                <c:pt idx="683">
                  <c:v>183.64</c:v>
                </c:pt>
                <c:pt idx="684">
                  <c:v>186.83</c:v>
                </c:pt>
                <c:pt idx="685">
                  <c:v>187.99</c:v>
                </c:pt>
                <c:pt idx="686">
                  <c:v>189.41</c:v>
                </c:pt>
                <c:pt idx="687">
                  <c:v>190.87</c:v>
                </c:pt>
                <c:pt idx="688">
                  <c:v>191.45</c:v>
                </c:pt>
                <c:pt idx="689">
                  <c:v>191.62</c:v>
                </c:pt>
                <c:pt idx="690">
                  <c:v>195</c:v>
                </c:pt>
                <c:pt idx="691">
                  <c:v>197.99</c:v>
                </c:pt>
                <c:pt idx="692">
                  <c:v>200.07</c:v>
                </c:pt>
                <c:pt idx="693">
                  <c:v>200.66</c:v>
                </c:pt>
                <c:pt idx="694">
                  <c:v>200.81</c:v>
                </c:pt>
                <c:pt idx="695">
                  <c:v>201.15</c:v>
                </c:pt>
                <c:pt idx="696">
                  <c:v>202.35</c:v>
                </c:pt>
                <c:pt idx="697">
                  <c:v>202.85</c:v>
                </c:pt>
                <c:pt idx="698">
                  <c:v>206.36</c:v>
                </c:pt>
                <c:pt idx="699">
                  <c:v>206.44</c:v>
                </c:pt>
                <c:pt idx="700">
                  <c:v>208.54</c:v>
                </c:pt>
                <c:pt idx="701">
                  <c:v>209.02</c:v>
                </c:pt>
                <c:pt idx="702">
                  <c:v>209.36</c:v>
                </c:pt>
                <c:pt idx="703">
                  <c:v>209.81</c:v>
                </c:pt>
                <c:pt idx="704">
                  <c:v>210.59</c:v>
                </c:pt>
                <c:pt idx="705">
                  <c:v>215.4</c:v>
                </c:pt>
                <c:pt idx="706">
                  <c:v>217.39</c:v>
                </c:pt>
                <c:pt idx="707">
                  <c:v>217.54</c:v>
                </c:pt>
                <c:pt idx="708">
                  <c:v>218.63</c:v>
                </c:pt>
                <c:pt idx="709">
                  <c:v>222.49</c:v>
                </c:pt>
                <c:pt idx="710">
                  <c:v>227.14</c:v>
                </c:pt>
                <c:pt idx="711">
                  <c:v>227.95</c:v>
                </c:pt>
                <c:pt idx="712">
                  <c:v>228.43</c:v>
                </c:pt>
                <c:pt idx="713">
                  <c:v>228.76</c:v>
                </c:pt>
                <c:pt idx="714">
                  <c:v>232.6</c:v>
                </c:pt>
                <c:pt idx="715">
                  <c:v>233.91</c:v>
                </c:pt>
                <c:pt idx="716">
                  <c:v>234.02</c:v>
                </c:pt>
                <c:pt idx="717">
                  <c:v>234.36</c:v>
                </c:pt>
                <c:pt idx="718">
                  <c:v>234.9</c:v>
                </c:pt>
                <c:pt idx="719">
                  <c:v>237.28</c:v>
                </c:pt>
                <c:pt idx="720">
                  <c:v>238.67</c:v>
                </c:pt>
                <c:pt idx="721">
                  <c:v>241.06</c:v>
                </c:pt>
                <c:pt idx="722">
                  <c:v>241.41</c:v>
                </c:pt>
                <c:pt idx="723">
                  <c:v>244.05</c:v>
                </c:pt>
                <c:pt idx="724">
                  <c:v>245.43</c:v>
                </c:pt>
                <c:pt idx="725">
                  <c:v>248.75</c:v>
                </c:pt>
                <c:pt idx="726">
                  <c:v>251.5</c:v>
                </c:pt>
                <c:pt idx="727">
                  <c:v>255.11</c:v>
                </c:pt>
                <c:pt idx="728">
                  <c:v>255.95</c:v>
                </c:pt>
                <c:pt idx="729">
                  <c:v>256.39</c:v>
                </c:pt>
                <c:pt idx="730">
                  <c:v>257.7</c:v>
                </c:pt>
                <c:pt idx="731">
                  <c:v>257.76</c:v>
                </c:pt>
                <c:pt idx="732">
                  <c:v>258.36</c:v>
                </c:pt>
                <c:pt idx="733">
                  <c:v>259.75</c:v>
                </c:pt>
                <c:pt idx="734">
                  <c:v>262.03</c:v>
                </c:pt>
                <c:pt idx="735">
                  <c:v>268.49</c:v>
                </c:pt>
                <c:pt idx="736">
                  <c:v>270.32</c:v>
                </c:pt>
                <c:pt idx="737">
                  <c:v>274.08</c:v>
                </c:pt>
                <c:pt idx="738">
                  <c:v>277.31</c:v>
                </c:pt>
                <c:pt idx="739">
                  <c:v>281.28</c:v>
                </c:pt>
                <c:pt idx="740">
                  <c:v>281.67</c:v>
                </c:pt>
                <c:pt idx="741">
                  <c:v>291.02</c:v>
                </c:pt>
                <c:pt idx="742">
                  <c:v>292</c:v>
                </c:pt>
                <c:pt idx="743">
                  <c:v>292.3</c:v>
                </c:pt>
                <c:pt idx="744">
                  <c:v>292.57</c:v>
                </c:pt>
                <c:pt idx="745">
                  <c:v>292.98</c:v>
                </c:pt>
                <c:pt idx="746">
                  <c:v>294.98</c:v>
                </c:pt>
                <c:pt idx="747">
                  <c:v>300.52</c:v>
                </c:pt>
                <c:pt idx="748">
                  <c:v>301.96</c:v>
                </c:pt>
                <c:pt idx="749">
                  <c:v>303</c:v>
                </c:pt>
                <c:pt idx="750">
                  <c:v>304.36</c:v>
                </c:pt>
                <c:pt idx="751">
                  <c:v>309.4</c:v>
                </c:pt>
                <c:pt idx="752">
                  <c:v>312.06</c:v>
                </c:pt>
                <c:pt idx="753">
                  <c:v>317.01</c:v>
                </c:pt>
                <c:pt idx="754">
                  <c:v>318.3</c:v>
                </c:pt>
                <c:pt idx="755">
                  <c:v>318.76</c:v>
                </c:pt>
                <c:pt idx="756">
                  <c:v>325.02</c:v>
                </c:pt>
                <c:pt idx="757">
                  <c:v>330.25</c:v>
                </c:pt>
                <c:pt idx="758">
                  <c:v>333.13</c:v>
                </c:pt>
                <c:pt idx="759">
                  <c:v>334.19</c:v>
                </c:pt>
                <c:pt idx="760">
                  <c:v>336.03</c:v>
                </c:pt>
                <c:pt idx="761">
                  <c:v>336.53</c:v>
                </c:pt>
                <c:pt idx="762">
                  <c:v>337.1</c:v>
                </c:pt>
                <c:pt idx="763">
                  <c:v>341.26</c:v>
                </c:pt>
                <c:pt idx="764">
                  <c:v>350.03</c:v>
                </c:pt>
                <c:pt idx="765">
                  <c:v>350.12</c:v>
                </c:pt>
                <c:pt idx="766">
                  <c:v>352.36</c:v>
                </c:pt>
                <c:pt idx="767">
                  <c:v>356.45</c:v>
                </c:pt>
                <c:pt idx="768">
                  <c:v>363.02</c:v>
                </c:pt>
                <c:pt idx="769">
                  <c:v>364</c:v>
                </c:pt>
                <c:pt idx="770">
                  <c:v>368.05</c:v>
                </c:pt>
                <c:pt idx="771">
                  <c:v>368.31</c:v>
                </c:pt>
                <c:pt idx="772">
                  <c:v>380.96</c:v>
                </c:pt>
                <c:pt idx="773">
                  <c:v>400.74</c:v>
                </c:pt>
                <c:pt idx="774">
                  <c:v>402.08</c:v>
                </c:pt>
                <c:pt idx="775">
                  <c:v>408</c:v>
                </c:pt>
                <c:pt idx="776">
                  <c:v>408.08</c:v>
                </c:pt>
                <c:pt idx="777">
                  <c:v>408.99</c:v>
                </c:pt>
                <c:pt idx="778">
                  <c:v>414.98</c:v>
                </c:pt>
                <c:pt idx="779">
                  <c:v>423.03</c:v>
                </c:pt>
                <c:pt idx="780">
                  <c:v>424.65</c:v>
                </c:pt>
                <c:pt idx="781">
                  <c:v>448.13</c:v>
                </c:pt>
                <c:pt idx="782">
                  <c:v>458.99</c:v>
                </c:pt>
                <c:pt idx="783">
                  <c:v>486.29</c:v>
                </c:pt>
                <c:pt idx="784">
                  <c:v>532.17</c:v>
                </c:pt>
                <c:pt idx="785">
                  <c:v>533.32</c:v>
                </c:pt>
                <c:pt idx="786">
                  <c:v>623.28</c:v>
                </c:pt>
                <c:pt idx="787">
                  <c:v>652.18</c:v>
                </c:pt>
                <c:pt idx="788">
                  <c:v>760.51</c:v>
                </c:pt>
                <c:pt idx="789">
                  <c:v>936.63</c:v>
                </c:pt>
              </c:strCache>
            </c:strRef>
          </c:xVal>
          <c:yVal>
            <c:numRef>
              <c:f>'Movies count for each year'!$N$2:$N$793</c:f>
              <c:numCache>
                <c:formatCode>General</c:formatCode>
                <c:ptCount val="792"/>
                <c:pt idx="0">
                  <c:v>0</c:v>
                </c:pt>
                <c:pt idx="1">
                  <c:v>50</c:v>
                </c:pt>
                <c:pt idx="2">
                  <c:v>238</c:v>
                </c:pt>
                <c:pt idx="3">
                  <c:v>212</c:v>
                </c:pt>
                <c:pt idx="4">
                  <c:v>258</c:v>
                </c:pt>
                <c:pt idx="5">
                  <c:v>168</c:v>
                </c:pt>
                <c:pt idx="6">
                  <c:v>185</c:v>
                </c:pt>
                <c:pt idx="7">
                  <c:v>60</c:v>
                </c:pt>
                <c:pt idx="8">
                  <c:v>123</c:v>
                </c:pt>
                <c:pt idx="9">
                  <c:v>72</c:v>
                </c:pt>
                <c:pt idx="10">
                  <c:v>76</c:v>
                </c:pt>
                <c:pt idx="11">
                  <c:v>141</c:v>
                </c:pt>
                <c:pt idx="12">
                  <c:v>62</c:v>
                </c:pt>
                <c:pt idx="13">
                  <c:v>84</c:v>
                </c:pt>
                <c:pt idx="14">
                  <c:v>213</c:v>
                </c:pt>
                <c:pt idx="15">
                  <c:v>46</c:v>
                </c:pt>
                <c:pt idx="16">
                  <c:v>33</c:v>
                </c:pt>
                <c:pt idx="17">
                  <c:v>65</c:v>
                </c:pt>
                <c:pt idx="18">
                  <c:v>82</c:v>
                </c:pt>
                <c:pt idx="19">
                  <c:v>74</c:v>
                </c:pt>
                <c:pt idx="20">
                  <c:v>95</c:v>
                </c:pt>
                <c:pt idx="21">
                  <c:v>88</c:v>
                </c:pt>
                <c:pt idx="22">
                  <c:v>85</c:v>
                </c:pt>
                <c:pt idx="23">
                  <c:v>72</c:v>
                </c:pt>
                <c:pt idx="24">
                  <c:v>213</c:v>
                </c:pt>
                <c:pt idx="25">
                  <c:v>117</c:v>
                </c:pt>
                <c:pt idx="26">
                  <c:v>65</c:v>
                </c:pt>
                <c:pt idx="27">
                  <c:v>49</c:v>
                </c:pt>
                <c:pt idx="28">
                  <c:v>66</c:v>
                </c:pt>
                <c:pt idx="29">
                  <c:v>81</c:v>
                </c:pt>
                <c:pt idx="30">
                  <c:v>140</c:v>
                </c:pt>
                <c:pt idx="31">
                  <c:v>53</c:v>
                </c:pt>
                <c:pt idx="32">
                  <c:v>57</c:v>
                </c:pt>
                <c:pt idx="33">
                  <c:v>76</c:v>
                </c:pt>
                <c:pt idx="34">
                  <c:v>67</c:v>
                </c:pt>
                <c:pt idx="35">
                  <c:v>79</c:v>
                </c:pt>
                <c:pt idx="36">
                  <c:v>37</c:v>
                </c:pt>
                <c:pt idx="37">
                  <c:v>35</c:v>
                </c:pt>
                <c:pt idx="38">
                  <c:v>145</c:v>
                </c:pt>
                <c:pt idx="39">
                  <c:v>64</c:v>
                </c:pt>
                <c:pt idx="40">
                  <c:v>73</c:v>
                </c:pt>
                <c:pt idx="41">
                  <c:v>172</c:v>
                </c:pt>
                <c:pt idx="42">
                  <c:v>61</c:v>
                </c:pt>
                <c:pt idx="43">
                  <c:v>53</c:v>
                </c:pt>
                <c:pt idx="44">
                  <c:v>77</c:v>
                </c:pt>
                <c:pt idx="45">
                  <c:v>42</c:v>
                </c:pt>
                <c:pt idx="46">
                  <c:v>41</c:v>
                </c:pt>
                <c:pt idx="47">
                  <c:v>138</c:v>
                </c:pt>
                <c:pt idx="48">
                  <c:v>51</c:v>
                </c:pt>
                <c:pt idx="49">
                  <c:v>81</c:v>
                </c:pt>
                <c:pt idx="50">
                  <c:v>56</c:v>
                </c:pt>
                <c:pt idx="51">
                  <c:v>93</c:v>
                </c:pt>
                <c:pt idx="52">
                  <c:v>40</c:v>
                </c:pt>
                <c:pt idx="53">
                  <c:v>53</c:v>
                </c:pt>
                <c:pt idx="54">
                  <c:v>68</c:v>
                </c:pt>
                <c:pt idx="55">
                  <c:v>63</c:v>
                </c:pt>
                <c:pt idx="56">
                  <c:v>104</c:v>
                </c:pt>
                <c:pt idx="57">
                  <c:v>55</c:v>
                </c:pt>
                <c:pt idx="58">
                  <c:v>68</c:v>
                </c:pt>
                <c:pt idx="59">
                  <c:v>74</c:v>
                </c:pt>
                <c:pt idx="60">
                  <c:v>84</c:v>
                </c:pt>
                <c:pt idx="61">
                  <c:v>47</c:v>
                </c:pt>
                <c:pt idx="62">
                  <c:v>72</c:v>
                </c:pt>
                <c:pt idx="63">
                  <c:v>90</c:v>
                </c:pt>
                <c:pt idx="64">
                  <c:v>206</c:v>
                </c:pt>
                <c:pt idx="65">
                  <c:v>56</c:v>
                </c:pt>
                <c:pt idx="66">
                  <c:v>76</c:v>
                </c:pt>
                <c:pt idx="67">
                  <c:v>64</c:v>
                </c:pt>
                <c:pt idx="68">
                  <c:v>61</c:v>
                </c:pt>
                <c:pt idx="69">
                  <c:v>45</c:v>
                </c:pt>
                <c:pt idx="70">
                  <c:v>31</c:v>
                </c:pt>
                <c:pt idx="71">
                  <c:v>78</c:v>
                </c:pt>
                <c:pt idx="72">
                  <c:v>64</c:v>
                </c:pt>
                <c:pt idx="73">
                  <c:v>70</c:v>
                </c:pt>
                <c:pt idx="74">
                  <c:v>59</c:v>
                </c:pt>
                <c:pt idx="75">
                  <c:v>80</c:v>
                </c:pt>
                <c:pt idx="76">
                  <c:v>77</c:v>
                </c:pt>
                <c:pt idx="77">
                  <c:v>76</c:v>
                </c:pt>
                <c:pt idx="78">
                  <c:v>70</c:v>
                </c:pt>
                <c:pt idx="79">
                  <c:v>79</c:v>
                </c:pt>
                <c:pt idx="80">
                  <c:v>79</c:v>
                </c:pt>
                <c:pt idx="81">
                  <c:v>76</c:v>
                </c:pt>
                <c:pt idx="82">
                  <c:v>70</c:v>
                </c:pt>
                <c:pt idx="83">
                  <c:v>83</c:v>
                </c:pt>
                <c:pt idx="84">
                  <c:v>163</c:v>
                </c:pt>
                <c:pt idx="85">
                  <c:v>64</c:v>
                </c:pt>
                <c:pt idx="86">
                  <c:v>59</c:v>
                </c:pt>
                <c:pt idx="87">
                  <c:v>74</c:v>
                </c:pt>
                <c:pt idx="88">
                  <c:v>46</c:v>
                </c:pt>
                <c:pt idx="89">
                  <c:v>32</c:v>
                </c:pt>
                <c:pt idx="90">
                  <c:v>64</c:v>
                </c:pt>
                <c:pt idx="91">
                  <c:v>76</c:v>
                </c:pt>
                <c:pt idx="92">
                  <c:v>76</c:v>
                </c:pt>
                <c:pt idx="93">
                  <c:v>22</c:v>
                </c:pt>
                <c:pt idx="94">
                  <c:v>62</c:v>
                </c:pt>
                <c:pt idx="95">
                  <c:v>133</c:v>
                </c:pt>
                <c:pt idx="96">
                  <c:v>48</c:v>
                </c:pt>
                <c:pt idx="97">
                  <c:v>72</c:v>
                </c:pt>
                <c:pt idx="98">
                  <c:v>63</c:v>
                </c:pt>
                <c:pt idx="99">
                  <c:v>58</c:v>
                </c:pt>
                <c:pt idx="100">
                  <c:v>121</c:v>
                </c:pt>
                <c:pt idx="101">
                  <c:v>79</c:v>
                </c:pt>
                <c:pt idx="102">
                  <c:v>83</c:v>
                </c:pt>
                <c:pt idx="103">
                  <c:v>84</c:v>
                </c:pt>
                <c:pt idx="104">
                  <c:v>79</c:v>
                </c:pt>
                <c:pt idx="105">
                  <c:v>54</c:v>
                </c:pt>
                <c:pt idx="106">
                  <c:v>62</c:v>
                </c:pt>
                <c:pt idx="107">
                  <c:v>67</c:v>
                </c:pt>
                <c:pt idx="108">
                  <c:v>81</c:v>
                </c:pt>
                <c:pt idx="109">
                  <c:v>77</c:v>
                </c:pt>
                <c:pt idx="110">
                  <c:v>83</c:v>
                </c:pt>
                <c:pt idx="111">
                  <c:v>53</c:v>
                </c:pt>
                <c:pt idx="112">
                  <c:v>50</c:v>
                </c:pt>
                <c:pt idx="113">
                  <c:v>36</c:v>
                </c:pt>
                <c:pt idx="114">
                  <c:v>72</c:v>
                </c:pt>
                <c:pt idx="115">
                  <c:v>24</c:v>
                </c:pt>
                <c:pt idx="116">
                  <c:v>52</c:v>
                </c:pt>
                <c:pt idx="117">
                  <c:v>67</c:v>
                </c:pt>
                <c:pt idx="118">
                  <c:v>90</c:v>
                </c:pt>
                <c:pt idx="119">
                  <c:v>74</c:v>
                </c:pt>
                <c:pt idx="120">
                  <c:v>82</c:v>
                </c:pt>
                <c:pt idx="121">
                  <c:v>124</c:v>
                </c:pt>
                <c:pt idx="122">
                  <c:v>79</c:v>
                </c:pt>
                <c:pt idx="123">
                  <c:v>51</c:v>
                </c:pt>
                <c:pt idx="124">
                  <c:v>38</c:v>
                </c:pt>
                <c:pt idx="125">
                  <c:v>49</c:v>
                </c:pt>
                <c:pt idx="126">
                  <c:v>47</c:v>
                </c:pt>
                <c:pt idx="127">
                  <c:v>65</c:v>
                </c:pt>
                <c:pt idx="128">
                  <c:v>79</c:v>
                </c:pt>
                <c:pt idx="129">
                  <c:v>67</c:v>
                </c:pt>
                <c:pt idx="130">
                  <c:v>69</c:v>
                </c:pt>
                <c:pt idx="131">
                  <c:v>30</c:v>
                </c:pt>
                <c:pt idx="132">
                  <c:v>78</c:v>
                </c:pt>
                <c:pt idx="133">
                  <c:v>81</c:v>
                </c:pt>
                <c:pt idx="134">
                  <c:v>47</c:v>
                </c:pt>
                <c:pt idx="135">
                  <c:v>82</c:v>
                </c:pt>
                <c:pt idx="136">
                  <c:v>73</c:v>
                </c:pt>
                <c:pt idx="137">
                  <c:v>18</c:v>
                </c:pt>
                <c:pt idx="138">
                  <c:v>55</c:v>
                </c:pt>
                <c:pt idx="139">
                  <c:v>51</c:v>
                </c:pt>
                <c:pt idx="140">
                  <c:v>45</c:v>
                </c:pt>
                <c:pt idx="141">
                  <c:v>68</c:v>
                </c:pt>
                <c:pt idx="142">
                  <c:v>48</c:v>
                </c:pt>
                <c:pt idx="143">
                  <c:v>81</c:v>
                </c:pt>
                <c:pt idx="144">
                  <c:v>76</c:v>
                </c:pt>
                <c:pt idx="145">
                  <c:v>51</c:v>
                </c:pt>
                <c:pt idx="146">
                  <c:v>44</c:v>
                </c:pt>
                <c:pt idx="147">
                  <c:v>28</c:v>
                </c:pt>
                <c:pt idx="148">
                  <c:v>49</c:v>
                </c:pt>
                <c:pt idx="149">
                  <c:v>51</c:v>
                </c:pt>
                <c:pt idx="150">
                  <c:v>106</c:v>
                </c:pt>
                <c:pt idx="151">
                  <c:v>69</c:v>
                </c:pt>
                <c:pt idx="152">
                  <c:v>45</c:v>
                </c:pt>
                <c:pt idx="153">
                  <c:v>64</c:v>
                </c:pt>
                <c:pt idx="154">
                  <c:v>76</c:v>
                </c:pt>
                <c:pt idx="155">
                  <c:v>89</c:v>
                </c:pt>
                <c:pt idx="156">
                  <c:v>63</c:v>
                </c:pt>
                <c:pt idx="157">
                  <c:v>79</c:v>
                </c:pt>
                <c:pt idx="158">
                  <c:v>34</c:v>
                </c:pt>
                <c:pt idx="159">
                  <c:v>60</c:v>
                </c:pt>
                <c:pt idx="160">
                  <c:v>52</c:v>
                </c:pt>
                <c:pt idx="161">
                  <c:v>66</c:v>
                </c:pt>
                <c:pt idx="162">
                  <c:v>66</c:v>
                </c:pt>
                <c:pt idx="163">
                  <c:v>63</c:v>
                </c:pt>
                <c:pt idx="164">
                  <c:v>88</c:v>
                </c:pt>
                <c:pt idx="165">
                  <c:v>57</c:v>
                </c:pt>
                <c:pt idx="166">
                  <c:v>85</c:v>
                </c:pt>
                <c:pt idx="167">
                  <c:v>59</c:v>
                </c:pt>
                <c:pt idx="168">
                  <c:v>113</c:v>
                </c:pt>
                <c:pt idx="169">
                  <c:v>46</c:v>
                </c:pt>
                <c:pt idx="170">
                  <c:v>48</c:v>
                </c:pt>
                <c:pt idx="171">
                  <c:v>81</c:v>
                </c:pt>
                <c:pt idx="172">
                  <c:v>35</c:v>
                </c:pt>
                <c:pt idx="173">
                  <c:v>87</c:v>
                </c:pt>
                <c:pt idx="174">
                  <c:v>63</c:v>
                </c:pt>
                <c:pt idx="175">
                  <c:v>15</c:v>
                </c:pt>
                <c:pt idx="176">
                  <c:v>77</c:v>
                </c:pt>
                <c:pt idx="177">
                  <c:v>36</c:v>
                </c:pt>
                <c:pt idx="178">
                  <c:v>63</c:v>
                </c:pt>
                <c:pt idx="179">
                  <c:v>83</c:v>
                </c:pt>
                <c:pt idx="180">
                  <c:v>86</c:v>
                </c:pt>
                <c:pt idx="181">
                  <c:v>34</c:v>
                </c:pt>
                <c:pt idx="182">
                  <c:v>66</c:v>
                </c:pt>
                <c:pt idx="183">
                  <c:v>55</c:v>
                </c:pt>
                <c:pt idx="184">
                  <c:v>66</c:v>
                </c:pt>
                <c:pt idx="185">
                  <c:v>77</c:v>
                </c:pt>
                <c:pt idx="186">
                  <c:v>94</c:v>
                </c:pt>
                <c:pt idx="187">
                  <c:v>54</c:v>
                </c:pt>
                <c:pt idx="188">
                  <c:v>65</c:v>
                </c:pt>
                <c:pt idx="189">
                  <c:v>62</c:v>
                </c:pt>
                <c:pt idx="190">
                  <c:v>47</c:v>
                </c:pt>
                <c:pt idx="191">
                  <c:v>54</c:v>
                </c:pt>
                <c:pt idx="192">
                  <c:v>48</c:v>
                </c:pt>
                <c:pt idx="193">
                  <c:v>82</c:v>
                </c:pt>
                <c:pt idx="194">
                  <c:v>30</c:v>
                </c:pt>
                <c:pt idx="195">
                  <c:v>47</c:v>
                </c:pt>
                <c:pt idx="196">
                  <c:v>72</c:v>
                </c:pt>
                <c:pt idx="197">
                  <c:v>46</c:v>
                </c:pt>
                <c:pt idx="198">
                  <c:v>67</c:v>
                </c:pt>
                <c:pt idx="199">
                  <c:v>82</c:v>
                </c:pt>
                <c:pt idx="200">
                  <c:v>82</c:v>
                </c:pt>
                <c:pt idx="201">
                  <c:v>73</c:v>
                </c:pt>
                <c:pt idx="202">
                  <c:v>40</c:v>
                </c:pt>
                <c:pt idx="203">
                  <c:v>73</c:v>
                </c:pt>
                <c:pt idx="204">
                  <c:v>26</c:v>
                </c:pt>
                <c:pt idx="205">
                  <c:v>73</c:v>
                </c:pt>
                <c:pt idx="206">
                  <c:v>40</c:v>
                </c:pt>
                <c:pt idx="207">
                  <c:v>52</c:v>
                </c:pt>
                <c:pt idx="208">
                  <c:v>11</c:v>
                </c:pt>
                <c:pt idx="209">
                  <c:v>80</c:v>
                </c:pt>
                <c:pt idx="210">
                  <c:v>72</c:v>
                </c:pt>
                <c:pt idx="211">
                  <c:v>35</c:v>
                </c:pt>
                <c:pt idx="212">
                  <c:v>63</c:v>
                </c:pt>
                <c:pt idx="213">
                  <c:v>47</c:v>
                </c:pt>
                <c:pt idx="214">
                  <c:v>53</c:v>
                </c:pt>
                <c:pt idx="215">
                  <c:v>83</c:v>
                </c:pt>
                <c:pt idx="216">
                  <c:v>38</c:v>
                </c:pt>
                <c:pt idx="217">
                  <c:v>68</c:v>
                </c:pt>
                <c:pt idx="218">
                  <c:v>58</c:v>
                </c:pt>
                <c:pt idx="219">
                  <c:v>31</c:v>
                </c:pt>
                <c:pt idx="220">
                  <c:v>53</c:v>
                </c:pt>
                <c:pt idx="221">
                  <c:v>69</c:v>
                </c:pt>
                <c:pt idx="222">
                  <c:v>42</c:v>
                </c:pt>
                <c:pt idx="223">
                  <c:v>57</c:v>
                </c:pt>
                <c:pt idx="224">
                  <c:v>70</c:v>
                </c:pt>
                <c:pt idx="225">
                  <c:v>39</c:v>
                </c:pt>
                <c:pt idx="226">
                  <c:v>44</c:v>
                </c:pt>
                <c:pt idx="227">
                  <c:v>30</c:v>
                </c:pt>
                <c:pt idx="228">
                  <c:v>81</c:v>
                </c:pt>
                <c:pt idx="229">
                  <c:v>59</c:v>
                </c:pt>
                <c:pt idx="230">
                  <c:v>85</c:v>
                </c:pt>
                <c:pt idx="231">
                  <c:v>56</c:v>
                </c:pt>
                <c:pt idx="232">
                  <c:v>66</c:v>
                </c:pt>
                <c:pt idx="233">
                  <c:v>39</c:v>
                </c:pt>
                <c:pt idx="234">
                  <c:v>47</c:v>
                </c:pt>
                <c:pt idx="235">
                  <c:v>53</c:v>
                </c:pt>
                <c:pt idx="236">
                  <c:v>49</c:v>
                </c:pt>
                <c:pt idx="237">
                  <c:v>83</c:v>
                </c:pt>
                <c:pt idx="238">
                  <c:v>100</c:v>
                </c:pt>
                <c:pt idx="239">
                  <c:v>78</c:v>
                </c:pt>
                <c:pt idx="240">
                  <c:v>90</c:v>
                </c:pt>
                <c:pt idx="241">
                  <c:v>58</c:v>
                </c:pt>
                <c:pt idx="242">
                  <c:v>57</c:v>
                </c:pt>
                <c:pt idx="243">
                  <c:v>81</c:v>
                </c:pt>
                <c:pt idx="244">
                  <c:v>36</c:v>
                </c:pt>
                <c:pt idx="245">
                  <c:v>38</c:v>
                </c:pt>
                <c:pt idx="246">
                  <c:v>35</c:v>
                </c:pt>
                <c:pt idx="247">
                  <c:v>29</c:v>
                </c:pt>
                <c:pt idx="248">
                  <c:v>50</c:v>
                </c:pt>
                <c:pt idx="249">
                  <c:v>49</c:v>
                </c:pt>
                <c:pt idx="250">
                  <c:v>88</c:v>
                </c:pt>
                <c:pt idx="251">
                  <c:v>75</c:v>
                </c:pt>
                <c:pt idx="252">
                  <c:v>55</c:v>
                </c:pt>
                <c:pt idx="253">
                  <c:v>38</c:v>
                </c:pt>
                <c:pt idx="254">
                  <c:v>84</c:v>
                </c:pt>
                <c:pt idx="255">
                  <c:v>34</c:v>
                </c:pt>
                <c:pt idx="256">
                  <c:v>71</c:v>
                </c:pt>
                <c:pt idx="257">
                  <c:v>58</c:v>
                </c:pt>
                <c:pt idx="258">
                  <c:v>61</c:v>
                </c:pt>
                <c:pt idx="259">
                  <c:v>99</c:v>
                </c:pt>
                <c:pt idx="260">
                  <c:v>45</c:v>
                </c:pt>
                <c:pt idx="261">
                  <c:v>78</c:v>
                </c:pt>
                <c:pt idx="262">
                  <c:v>41</c:v>
                </c:pt>
                <c:pt idx="263">
                  <c:v>34</c:v>
                </c:pt>
                <c:pt idx="264">
                  <c:v>34</c:v>
                </c:pt>
                <c:pt idx="265">
                  <c:v>72</c:v>
                </c:pt>
                <c:pt idx="266">
                  <c:v>23</c:v>
                </c:pt>
                <c:pt idx="267">
                  <c:v>40</c:v>
                </c:pt>
                <c:pt idx="268">
                  <c:v>23</c:v>
                </c:pt>
                <c:pt idx="269">
                  <c:v>66</c:v>
                </c:pt>
                <c:pt idx="270">
                  <c:v>25</c:v>
                </c:pt>
                <c:pt idx="271">
                  <c:v>33</c:v>
                </c:pt>
                <c:pt idx="272">
                  <c:v>68</c:v>
                </c:pt>
                <c:pt idx="273">
                  <c:v>56</c:v>
                </c:pt>
                <c:pt idx="274">
                  <c:v>69</c:v>
                </c:pt>
                <c:pt idx="275">
                  <c:v>59</c:v>
                </c:pt>
                <c:pt idx="276">
                  <c:v>41</c:v>
                </c:pt>
                <c:pt idx="277">
                  <c:v>46</c:v>
                </c:pt>
                <c:pt idx="278">
                  <c:v>38</c:v>
                </c:pt>
                <c:pt idx="279">
                  <c:v>69</c:v>
                </c:pt>
                <c:pt idx="280">
                  <c:v>56</c:v>
                </c:pt>
                <c:pt idx="281">
                  <c:v>76</c:v>
                </c:pt>
                <c:pt idx="282">
                  <c:v>93</c:v>
                </c:pt>
                <c:pt idx="283">
                  <c:v>76</c:v>
                </c:pt>
                <c:pt idx="284">
                  <c:v>18</c:v>
                </c:pt>
                <c:pt idx="285">
                  <c:v>41</c:v>
                </c:pt>
                <c:pt idx="286">
                  <c:v>78</c:v>
                </c:pt>
                <c:pt idx="287">
                  <c:v>51</c:v>
                </c:pt>
                <c:pt idx="288">
                  <c:v>78</c:v>
                </c:pt>
                <c:pt idx="289">
                  <c:v>55</c:v>
                </c:pt>
                <c:pt idx="290">
                  <c:v>58</c:v>
                </c:pt>
                <c:pt idx="291">
                  <c:v>56</c:v>
                </c:pt>
                <c:pt idx="292">
                  <c:v>42</c:v>
                </c:pt>
                <c:pt idx="293">
                  <c:v>69</c:v>
                </c:pt>
                <c:pt idx="294">
                  <c:v>62</c:v>
                </c:pt>
                <c:pt idx="295">
                  <c:v>65</c:v>
                </c:pt>
                <c:pt idx="296">
                  <c:v>33</c:v>
                </c:pt>
                <c:pt idx="297">
                  <c:v>108</c:v>
                </c:pt>
                <c:pt idx="298">
                  <c:v>78</c:v>
                </c:pt>
                <c:pt idx="299">
                  <c:v>53</c:v>
                </c:pt>
                <c:pt idx="300">
                  <c:v>84</c:v>
                </c:pt>
                <c:pt idx="301">
                  <c:v>30</c:v>
                </c:pt>
                <c:pt idx="302">
                  <c:v>18</c:v>
                </c:pt>
                <c:pt idx="303">
                  <c:v>63</c:v>
                </c:pt>
                <c:pt idx="304">
                  <c:v>42</c:v>
                </c:pt>
                <c:pt idx="305">
                  <c:v>72</c:v>
                </c:pt>
                <c:pt idx="306">
                  <c:v>43</c:v>
                </c:pt>
                <c:pt idx="307">
                  <c:v>70</c:v>
                </c:pt>
                <c:pt idx="308">
                  <c:v>33</c:v>
                </c:pt>
                <c:pt idx="309">
                  <c:v>64</c:v>
                </c:pt>
                <c:pt idx="310">
                  <c:v>46</c:v>
                </c:pt>
                <c:pt idx="311">
                  <c:v>60</c:v>
                </c:pt>
                <c:pt idx="312">
                  <c:v>42</c:v>
                </c:pt>
                <c:pt idx="313">
                  <c:v>57</c:v>
                </c:pt>
                <c:pt idx="314">
                  <c:v>58</c:v>
                </c:pt>
                <c:pt idx="315">
                  <c:v>33</c:v>
                </c:pt>
                <c:pt idx="316">
                  <c:v>53</c:v>
                </c:pt>
                <c:pt idx="317">
                  <c:v>98</c:v>
                </c:pt>
                <c:pt idx="318">
                  <c:v>76</c:v>
                </c:pt>
                <c:pt idx="319">
                  <c:v>52</c:v>
                </c:pt>
                <c:pt idx="320">
                  <c:v>87</c:v>
                </c:pt>
                <c:pt idx="321">
                  <c:v>66</c:v>
                </c:pt>
                <c:pt idx="322">
                  <c:v>47</c:v>
                </c:pt>
                <c:pt idx="323">
                  <c:v>36</c:v>
                </c:pt>
                <c:pt idx="324">
                  <c:v>58</c:v>
                </c:pt>
                <c:pt idx="325">
                  <c:v>68</c:v>
                </c:pt>
                <c:pt idx="326">
                  <c:v>35</c:v>
                </c:pt>
                <c:pt idx="327">
                  <c:v>57</c:v>
                </c:pt>
                <c:pt idx="328">
                  <c:v>68</c:v>
                </c:pt>
                <c:pt idx="329">
                  <c:v>60</c:v>
                </c:pt>
                <c:pt idx="330">
                  <c:v>32</c:v>
                </c:pt>
                <c:pt idx="331">
                  <c:v>92</c:v>
                </c:pt>
                <c:pt idx="332">
                  <c:v>65</c:v>
                </c:pt>
                <c:pt idx="333">
                  <c:v>68</c:v>
                </c:pt>
                <c:pt idx="334">
                  <c:v>55</c:v>
                </c:pt>
                <c:pt idx="335">
                  <c:v>41</c:v>
                </c:pt>
                <c:pt idx="336">
                  <c:v>42</c:v>
                </c:pt>
                <c:pt idx="337">
                  <c:v>52</c:v>
                </c:pt>
                <c:pt idx="338">
                  <c:v>29</c:v>
                </c:pt>
                <c:pt idx="339">
                  <c:v>49</c:v>
                </c:pt>
                <c:pt idx="340">
                  <c:v>72</c:v>
                </c:pt>
                <c:pt idx="341">
                  <c:v>36</c:v>
                </c:pt>
                <c:pt idx="342">
                  <c:v>88</c:v>
                </c:pt>
                <c:pt idx="343">
                  <c:v>39</c:v>
                </c:pt>
                <c:pt idx="344">
                  <c:v>51</c:v>
                </c:pt>
                <c:pt idx="345">
                  <c:v>50</c:v>
                </c:pt>
                <c:pt idx="346">
                  <c:v>44</c:v>
                </c:pt>
                <c:pt idx="347">
                  <c:v>47</c:v>
                </c:pt>
                <c:pt idx="348">
                  <c:v>46</c:v>
                </c:pt>
                <c:pt idx="349">
                  <c:v>68</c:v>
                </c:pt>
                <c:pt idx="350">
                  <c:v>57</c:v>
                </c:pt>
                <c:pt idx="351">
                  <c:v>64</c:v>
                </c:pt>
                <c:pt idx="352">
                  <c:v>39</c:v>
                </c:pt>
                <c:pt idx="353">
                  <c:v>77</c:v>
                </c:pt>
                <c:pt idx="354">
                  <c:v>42</c:v>
                </c:pt>
                <c:pt idx="355">
                  <c:v>42</c:v>
                </c:pt>
                <c:pt idx="356">
                  <c:v>31</c:v>
                </c:pt>
                <c:pt idx="357">
                  <c:v>93</c:v>
                </c:pt>
                <c:pt idx="358">
                  <c:v>47</c:v>
                </c:pt>
                <c:pt idx="359">
                  <c:v>42</c:v>
                </c:pt>
                <c:pt idx="360">
                  <c:v>56</c:v>
                </c:pt>
                <c:pt idx="361">
                  <c:v>84</c:v>
                </c:pt>
                <c:pt idx="362">
                  <c:v>44</c:v>
                </c:pt>
                <c:pt idx="363">
                  <c:v>40</c:v>
                </c:pt>
                <c:pt idx="364">
                  <c:v>51</c:v>
                </c:pt>
                <c:pt idx="365">
                  <c:v>31</c:v>
                </c:pt>
                <c:pt idx="366">
                  <c:v>51</c:v>
                </c:pt>
                <c:pt idx="367">
                  <c:v>82</c:v>
                </c:pt>
                <c:pt idx="368">
                  <c:v>53</c:v>
                </c:pt>
                <c:pt idx="369">
                  <c:v>48</c:v>
                </c:pt>
                <c:pt idx="370">
                  <c:v>32</c:v>
                </c:pt>
                <c:pt idx="371">
                  <c:v>59</c:v>
                </c:pt>
                <c:pt idx="372">
                  <c:v>40</c:v>
                </c:pt>
                <c:pt idx="373">
                  <c:v>79</c:v>
                </c:pt>
                <c:pt idx="374">
                  <c:v>96</c:v>
                </c:pt>
                <c:pt idx="375">
                  <c:v>35</c:v>
                </c:pt>
                <c:pt idx="376">
                  <c:v>84</c:v>
                </c:pt>
                <c:pt idx="377">
                  <c:v>66</c:v>
                </c:pt>
                <c:pt idx="378">
                  <c:v>53</c:v>
                </c:pt>
                <c:pt idx="379">
                  <c:v>55</c:v>
                </c:pt>
                <c:pt idx="380">
                  <c:v>54</c:v>
                </c:pt>
                <c:pt idx="381">
                  <c:v>53</c:v>
                </c:pt>
                <c:pt idx="382">
                  <c:v>45</c:v>
                </c:pt>
                <c:pt idx="383">
                  <c:v>67</c:v>
                </c:pt>
                <c:pt idx="384">
                  <c:v>46</c:v>
                </c:pt>
                <c:pt idx="385">
                  <c:v>57</c:v>
                </c:pt>
                <c:pt idx="386">
                  <c:v>68</c:v>
                </c:pt>
                <c:pt idx="387">
                  <c:v>69</c:v>
                </c:pt>
                <c:pt idx="388">
                  <c:v>58</c:v>
                </c:pt>
                <c:pt idx="389">
                  <c:v>51</c:v>
                </c:pt>
                <c:pt idx="390">
                  <c:v>57</c:v>
                </c:pt>
                <c:pt idx="391">
                  <c:v>47</c:v>
                </c:pt>
                <c:pt idx="392">
                  <c:v>51</c:v>
                </c:pt>
                <c:pt idx="393">
                  <c:v>48</c:v>
                </c:pt>
                <c:pt idx="394">
                  <c:v>83</c:v>
                </c:pt>
                <c:pt idx="395">
                  <c:v>66</c:v>
                </c:pt>
                <c:pt idx="396">
                  <c:v>39</c:v>
                </c:pt>
                <c:pt idx="397">
                  <c:v>56</c:v>
                </c:pt>
                <c:pt idx="398">
                  <c:v>52</c:v>
                </c:pt>
                <c:pt idx="399">
                  <c:v>67</c:v>
                </c:pt>
                <c:pt idx="400">
                  <c:v>68</c:v>
                </c:pt>
                <c:pt idx="401">
                  <c:v>57</c:v>
                </c:pt>
                <c:pt idx="402">
                  <c:v>40</c:v>
                </c:pt>
                <c:pt idx="403">
                  <c:v>36</c:v>
                </c:pt>
                <c:pt idx="404">
                  <c:v>74</c:v>
                </c:pt>
                <c:pt idx="405">
                  <c:v>48</c:v>
                </c:pt>
                <c:pt idx="406">
                  <c:v>42</c:v>
                </c:pt>
                <c:pt idx="407">
                  <c:v>31</c:v>
                </c:pt>
                <c:pt idx="408">
                  <c:v>36</c:v>
                </c:pt>
                <c:pt idx="409">
                  <c:v>59</c:v>
                </c:pt>
                <c:pt idx="410">
                  <c:v>58</c:v>
                </c:pt>
                <c:pt idx="411">
                  <c:v>66</c:v>
                </c:pt>
                <c:pt idx="412">
                  <c:v>63</c:v>
                </c:pt>
                <c:pt idx="413">
                  <c:v>40</c:v>
                </c:pt>
                <c:pt idx="414">
                  <c:v>27</c:v>
                </c:pt>
                <c:pt idx="415">
                  <c:v>51</c:v>
                </c:pt>
                <c:pt idx="416">
                  <c:v>56</c:v>
                </c:pt>
                <c:pt idx="417">
                  <c:v>96</c:v>
                </c:pt>
                <c:pt idx="418">
                  <c:v>49</c:v>
                </c:pt>
                <c:pt idx="419">
                  <c:v>81</c:v>
                </c:pt>
                <c:pt idx="420">
                  <c:v>64</c:v>
                </c:pt>
                <c:pt idx="421">
                  <c:v>79</c:v>
                </c:pt>
                <c:pt idx="422">
                  <c:v>50</c:v>
                </c:pt>
                <c:pt idx="423">
                  <c:v>54</c:v>
                </c:pt>
                <c:pt idx="424">
                  <c:v>119</c:v>
                </c:pt>
                <c:pt idx="425">
                  <c:v>52</c:v>
                </c:pt>
                <c:pt idx="426">
                  <c:v>50</c:v>
                </c:pt>
                <c:pt idx="427">
                  <c:v>24</c:v>
                </c:pt>
                <c:pt idx="428">
                  <c:v>77</c:v>
                </c:pt>
                <c:pt idx="429">
                  <c:v>88</c:v>
                </c:pt>
                <c:pt idx="430">
                  <c:v>37</c:v>
                </c:pt>
                <c:pt idx="431">
                  <c:v>58</c:v>
                </c:pt>
                <c:pt idx="432">
                  <c:v>80</c:v>
                </c:pt>
                <c:pt idx="433">
                  <c:v>37</c:v>
                </c:pt>
                <c:pt idx="434">
                  <c:v>39</c:v>
                </c:pt>
                <c:pt idx="435">
                  <c:v>39</c:v>
                </c:pt>
                <c:pt idx="436">
                  <c:v>33</c:v>
                </c:pt>
                <c:pt idx="437">
                  <c:v>74</c:v>
                </c:pt>
                <c:pt idx="438">
                  <c:v>56</c:v>
                </c:pt>
                <c:pt idx="439">
                  <c:v>68</c:v>
                </c:pt>
                <c:pt idx="440">
                  <c:v>44</c:v>
                </c:pt>
                <c:pt idx="441">
                  <c:v>39</c:v>
                </c:pt>
                <c:pt idx="442">
                  <c:v>28</c:v>
                </c:pt>
                <c:pt idx="443">
                  <c:v>45</c:v>
                </c:pt>
                <c:pt idx="444">
                  <c:v>68</c:v>
                </c:pt>
                <c:pt idx="445">
                  <c:v>67</c:v>
                </c:pt>
                <c:pt idx="446">
                  <c:v>40</c:v>
                </c:pt>
                <c:pt idx="447">
                  <c:v>56</c:v>
                </c:pt>
                <c:pt idx="448">
                  <c:v>59</c:v>
                </c:pt>
                <c:pt idx="449">
                  <c:v>34</c:v>
                </c:pt>
                <c:pt idx="450">
                  <c:v>48</c:v>
                </c:pt>
                <c:pt idx="451">
                  <c:v>41</c:v>
                </c:pt>
                <c:pt idx="452">
                  <c:v>34</c:v>
                </c:pt>
                <c:pt idx="453">
                  <c:v>100</c:v>
                </c:pt>
                <c:pt idx="454">
                  <c:v>52</c:v>
                </c:pt>
                <c:pt idx="455">
                  <c:v>46</c:v>
                </c:pt>
                <c:pt idx="456">
                  <c:v>55</c:v>
                </c:pt>
                <c:pt idx="457">
                  <c:v>41</c:v>
                </c:pt>
                <c:pt idx="458">
                  <c:v>48</c:v>
                </c:pt>
                <c:pt idx="459">
                  <c:v>33</c:v>
                </c:pt>
                <c:pt idx="460">
                  <c:v>72</c:v>
                </c:pt>
                <c:pt idx="461">
                  <c:v>59</c:v>
                </c:pt>
                <c:pt idx="462">
                  <c:v>84</c:v>
                </c:pt>
                <c:pt idx="463">
                  <c:v>54</c:v>
                </c:pt>
                <c:pt idx="464">
                  <c:v>71</c:v>
                </c:pt>
                <c:pt idx="465">
                  <c:v>58</c:v>
                </c:pt>
                <c:pt idx="466">
                  <c:v>39</c:v>
                </c:pt>
                <c:pt idx="467">
                  <c:v>36</c:v>
                </c:pt>
                <c:pt idx="468">
                  <c:v>51</c:v>
                </c:pt>
                <c:pt idx="469">
                  <c:v>29</c:v>
                </c:pt>
                <c:pt idx="470">
                  <c:v>81</c:v>
                </c:pt>
                <c:pt idx="471">
                  <c:v>63</c:v>
                </c:pt>
                <c:pt idx="472">
                  <c:v>50</c:v>
                </c:pt>
                <c:pt idx="473">
                  <c:v>34</c:v>
                </c:pt>
                <c:pt idx="474">
                  <c:v>57</c:v>
                </c:pt>
                <c:pt idx="475">
                  <c:v>76</c:v>
                </c:pt>
                <c:pt idx="476">
                  <c:v>64</c:v>
                </c:pt>
                <c:pt idx="477">
                  <c:v>81</c:v>
                </c:pt>
                <c:pt idx="478">
                  <c:v>103</c:v>
                </c:pt>
                <c:pt idx="479">
                  <c:v>51</c:v>
                </c:pt>
                <c:pt idx="480">
                  <c:v>52</c:v>
                </c:pt>
                <c:pt idx="481">
                  <c:v>34</c:v>
                </c:pt>
                <c:pt idx="482">
                  <c:v>83</c:v>
                </c:pt>
                <c:pt idx="483">
                  <c:v>91</c:v>
                </c:pt>
                <c:pt idx="484">
                  <c:v>51</c:v>
                </c:pt>
                <c:pt idx="485">
                  <c:v>80</c:v>
                </c:pt>
                <c:pt idx="486">
                  <c:v>48</c:v>
                </c:pt>
                <c:pt idx="487">
                  <c:v>73</c:v>
                </c:pt>
                <c:pt idx="488">
                  <c:v>87</c:v>
                </c:pt>
                <c:pt idx="489">
                  <c:v>70</c:v>
                </c:pt>
                <c:pt idx="490">
                  <c:v>78</c:v>
                </c:pt>
                <c:pt idx="491">
                  <c:v>71</c:v>
                </c:pt>
                <c:pt idx="492">
                  <c:v>34</c:v>
                </c:pt>
                <c:pt idx="493">
                  <c:v>47</c:v>
                </c:pt>
                <c:pt idx="494">
                  <c:v>27</c:v>
                </c:pt>
                <c:pt idx="495">
                  <c:v>59</c:v>
                </c:pt>
                <c:pt idx="496">
                  <c:v>55</c:v>
                </c:pt>
                <c:pt idx="497">
                  <c:v>60</c:v>
                </c:pt>
                <c:pt idx="498">
                  <c:v>64</c:v>
                </c:pt>
                <c:pt idx="499">
                  <c:v>35</c:v>
                </c:pt>
                <c:pt idx="500">
                  <c:v>48</c:v>
                </c:pt>
                <c:pt idx="501">
                  <c:v>48</c:v>
                </c:pt>
                <c:pt idx="502">
                  <c:v>69</c:v>
                </c:pt>
                <c:pt idx="503">
                  <c:v>43</c:v>
                </c:pt>
                <c:pt idx="504">
                  <c:v>59</c:v>
                </c:pt>
                <c:pt idx="505">
                  <c:v>74</c:v>
                </c:pt>
                <c:pt idx="506">
                  <c:v>30</c:v>
                </c:pt>
                <c:pt idx="507">
                  <c:v>84</c:v>
                </c:pt>
                <c:pt idx="508">
                  <c:v>65</c:v>
                </c:pt>
                <c:pt idx="509">
                  <c:v>46</c:v>
                </c:pt>
                <c:pt idx="510">
                  <c:v>37</c:v>
                </c:pt>
                <c:pt idx="511">
                  <c:v>39</c:v>
                </c:pt>
                <c:pt idx="512">
                  <c:v>68</c:v>
                </c:pt>
                <c:pt idx="513">
                  <c:v>37</c:v>
                </c:pt>
                <c:pt idx="514">
                  <c:v>51</c:v>
                </c:pt>
                <c:pt idx="515">
                  <c:v>56</c:v>
                </c:pt>
                <c:pt idx="516">
                  <c:v>64</c:v>
                </c:pt>
                <c:pt idx="517">
                  <c:v>33</c:v>
                </c:pt>
                <c:pt idx="518">
                  <c:v>51</c:v>
                </c:pt>
                <c:pt idx="519">
                  <c:v>58</c:v>
                </c:pt>
                <c:pt idx="520">
                  <c:v>57</c:v>
                </c:pt>
                <c:pt idx="521">
                  <c:v>64</c:v>
                </c:pt>
                <c:pt idx="522">
                  <c:v>76</c:v>
                </c:pt>
                <c:pt idx="523">
                  <c:v>47</c:v>
                </c:pt>
                <c:pt idx="524">
                  <c:v>28</c:v>
                </c:pt>
                <c:pt idx="525">
                  <c:v>54</c:v>
                </c:pt>
                <c:pt idx="526">
                  <c:v>71</c:v>
                </c:pt>
                <c:pt idx="527">
                  <c:v>26</c:v>
                </c:pt>
                <c:pt idx="528">
                  <c:v>38</c:v>
                </c:pt>
                <c:pt idx="529">
                  <c:v>34</c:v>
                </c:pt>
                <c:pt idx="530">
                  <c:v>60</c:v>
                </c:pt>
                <c:pt idx="531">
                  <c:v>50</c:v>
                </c:pt>
                <c:pt idx="532">
                  <c:v>73</c:v>
                </c:pt>
                <c:pt idx="533">
                  <c:v>74</c:v>
                </c:pt>
                <c:pt idx="534">
                  <c:v>61</c:v>
                </c:pt>
                <c:pt idx="535">
                  <c:v>54</c:v>
                </c:pt>
                <c:pt idx="536">
                  <c:v>60</c:v>
                </c:pt>
                <c:pt idx="537">
                  <c:v>79</c:v>
                </c:pt>
                <c:pt idx="538">
                  <c:v>76</c:v>
                </c:pt>
                <c:pt idx="539">
                  <c:v>66</c:v>
                </c:pt>
                <c:pt idx="540">
                  <c:v>53</c:v>
                </c:pt>
                <c:pt idx="541">
                  <c:v>62</c:v>
                </c:pt>
                <c:pt idx="542">
                  <c:v>27</c:v>
                </c:pt>
                <c:pt idx="543">
                  <c:v>95</c:v>
                </c:pt>
                <c:pt idx="544">
                  <c:v>95</c:v>
                </c:pt>
                <c:pt idx="545">
                  <c:v>70</c:v>
                </c:pt>
                <c:pt idx="546">
                  <c:v>66</c:v>
                </c:pt>
                <c:pt idx="547">
                  <c:v>41</c:v>
                </c:pt>
                <c:pt idx="548">
                  <c:v>41</c:v>
                </c:pt>
                <c:pt idx="549">
                  <c:v>54</c:v>
                </c:pt>
                <c:pt idx="550">
                  <c:v>71</c:v>
                </c:pt>
                <c:pt idx="551">
                  <c:v>51</c:v>
                </c:pt>
                <c:pt idx="552">
                  <c:v>81</c:v>
                </c:pt>
                <c:pt idx="553">
                  <c:v>43</c:v>
                </c:pt>
                <c:pt idx="554">
                  <c:v>68</c:v>
                </c:pt>
                <c:pt idx="555">
                  <c:v>67</c:v>
                </c:pt>
                <c:pt idx="556">
                  <c:v>57</c:v>
                </c:pt>
                <c:pt idx="557">
                  <c:v>64</c:v>
                </c:pt>
                <c:pt idx="558">
                  <c:v>31</c:v>
                </c:pt>
                <c:pt idx="559">
                  <c:v>57</c:v>
                </c:pt>
                <c:pt idx="560">
                  <c:v>65</c:v>
                </c:pt>
                <c:pt idx="561">
                  <c:v>71</c:v>
                </c:pt>
                <c:pt idx="562">
                  <c:v>45</c:v>
                </c:pt>
                <c:pt idx="563">
                  <c:v>33</c:v>
                </c:pt>
                <c:pt idx="564">
                  <c:v>32</c:v>
                </c:pt>
                <c:pt idx="565">
                  <c:v>73</c:v>
                </c:pt>
                <c:pt idx="566">
                  <c:v>53</c:v>
                </c:pt>
                <c:pt idx="567">
                  <c:v>48</c:v>
                </c:pt>
                <c:pt idx="568">
                  <c:v>79</c:v>
                </c:pt>
                <c:pt idx="569">
                  <c:v>83</c:v>
                </c:pt>
                <c:pt idx="570">
                  <c:v>56</c:v>
                </c:pt>
                <c:pt idx="571">
                  <c:v>23</c:v>
                </c:pt>
                <c:pt idx="572">
                  <c:v>82</c:v>
                </c:pt>
                <c:pt idx="573">
                  <c:v>75</c:v>
                </c:pt>
                <c:pt idx="574">
                  <c:v>71</c:v>
                </c:pt>
                <c:pt idx="575">
                  <c:v>75</c:v>
                </c:pt>
                <c:pt idx="576">
                  <c:v>60</c:v>
                </c:pt>
                <c:pt idx="577">
                  <c:v>61</c:v>
                </c:pt>
                <c:pt idx="578">
                  <c:v>72</c:v>
                </c:pt>
                <c:pt idx="579">
                  <c:v>47</c:v>
                </c:pt>
                <c:pt idx="580">
                  <c:v>59</c:v>
                </c:pt>
                <c:pt idx="581">
                  <c:v>81</c:v>
                </c:pt>
                <c:pt idx="582">
                  <c:v>35</c:v>
                </c:pt>
                <c:pt idx="583">
                  <c:v>39</c:v>
                </c:pt>
                <c:pt idx="584">
                  <c:v>75</c:v>
                </c:pt>
                <c:pt idx="585">
                  <c:v>62</c:v>
                </c:pt>
                <c:pt idx="586">
                  <c:v>57</c:v>
                </c:pt>
                <c:pt idx="587">
                  <c:v>50</c:v>
                </c:pt>
                <c:pt idx="588">
                  <c:v>65</c:v>
                </c:pt>
                <c:pt idx="589">
                  <c:v>45</c:v>
                </c:pt>
                <c:pt idx="590">
                  <c:v>81</c:v>
                </c:pt>
                <c:pt idx="591">
                  <c:v>64</c:v>
                </c:pt>
                <c:pt idx="592">
                  <c:v>69</c:v>
                </c:pt>
                <c:pt idx="593">
                  <c:v>76</c:v>
                </c:pt>
                <c:pt idx="594">
                  <c:v>41</c:v>
                </c:pt>
                <c:pt idx="595">
                  <c:v>62</c:v>
                </c:pt>
                <c:pt idx="596">
                  <c:v>69</c:v>
                </c:pt>
                <c:pt idx="597">
                  <c:v>79</c:v>
                </c:pt>
                <c:pt idx="598">
                  <c:v>134</c:v>
                </c:pt>
                <c:pt idx="599">
                  <c:v>49</c:v>
                </c:pt>
                <c:pt idx="600">
                  <c:v>65</c:v>
                </c:pt>
                <c:pt idx="601">
                  <c:v>61</c:v>
                </c:pt>
                <c:pt idx="602">
                  <c:v>44</c:v>
                </c:pt>
                <c:pt idx="603">
                  <c:v>72</c:v>
                </c:pt>
                <c:pt idx="604">
                  <c:v>52</c:v>
                </c:pt>
                <c:pt idx="605">
                  <c:v>70</c:v>
                </c:pt>
                <c:pt idx="606">
                  <c:v>75</c:v>
                </c:pt>
                <c:pt idx="607">
                  <c:v>63</c:v>
                </c:pt>
                <c:pt idx="608">
                  <c:v>69</c:v>
                </c:pt>
                <c:pt idx="609">
                  <c:v>58</c:v>
                </c:pt>
                <c:pt idx="610">
                  <c:v>60</c:v>
                </c:pt>
                <c:pt idx="611">
                  <c:v>42</c:v>
                </c:pt>
                <c:pt idx="612">
                  <c:v>76</c:v>
                </c:pt>
                <c:pt idx="613">
                  <c:v>37</c:v>
                </c:pt>
                <c:pt idx="614">
                  <c:v>81</c:v>
                </c:pt>
                <c:pt idx="615">
                  <c:v>85</c:v>
                </c:pt>
                <c:pt idx="616">
                  <c:v>60</c:v>
                </c:pt>
                <c:pt idx="617">
                  <c:v>66</c:v>
                </c:pt>
                <c:pt idx="618">
                  <c:v>19</c:v>
                </c:pt>
                <c:pt idx="619">
                  <c:v>130</c:v>
                </c:pt>
                <c:pt idx="620">
                  <c:v>64</c:v>
                </c:pt>
                <c:pt idx="621">
                  <c:v>86</c:v>
                </c:pt>
                <c:pt idx="622">
                  <c:v>68</c:v>
                </c:pt>
                <c:pt idx="623">
                  <c:v>62</c:v>
                </c:pt>
                <c:pt idx="624">
                  <c:v>69</c:v>
                </c:pt>
                <c:pt idx="625">
                  <c:v>88</c:v>
                </c:pt>
                <c:pt idx="626">
                  <c:v>86</c:v>
                </c:pt>
                <c:pt idx="627">
                  <c:v>81</c:v>
                </c:pt>
                <c:pt idx="628">
                  <c:v>66</c:v>
                </c:pt>
                <c:pt idx="629">
                  <c:v>63</c:v>
                </c:pt>
                <c:pt idx="630">
                  <c:v>51</c:v>
                </c:pt>
                <c:pt idx="631">
                  <c:v>55</c:v>
                </c:pt>
                <c:pt idx="632">
                  <c:v>50</c:v>
                </c:pt>
                <c:pt idx="633">
                  <c:v>65</c:v>
                </c:pt>
                <c:pt idx="634">
                  <c:v>66</c:v>
                </c:pt>
                <c:pt idx="635">
                  <c:v>63</c:v>
                </c:pt>
                <c:pt idx="636">
                  <c:v>85</c:v>
                </c:pt>
                <c:pt idx="637">
                  <c:v>63</c:v>
                </c:pt>
                <c:pt idx="638">
                  <c:v>68</c:v>
                </c:pt>
                <c:pt idx="639">
                  <c:v>90</c:v>
                </c:pt>
                <c:pt idx="640">
                  <c:v>32</c:v>
                </c:pt>
                <c:pt idx="641">
                  <c:v>42</c:v>
                </c:pt>
                <c:pt idx="642">
                  <c:v>44</c:v>
                </c:pt>
                <c:pt idx="643">
                  <c:v>48</c:v>
                </c:pt>
                <c:pt idx="644">
                  <c:v>93</c:v>
                </c:pt>
                <c:pt idx="645">
                  <c:v>53</c:v>
                </c:pt>
                <c:pt idx="646">
                  <c:v>90</c:v>
                </c:pt>
                <c:pt idx="647">
                  <c:v>56</c:v>
                </c:pt>
                <c:pt idx="648">
                  <c:v>46</c:v>
                </c:pt>
                <c:pt idx="649">
                  <c:v>57</c:v>
                </c:pt>
                <c:pt idx="650">
                  <c:v>43</c:v>
                </c:pt>
                <c:pt idx="651">
                  <c:v>52</c:v>
                </c:pt>
                <c:pt idx="652">
                  <c:v>68</c:v>
                </c:pt>
                <c:pt idx="653">
                  <c:v>60</c:v>
                </c:pt>
                <c:pt idx="654">
                  <c:v>72</c:v>
                </c:pt>
                <c:pt idx="655">
                  <c:v>30</c:v>
                </c:pt>
                <c:pt idx="656">
                  <c:v>58</c:v>
                </c:pt>
                <c:pt idx="657">
                  <c:v>64</c:v>
                </c:pt>
                <c:pt idx="658">
                  <c:v>81</c:v>
                </c:pt>
                <c:pt idx="659">
                  <c:v>39</c:v>
                </c:pt>
                <c:pt idx="660">
                  <c:v>48</c:v>
                </c:pt>
                <c:pt idx="661">
                  <c:v>49</c:v>
                </c:pt>
                <c:pt idx="662">
                  <c:v>46</c:v>
                </c:pt>
                <c:pt idx="663">
                  <c:v>80</c:v>
                </c:pt>
                <c:pt idx="664">
                  <c:v>79</c:v>
                </c:pt>
                <c:pt idx="665">
                  <c:v>58</c:v>
                </c:pt>
                <c:pt idx="666">
                  <c:v>75</c:v>
                </c:pt>
                <c:pt idx="667">
                  <c:v>74</c:v>
                </c:pt>
                <c:pt idx="668">
                  <c:v>44</c:v>
                </c:pt>
                <c:pt idx="669">
                  <c:v>62</c:v>
                </c:pt>
                <c:pt idx="670">
                  <c:v>80</c:v>
                </c:pt>
                <c:pt idx="671">
                  <c:v>49</c:v>
                </c:pt>
                <c:pt idx="672">
                  <c:v>61</c:v>
                </c:pt>
                <c:pt idx="673">
                  <c:v>66</c:v>
                </c:pt>
                <c:pt idx="674">
                  <c:v>68</c:v>
                </c:pt>
                <c:pt idx="675">
                  <c:v>76</c:v>
                </c:pt>
                <c:pt idx="676">
                  <c:v>55</c:v>
                </c:pt>
                <c:pt idx="677">
                  <c:v>58</c:v>
                </c:pt>
                <c:pt idx="678">
                  <c:v>40</c:v>
                </c:pt>
                <c:pt idx="679">
                  <c:v>64</c:v>
                </c:pt>
                <c:pt idx="680">
                  <c:v>57</c:v>
                </c:pt>
                <c:pt idx="681">
                  <c:v>86</c:v>
                </c:pt>
                <c:pt idx="682">
                  <c:v>63</c:v>
                </c:pt>
                <c:pt idx="683">
                  <c:v>76</c:v>
                </c:pt>
                <c:pt idx="684">
                  <c:v>48</c:v>
                </c:pt>
                <c:pt idx="685">
                  <c:v>74</c:v>
                </c:pt>
                <c:pt idx="686">
                  <c:v>72</c:v>
                </c:pt>
                <c:pt idx="687">
                  <c:v>31</c:v>
                </c:pt>
                <c:pt idx="688">
                  <c:v>113</c:v>
                </c:pt>
                <c:pt idx="689">
                  <c:v>71</c:v>
                </c:pt>
                <c:pt idx="690">
                  <c:v>75</c:v>
                </c:pt>
                <c:pt idx="691">
                  <c:v>77</c:v>
                </c:pt>
                <c:pt idx="692">
                  <c:v>132</c:v>
                </c:pt>
                <c:pt idx="693">
                  <c:v>62</c:v>
                </c:pt>
                <c:pt idx="694">
                  <c:v>71</c:v>
                </c:pt>
                <c:pt idx="695">
                  <c:v>67</c:v>
                </c:pt>
                <c:pt idx="696">
                  <c:v>63</c:v>
                </c:pt>
                <c:pt idx="697">
                  <c:v>53</c:v>
                </c:pt>
                <c:pt idx="698">
                  <c:v>54</c:v>
                </c:pt>
                <c:pt idx="699">
                  <c:v>96</c:v>
                </c:pt>
                <c:pt idx="700">
                  <c:v>79</c:v>
                </c:pt>
                <c:pt idx="701">
                  <c:v>57</c:v>
                </c:pt>
                <c:pt idx="702">
                  <c:v>73</c:v>
                </c:pt>
                <c:pt idx="703">
                  <c:v>66</c:v>
                </c:pt>
                <c:pt idx="704">
                  <c:v>52</c:v>
                </c:pt>
                <c:pt idx="705">
                  <c:v>73</c:v>
                </c:pt>
                <c:pt idx="706">
                  <c:v>74</c:v>
                </c:pt>
                <c:pt idx="707">
                  <c:v>46</c:v>
                </c:pt>
                <c:pt idx="708">
                  <c:v>62</c:v>
                </c:pt>
                <c:pt idx="709">
                  <c:v>74</c:v>
                </c:pt>
                <c:pt idx="710">
                  <c:v>85</c:v>
                </c:pt>
                <c:pt idx="711">
                  <c:v>49</c:v>
                </c:pt>
                <c:pt idx="712">
                  <c:v>80</c:v>
                </c:pt>
                <c:pt idx="713">
                  <c:v>72</c:v>
                </c:pt>
                <c:pt idx="714">
                  <c:v>72</c:v>
                </c:pt>
                <c:pt idx="715">
                  <c:v>74</c:v>
                </c:pt>
                <c:pt idx="716">
                  <c:v>66</c:v>
                </c:pt>
                <c:pt idx="717">
                  <c:v>58</c:v>
                </c:pt>
                <c:pt idx="718">
                  <c:v>44</c:v>
                </c:pt>
                <c:pt idx="719">
                  <c:v>69</c:v>
                </c:pt>
                <c:pt idx="720">
                  <c:v>61</c:v>
                </c:pt>
                <c:pt idx="721">
                  <c:v>45</c:v>
                </c:pt>
                <c:pt idx="722">
                  <c:v>56</c:v>
                </c:pt>
                <c:pt idx="723">
                  <c:v>73</c:v>
                </c:pt>
                <c:pt idx="724">
                  <c:v>32</c:v>
                </c:pt>
                <c:pt idx="725">
                  <c:v>81</c:v>
                </c:pt>
                <c:pt idx="726">
                  <c:v>72</c:v>
                </c:pt>
                <c:pt idx="727">
                  <c:v>59</c:v>
                </c:pt>
                <c:pt idx="728">
                  <c:v>53</c:v>
                </c:pt>
                <c:pt idx="729">
                  <c:v>65</c:v>
                </c:pt>
                <c:pt idx="730">
                  <c:v>82</c:v>
                </c:pt>
                <c:pt idx="731">
                  <c:v>83</c:v>
                </c:pt>
                <c:pt idx="732">
                  <c:v>66</c:v>
                </c:pt>
                <c:pt idx="733">
                  <c:v>70</c:v>
                </c:pt>
                <c:pt idx="734">
                  <c:v>66</c:v>
                </c:pt>
                <c:pt idx="735">
                  <c:v>65</c:v>
                </c:pt>
                <c:pt idx="736">
                  <c:v>59</c:v>
                </c:pt>
                <c:pt idx="737">
                  <c:v>96</c:v>
                </c:pt>
                <c:pt idx="738">
                  <c:v>73</c:v>
                </c:pt>
                <c:pt idx="739">
                  <c:v>45</c:v>
                </c:pt>
                <c:pt idx="740">
                  <c:v>65</c:v>
                </c:pt>
                <c:pt idx="741">
                  <c:v>55</c:v>
                </c:pt>
                <c:pt idx="742">
                  <c:v>71</c:v>
                </c:pt>
                <c:pt idx="743">
                  <c:v>52</c:v>
                </c:pt>
                <c:pt idx="744">
                  <c:v>74</c:v>
                </c:pt>
                <c:pt idx="745">
                  <c:v>88</c:v>
                </c:pt>
                <c:pt idx="746">
                  <c:v>65</c:v>
                </c:pt>
                <c:pt idx="747">
                  <c:v>58</c:v>
                </c:pt>
                <c:pt idx="748">
                  <c:v>78</c:v>
                </c:pt>
                <c:pt idx="749">
                  <c:v>58</c:v>
                </c:pt>
                <c:pt idx="750">
                  <c:v>81</c:v>
                </c:pt>
                <c:pt idx="751">
                  <c:v>50</c:v>
                </c:pt>
                <c:pt idx="752">
                  <c:v>57</c:v>
                </c:pt>
                <c:pt idx="753">
                  <c:v>65</c:v>
                </c:pt>
                <c:pt idx="754">
                  <c:v>79</c:v>
                </c:pt>
                <c:pt idx="755">
                  <c:v>61</c:v>
                </c:pt>
                <c:pt idx="756">
                  <c:v>40</c:v>
                </c:pt>
                <c:pt idx="757">
                  <c:v>44</c:v>
                </c:pt>
                <c:pt idx="758">
                  <c:v>76</c:v>
                </c:pt>
                <c:pt idx="759">
                  <c:v>53</c:v>
                </c:pt>
                <c:pt idx="760">
                  <c:v>56</c:v>
                </c:pt>
                <c:pt idx="761">
                  <c:v>59</c:v>
                </c:pt>
                <c:pt idx="762">
                  <c:v>64</c:v>
                </c:pt>
                <c:pt idx="763">
                  <c:v>78</c:v>
                </c:pt>
                <c:pt idx="764">
                  <c:v>67</c:v>
                </c:pt>
                <c:pt idx="765">
                  <c:v>72</c:v>
                </c:pt>
                <c:pt idx="766">
                  <c:v>42</c:v>
                </c:pt>
                <c:pt idx="767">
                  <c:v>94</c:v>
                </c:pt>
                <c:pt idx="768">
                  <c:v>65</c:v>
                </c:pt>
                <c:pt idx="769">
                  <c:v>77</c:v>
                </c:pt>
                <c:pt idx="770">
                  <c:v>62</c:v>
                </c:pt>
                <c:pt idx="771">
                  <c:v>61</c:v>
                </c:pt>
                <c:pt idx="772">
                  <c:v>87</c:v>
                </c:pt>
                <c:pt idx="773">
                  <c:v>74</c:v>
                </c:pt>
                <c:pt idx="774">
                  <c:v>35</c:v>
                </c:pt>
                <c:pt idx="775">
                  <c:v>68</c:v>
                </c:pt>
                <c:pt idx="776">
                  <c:v>75</c:v>
                </c:pt>
                <c:pt idx="777">
                  <c:v>62</c:v>
                </c:pt>
                <c:pt idx="778">
                  <c:v>92</c:v>
                </c:pt>
                <c:pt idx="779">
                  <c:v>53</c:v>
                </c:pt>
                <c:pt idx="780">
                  <c:v>76</c:v>
                </c:pt>
                <c:pt idx="781">
                  <c:v>78</c:v>
                </c:pt>
                <c:pt idx="782">
                  <c:v>66</c:v>
                </c:pt>
                <c:pt idx="783">
                  <c:v>77</c:v>
                </c:pt>
                <c:pt idx="784">
                  <c:v>65</c:v>
                </c:pt>
                <c:pt idx="785">
                  <c:v>82</c:v>
                </c:pt>
                <c:pt idx="786">
                  <c:v>69</c:v>
                </c:pt>
                <c:pt idx="787">
                  <c:v>59</c:v>
                </c:pt>
                <c:pt idx="788">
                  <c:v>83</c:v>
                </c:pt>
                <c:pt idx="789">
                  <c:v>81</c:v>
                </c:pt>
              </c:numCache>
            </c:numRef>
          </c:yVal>
          <c:smooth val="0"/>
          <c:extLst>
            <c:ext xmlns:c16="http://schemas.microsoft.com/office/drawing/2014/chart" uri="{C3380CC4-5D6E-409C-BE32-E72D297353CC}">
              <c16:uniqueId val="{00000004-298A-4C49-8CCA-09ADECD9E5CA}"/>
            </c:ext>
          </c:extLst>
        </c:ser>
        <c:dLbls>
          <c:showLegendKey val="0"/>
          <c:showVal val="0"/>
          <c:showCatName val="0"/>
          <c:showSerName val="0"/>
          <c:showPercent val="0"/>
          <c:showBubbleSize val="0"/>
        </c:dLbls>
        <c:axId val="672037792"/>
        <c:axId val="314962144"/>
      </c:scatterChart>
      <c:valAx>
        <c:axId val="672037792"/>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r>
                  <a:rPr lang="en-IN" sz="1200" b="1">
                    <a:solidFill>
                      <a:schemeClr val="bg1"/>
                    </a:solidFill>
                  </a:rPr>
                  <a:t>Revenue</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title>
        <c:numFmt formatCode="0&quot;M&quot;"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314962144"/>
        <c:crosses val="autoZero"/>
        <c:crossBetween val="midCat"/>
      </c:valAx>
      <c:valAx>
        <c:axId val="314962144"/>
        <c:scaling>
          <c:orientation val="minMax"/>
        </c:scaling>
        <c:delete val="1"/>
        <c:axPos val="l"/>
        <c:title>
          <c:tx>
            <c:rich>
              <a:bodyPr rot="-5400000" spcFirstLastPara="1" vertOverflow="ellipsis" vert="horz" wrap="square" anchor="ctr" anchorCtr="1"/>
              <a:lstStyle/>
              <a:p>
                <a:pPr>
                  <a:defRPr sz="1200" b="1" i="0" u="none" strike="noStrike" kern="1200" baseline="0">
                    <a:solidFill>
                      <a:schemeClr val="bg1"/>
                    </a:solidFill>
                    <a:latin typeface="+mn-lt"/>
                    <a:ea typeface="+mn-ea"/>
                    <a:cs typeface="+mn-cs"/>
                  </a:defRPr>
                </a:pPr>
                <a:r>
                  <a:rPr lang="en-IN" sz="1200" b="1">
                    <a:solidFill>
                      <a:schemeClr val="bg1"/>
                    </a:solidFill>
                  </a:rPr>
                  <a:t>Metascore</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title>
        <c:numFmt formatCode="General" sourceLinked="0"/>
        <c:majorTickMark val="out"/>
        <c:minorTickMark val="none"/>
        <c:tickLblPos val="nextTo"/>
        <c:crossAx val="6720377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24000">
          <a:srgbClr val="C00000"/>
        </a:gs>
        <a:gs pos="51000">
          <a:srgbClr val="980A0A"/>
        </a:gs>
        <a:gs pos="41000">
          <a:srgbClr val="980A0A"/>
        </a:gs>
        <a:gs pos="80000">
          <a:srgbClr val="C00000"/>
        </a:gs>
      </a:gsLst>
      <a:lin ang="2700000" scaled="1"/>
      <a:tileRect/>
    </a:gradFill>
    <a:ln w="9525"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78833617607888E-2"/>
          <c:y val="9.8121713561161852E-2"/>
          <c:w val="0.83673574927763106"/>
          <c:h val="0.78440919560246547"/>
        </c:manualLayout>
      </c:layout>
      <c:scatterChart>
        <c:scatterStyle val="lineMarker"/>
        <c:varyColors val="0"/>
        <c:ser>
          <c:idx val="0"/>
          <c:order val="0"/>
          <c:tx>
            <c:strRef>
              <c:f>'Movies count for each year'!$V$1</c:f>
              <c:strCache>
                <c:ptCount val="1"/>
              </c:strCache>
            </c:strRef>
          </c:tx>
          <c:spPr>
            <a:ln w="19050" cap="rnd">
              <a:noFill/>
              <a:round/>
            </a:ln>
            <a:effectLst/>
          </c:spPr>
          <c:marker>
            <c:symbol val="circle"/>
            <c:size val="5"/>
            <c:spPr>
              <a:solidFill>
                <a:schemeClr val="accent1"/>
              </a:solidFill>
              <a:ln w="9525">
                <a:solidFill>
                  <a:schemeClr val="accent1"/>
                </a:solidFill>
              </a:ln>
              <a:effectLst/>
            </c:spPr>
          </c:marker>
          <c:xVal>
            <c:strRef>
              <c:f>'Movies count for each year'!$U$2:$U$793</c:f>
              <c:strCache>
                <c:ptCount val="790"/>
                <c:pt idx="0">
                  <c:v>Revenue</c:v>
                </c:pt>
                <c:pt idx="1">
                  <c:v>0</c:v>
                </c:pt>
                <c:pt idx="2">
                  <c:v>0.01</c:v>
                </c:pt>
                <c:pt idx="3">
                  <c:v>0.02</c:v>
                </c:pt>
                <c:pt idx="4">
                  <c:v>0.03</c:v>
                </c:pt>
                <c:pt idx="5">
                  <c:v>0.04</c:v>
                </c:pt>
                <c:pt idx="6">
                  <c:v>0.05</c:v>
                </c:pt>
                <c:pt idx="7">
                  <c:v>0.06</c:v>
                </c:pt>
                <c:pt idx="8">
                  <c:v>0.07</c:v>
                </c:pt>
                <c:pt idx="9">
                  <c:v>0.08</c:v>
                </c:pt>
                <c:pt idx="10">
                  <c:v>0.09</c:v>
                </c:pt>
                <c:pt idx="11">
                  <c:v>0.11</c:v>
                </c:pt>
                <c:pt idx="12">
                  <c:v>0.12</c:v>
                </c:pt>
                <c:pt idx="13">
                  <c:v>0.13</c:v>
                </c:pt>
                <c:pt idx="14">
                  <c:v>0.15</c:v>
                </c:pt>
                <c:pt idx="15">
                  <c:v>0.16</c:v>
                </c:pt>
                <c:pt idx="16">
                  <c:v>0.18</c:v>
                </c:pt>
                <c:pt idx="17">
                  <c:v>0.2</c:v>
                </c:pt>
                <c:pt idx="18">
                  <c:v>0.22</c:v>
                </c:pt>
                <c:pt idx="19">
                  <c:v>0.23</c:v>
                </c:pt>
                <c:pt idx="20">
                  <c:v>0.25</c:v>
                </c:pt>
                <c:pt idx="21">
                  <c:v>0.28</c:v>
                </c:pt>
                <c:pt idx="22">
                  <c:v>0.29</c:v>
                </c:pt>
                <c:pt idx="23">
                  <c:v>0.3</c:v>
                </c:pt>
                <c:pt idx="24">
                  <c:v>0.32</c:v>
                </c:pt>
                <c:pt idx="25">
                  <c:v>0.33</c:v>
                </c:pt>
                <c:pt idx="26">
                  <c:v>0.34</c:v>
                </c:pt>
                <c:pt idx="27">
                  <c:v>0.4</c:v>
                </c:pt>
                <c:pt idx="28">
                  <c:v>0.44</c:v>
                </c:pt>
                <c:pt idx="29">
                  <c:v>0.51</c:v>
                </c:pt>
                <c:pt idx="30">
                  <c:v>0.54</c:v>
                </c:pt>
                <c:pt idx="31">
                  <c:v>0.56</c:v>
                </c:pt>
                <c:pt idx="32">
                  <c:v>0.58</c:v>
                </c:pt>
                <c:pt idx="33">
                  <c:v>0.61</c:v>
                </c:pt>
                <c:pt idx="34">
                  <c:v>0.64</c:v>
                </c:pt>
                <c:pt idx="35">
                  <c:v>0.66</c:v>
                </c:pt>
                <c:pt idx="36">
                  <c:v>0.69</c:v>
                </c:pt>
                <c:pt idx="37">
                  <c:v>0.78</c:v>
                </c:pt>
                <c:pt idx="38">
                  <c:v>0.79</c:v>
                </c:pt>
                <c:pt idx="39">
                  <c:v>0.81</c:v>
                </c:pt>
                <c:pt idx="40">
                  <c:v>0.86</c:v>
                </c:pt>
                <c:pt idx="41">
                  <c:v>0.92</c:v>
                </c:pt>
                <c:pt idx="42">
                  <c:v>1.01</c:v>
                </c:pt>
                <c:pt idx="43">
                  <c:v>1.02</c:v>
                </c:pt>
                <c:pt idx="44">
                  <c:v>1.08</c:v>
                </c:pt>
                <c:pt idx="45">
                  <c:v>1.2</c:v>
                </c:pt>
                <c:pt idx="46">
                  <c:v>1.21</c:v>
                </c:pt>
                <c:pt idx="47">
                  <c:v>1.29</c:v>
                </c:pt>
                <c:pt idx="48">
                  <c:v>1.33</c:v>
                </c:pt>
                <c:pt idx="49">
                  <c:v>1.36</c:v>
                </c:pt>
                <c:pt idx="50">
                  <c:v>1.4</c:v>
                </c:pt>
                <c:pt idx="51">
                  <c:v>1.48</c:v>
                </c:pt>
                <c:pt idx="52">
                  <c:v>1.66</c:v>
                </c:pt>
                <c:pt idx="53">
                  <c:v>1.72</c:v>
                </c:pt>
                <c:pt idx="54">
                  <c:v>1.74</c:v>
                </c:pt>
                <c:pt idx="55">
                  <c:v>1.8</c:v>
                </c:pt>
                <c:pt idx="56">
                  <c:v>1.82</c:v>
                </c:pt>
                <c:pt idx="57">
                  <c:v>1.87</c:v>
                </c:pt>
                <c:pt idx="58">
                  <c:v>1.91</c:v>
                </c:pt>
                <c:pt idx="59">
                  <c:v>1.98</c:v>
                </c:pt>
                <c:pt idx="60">
                  <c:v>2.01</c:v>
                </c:pt>
                <c:pt idx="61">
                  <c:v>2.02</c:v>
                </c:pt>
                <c:pt idx="62">
                  <c:v>2.13</c:v>
                </c:pt>
                <c:pt idx="63">
                  <c:v>2.14</c:v>
                </c:pt>
                <c:pt idx="64">
                  <c:v>2.2</c:v>
                </c:pt>
                <c:pt idx="65">
                  <c:v>2.21</c:v>
                </c:pt>
                <c:pt idx="66">
                  <c:v>2.27</c:v>
                </c:pt>
                <c:pt idx="67">
                  <c:v>2.28</c:v>
                </c:pt>
                <c:pt idx="68">
                  <c:v>2.32</c:v>
                </c:pt>
                <c:pt idx="69">
                  <c:v>2.34</c:v>
                </c:pt>
                <c:pt idx="70">
                  <c:v>2.41</c:v>
                </c:pt>
                <c:pt idx="71">
                  <c:v>2.61</c:v>
                </c:pt>
                <c:pt idx="72">
                  <c:v>2.7</c:v>
                </c:pt>
                <c:pt idx="73">
                  <c:v>2.87</c:v>
                </c:pt>
                <c:pt idx="74">
                  <c:v>2.96</c:v>
                </c:pt>
                <c:pt idx="75">
                  <c:v>3.03</c:v>
                </c:pt>
                <c:pt idx="76">
                  <c:v>3.08</c:v>
                </c:pt>
                <c:pt idx="77">
                  <c:v>3.18</c:v>
                </c:pt>
                <c:pt idx="78">
                  <c:v>3.19</c:v>
                </c:pt>
                <c:pt idx="79">
                  <c:v>3.22</c:v>
                </c:pt>
                <c:pt idx="80">
                  <c:v>3.23</c:v>
                </c:pt>
                <c:pt idx="81">
                  <c:v>3.33</c:v>
                </c:pt>
                <c:pt idx="82">
                  <c:v>3.36</c:v>
                </c:pt>
                <c:pt idx="83">
                  <c:v>3.37</c:v>
                </c:pt>
                <c:pt idx="84">
                  <c:v>3.4</c:v>
                </c:pt>
                <c:pt idx="85">
                  <c:v>3.44</c:v>
                </c:pt>
                <c:pt idx="86">
                  <c:v>3.45</c:v>
                </c:pt>
                <c:pt idx="87">
                  <c:v>3.49</c:v>
                </c:pt>
                <c:pt idx="88">
                  <c:v>3.59</c:v>
                </c:pt>
                <c:pt idx="89">
                  <c:v>3.64</c:v>
                </c:pt>
                <c:pt idx="90">
                  <c:v>3.68</c:v>
                </c:pt>
                <c:pt idx="91">
                  <c:v>3.71</c:v>
                </c:pt>
                <c:pt idx="92">
                  <c:v>3.73</c:v>
                </c:pt>
                <c:pt idx="93">
                  <c:v>3.77</c:v>
                </c:pt>
                <c:pt idx="94">
                  <c:v>3.85</c:v>
                </c:pt>
                <c:pt idx="95">
                  <c:v>3.9</c:v>
                </c:pt>
                <c:pt idx="96">
                  <c:v>3.91</c:v>
                </c:pt>
                <c:pt idx="97">
                  <c:v>4</c:v>
                </c:pt>
                <c:pt idx="98">
                  <c:v>4.07</c:v>
                </c:pt>
                <c:pt idx="99">
                  <c:v>4.2</c:v>
                </c:pt>
                <c:pt idx="100">
                  <c:v>4.21</c:v>
                </c:pt>
                <c:pt idx="101">
                  <c:v>4.4</c:v>
                </c:pt>
                <c:pt idx="102">
                  <c:v>4.42</c:v>
                </c:pt>
                <c:pt idx="103">
                  <c:v>4.56</c:v>
                </c:pt>
                <c:pt idx="104">
                  <c:v>4.68</c:v>
                </c:pt>
                <c:pt idx="105">
                  <c:v>4.71</c:v>
                </c:pt>
                <c:pt idx="106">
                  <c:v>4.85</c:v>
                </c:pt>
                <c:pt idx="107">
                  <c:v>5.01</c:v>
                </c:pt>
                <c:pt idx="108">
                  <c:v>5.2</c:v>
                </c:pt>
                <c:pt idx="109">
                  <c:v>5.48</c:v>
                </c:pt>
                <c:pt idx="110">
                  <c:v>5.66</c:v>
                </c:pt>
                <c:pt idx="111">
                  <c:v>5.69</c:v>
                </c:pt>
                <c:pt idx="112">
                  <c:v>5.73</c:v>
                </c:pt>
                <c:pt idx="113">
                  <c:v>5.77</c:v>
                </c:pt>
                <c:pt idx="114">
                  <c:v>5.88</c:v>
                </c:pt>
                <c:pt idx="115">
                  <c:v>5.98</c:v>
                </c:pt>
                <c:pt idx="116">
                  <c:v>6.11</c:v>
                </c:pt>
                <c:pt idx="117">
                  <c:v>6.52</c:v>
                </c:pt>
                <c:pt idx="118">
                  <c:v>6.53</c:v>
                </c:pt>
                <c:pt idx="119">
                  <c:v>6.74</c:v>
                </c:pt>
                <c:pt idx="120">
                  <c:v>6.85</c:v>
                </c:pt>
                <c:pt idx="121">
                  <c:v>6.86</c:v>
                </c:pt>
                <c:pt idx="122">
                  <c:v>7.08</c:v>
                </c:pt>
                <c:pt idx="123">
                  <c:v>7.1</c:v>
                </c:pt>
                <c:pt idx="124">
                  <c:v>7.19</c:v>
                </c:pt>
                <c:pt idx="125">
                  <c:v>7.22</c:v>
                </c:pt>
                <c:pt idx="126">
                  <c:v>7.46</c:v>
                </c:pt>
                <c:pt idx="127">
                  <c:v>7.69</c:v>
                </c:pt>
                <c:pt idx="128">
                  <c:v>7.7</c:v>
                </c:pt>
                <c:pt idx="129">
                  <c:v>7.76</c:v>
                </c:pt>
                <c:pt idx="130">
                  <c:v>7.77</c:v>
                </c:pt>
                <c:pt idx="131">
                  <c:v>7.79</c:v>
                </c:pt>
                <c:pt idx="132">
                  <c:v>8.01</c:v>
                </c:pt>
                <c:pt idx="133">
                  <c:v>8.09</c:v>
                </c:pt>
                <c:pt idx="134">
                  <c:v>8.1</c:v>
                </c:pt>
                <c:pt idx="135">
                  <c:v>8.7</c:v>
                </c:pt>
                <c:pt idx="136">
                  <c:v>8.81</c:v>
                </c:pt>
                <c:pt idx="137">
                  <c:v>8.83</c:v>
                </c:pt>
                <c:pt idx="138">
                  <c:v>9.03</c:v>
                </c:pt>
                <c:pt idx="139">
                  <c:v>9.24</c:v>
                </c:pt>
                <c:pt idx="140">
                  <c:v>9.35</c:v>
                </c:pt>
                <c:pt idx="141">
                  <c:v>9.39</c:v>
                </c:pt>
                <c:pt idx="142">
                  <c:v>9.4</c:v>
                </c:pt>
                <c:pt idx="143">
                  <c:v>9.7</c:v>
                </c:pt>
                <c:pt idx="144">
                  <c:v>10.1</c:v>
                </c:pt>
                <c:pt idx="145">
                  <c:v>10.14</c:v>
                </c:pt>
                <c:pt idx="146">
                  <c:v>10.16</c:v>
                </c:pt>
                <c:pt idx="147">
                  <c:v>10.33</c:v>
                </c:pt>
                <c:pt idx="148">
                  <c:v>10.38</c:v>
                </c:pt>
                <c:pt idx="149">
                  <c:v>10.57</c:v>
                </c:pt>
                <c:pt idx="150">
                  <c:v>10.64</c:v>
                </c:pt>
                <c:pt idx="151">
                  <c:v>10.72</c:v>
                </c:pt>
                <c:pt idx="152">
                  <c:v>10.91</c:v>
                </c:pt>
                <c:pt idx="153">
                  <c:v>11.08</c:v>
                </c:pt>
                <c:pt idx="154">
                  <c:v>11.23</c:v>
                </c:pt>
                <c:pt idx="155">
                  <c:v>11.28</c:v>
                </c:pt>
                <c:pt idx="156">
                  <c:v>11.33</c:v>
                </c:pt>
                <c:pt idx="157">
                  <c:v>12.13</c:v>
                </c:pt>
                <c:pt idx="158">
                  <c:v>12.28</c:v>
                </c:pt>
                <c:pt idx="159">
                  <c:v>12.53</c:v>
                </c:pt>
                <c:pt idx="160">
                  <c:v>12.63</c:v>
                </c:pt>
                <c:pt idx="161">
                  <c:v>12.71</c:v>
                </c:pt>
                <c:pt idx="162">
                  <c:v>12.79</c:v>
                </c:pt>
                <c:pt idx="163">
                  <c:v>12.8</c:v>
                </c:pt>
                <c:pt idx="164">
                  <c:v>13.09</c:v>
                </c:pt>
                <c:pt idx="165">
                  <c:v>13.18</c:v>
                </c:pt>
                <c:pt idx="166">
                  <c:v>13.3</c:v>
                </c:pt>
                <c:pt idx="167">
                  <c:v>13.4</c:v>
                </c:pt>
                <c:pt idx="168">
                  <c:v>13.65</c:v>
                </c:pt>
                <c:pt idx="169">
                  <c:v>13.75</c:v>
                </c:pt>
                <c:pt idx="170">
                  <c:v>13.77</c:v>
                </c:pt>
                <c:pt idx="171">
                  <c:v>13.96</c:v>
                </c:pt>
                <c:pt idx="172">
                  <c:v>13.99</c:v>
                </c:pt>
                <c:pt idx="173">
                  <c:v>14.01</c:v>
                </c:pt>
                <c:pt idx="174">
                  <c:v>14.12</c:v>
                </c:pt>
                <c:pt idx="175">
                  <c:v>14.17</c:v>
                </c:pt>
                <c:pt idx="176">
                  <c:v>14.26</c:v>
                </c:pt>
                <c:pt idx="177">
                  <c:v>14.27</c:v>
                </c:pt>
                <c:pt idx="178">
                  <c:v>14.44</c:v>
                </c:pt>
                <c:pt idx="179">
                  <c:v>14.67</c:v>
                </c:pt>
                <c:pt idx="180">
                  <c:v>14.68</c:v>
                </c:pt>
                <c:pt idx="181">
                  <c:v>14.9</c:v>
                </c:pt>
                <c:pt idx="182">
                  <c:v>14.99</c:v>
                </c:pt>
                <c:pt idx="183">
                  <c:v>15.29</c:v>
                </c:pt>
                <c:pt idx="184">
                  <c:v>15.43</c:v>
                </c:pt>
                <c:pt idx="185">
                  <c:v>15.52</c:v>
                </c:pt>
                <c:pt idx="186">
                  <c:v>15.7</c:v>
                </c:pt>
                <c:pt idx="187">
                  <c:v>15.79</c:v>
                </c:pt>
                <c:pt idx="188">
                  <c:v>15.96</c:v>
                </c:pt>
                <c:pt idx="189">
                  <c:v>16.17</c:v>
                </c:pt>
                <c:pt idx="190">
                  <c:v>16.2</c:v>
                </c:pt>
                <c:pt idx="191">
                  <c:v>16.68</c:v>
                </c:pt>
                <c:pt idx="192">
                  <c:v>16.97</c:v>
                </c:pt>
                <c:pt idx="193">
                  <c:v>17.11</c:v>
                </c:pt>
                <c:pt idx="194">
                  <c:v>17.18</c:v>
                </c:pt>
                <c:pt idx="195">
                  <c:v>17.36</c:v>
                </c:pt>
                <c:pt idx="196">
                  <c:v>17.47</c:v>
                </c:pt>
                <c:pt idx="197">
                  <c:v>17.54</c:v>
                </c:pt>
                <c:pt idx="198">
                  <c:v>17.74</c:v>
                </c:pt>
                <c:pt idx="199">
                  <c:v>17.75</c:v>
                </c:pt>
                <c:pt idx="200">
                  <c:v>18.33</c:v>
                </c:pt>
                <c:pt idx="201">
                  <c:v>18.35</c:v>
                </c:pt>
                <c:pt idx="202">
                  <c:v>18.6</c:v>
                </c:pt>
                <c:pt idx="203">
                  <c:v>18.7</c:v>
                </c:pt>
                <c:pt idx="204">
                  <c:v>18.71</c:v>
                </c:pt>
                <c:pt idx="205">
                  <c:v>19</c:v>
                </c:pt>
                <c:pt idx="206">
                  <c:v>19.06</c:v>
                </c:pt>
                <c:pt idx="207">
                  <c:v>19.45</c:v>
                </c:pt>
                <c:pt idx="208">
                  <c:v>19.64</c:v>
                </c:pt>
                <c:pt idx="209">
                  <c:v>20.17</c:v>
                </c:pt>
                <c:pt idx="210">
                  <c:v>20.3</c:v>
                </c:pt>
                <c:pt idx="211">
                  <c:v>20.32</c:v>
                </c:pt>
                <c:pt idx="212">
                  <c:v>20.57</c:v>
                </c:pt>
                <c:pt idx="213">
                  <c:v>20.75</c:v>
                </c:pt>
                <c:pt idx="214">
                  <c:v>20.76</c:v>
                </c:pt>
                <c:pt idx="215">
                  <c:v>21</c:v>
                </c:pt>
                <c:pt idx="216">
                  <c:v>21.2</c:v>
                </c:pt>
                <c:pt idx="217">
                  <c:v>21.38</c:v>
                </c:pt>
                <c:pt idx="218">
                  <c:v>21.48</c:v>
                </c:pt>
                <c:pt idx="219">
                  <c:v>21.56</c:v>
                </c:pt>
                <c:pt idx="220">
                  <c:v>22.49</c:v>
                </c:pt>
                <c:pt idx="221">
                  <c:v>22.88</c:v>
                </c:pt>
                <c:pt idx="222">
                  <c:v>23.01</c:v>
                </c:pt>
                <c:pt idx="223">
                  <c:v>23.05</c:v>
                </c:pt>
                <c:pt idx="224">
                  <c:v>23.21</c:v>
                </c:pt>
                <c:pt idx="225">
                  <c:v>23.22</c:v>
                </c:pt>
                <c:pt idx="226">
                  <c:v>23.23</c:v>
                </c:pt>
                <c:pt idx="227">
                  <c:v>23.39</c:v>
                </c:pt>
                <c:pt idx="228">
                  <c:v>23.62</c:v>
                </c:pt>
                <c:pt idx="229">
                  <c:v>24.09</c:v>
                </c:pt>
                <c:pt idx="230">
                  <c:v>24.1</c:v>
                </c:pt>
                <c:pt idx="231">
                  <c:v>24.34</c:v>
                </c:pt>
                <c:pt idx="232">
                  <c:v>24.48</c:v>
                </c:pt>
                <c:pt idx="233">
                  <c:v>24.85</c:v>
                </c:pt>
                <c:pt idx="234">
                  <c:v>24.99</c:v>
                </c:pt>
                <c:pt idx="235">
                  <c:v>25</c:v>
                </c:pt>
                <c:pt idx="236">
                  <c:v>25.12</c:v>
                </c:pt>
                <c:pt idx="237">
                  <c:v>25.14</c:v>
                </c:pt>
                <c:pt idx="238">
                  <c:v>25.36</c:v>
                </c:pt>
                <c:pt idx="239">
                  <c:v>25.44</c:v>
                </c:pt>
                <c:pt idx="240">
                  <c:v>25.56</c:v>
                </c:pt>
                <c:pt idx="241">
                  <c:v>25.59</c:v>
                </c:pt>
                <c:pt idx="242">
                  <c:v>25.98</c:v>
                </c:pt>
                <c:pt idx="243">
                  <c:v>26</c:v>
                </c:pt>
                <c:pt idx="244">
                  <c:v>26.05</c:v>
                </c:pt>
                <c:pt idx="245">
                  <c:v>26.38</c:v>
                </c:pt>
                <c:pt idx="246">
                  <c:v>26.62</c:v>
                </c:pt>
                <c:pt idx="247">
                  <c:v>26.76</c:v>
                </c:pt>
                <c:pt idx="248">
                  <c:v>26.81</c:v>
                </c:pt>
                <c:pt idx="249">
                  <c:v>26.84</c:v>
                </c:pt>
                <c:pt idx="250">
                  <c:v>26.86</c:v>
                </c:pt>
                <c:pt idx="251">
                  <c:v>26.9</c:v>
                </c:pt>
                <c:pt idx="252">
                  <c:v>27.1</c:v>
                </c:pt>
                <c:pt idx="253">
                  <c:v>27.29</c:v>
                </c:pt>
                <c:pt idx="254">
                  <c:v>27.3</c:v>
                </c:pt>
                <c:pt idx="255">
                  <c:v>27.36</c:v>
                </c:pt>
                <c:pt idx="256">
                  <c:v>27.37</c:v>
                </c:pt>
                <c:pt idx="257">
                  <c:v>27.55</c:v>
                </c:pt>
                <c:pt idx="258">
                  <c:v>27.69</c:v>
                </c:pt>
                <c:pt idx="259">
                  <c:v>27.85</c:v>
                </c:pt>
                <c:pt idx="260">
                  <c:v>28.48</c:v>
                </c:pt>
                <c:pt idx="261">
                  <c:v>28.64</c:v>
                </c:pt>
                <c:pt idx="262">
                  <c:v>28.75</c:v>
                </c:pt>
                <c:pt idx="263">
                  <c:v>28.77</c:v>
                </c:pt>
                <c:pt idx="264">
                  <c:v>28.84</c:v>
                </c:pt>
                <c:pt idx="265">
                  <c:v>30</c:v>
                </c:pt>
                <c:pt idx="266">
                  <c:v>30.35</c:v>
                </c:pt>
                <c:pt idx="267">
                  <c:v>30.69</c:v>
                </c:pt>
                <c:pt idx="268">
                  <c:v>30.98</c:v>
                </c:pt>
                <c:pt idx="269">
                  <c:v>31.06</c:v>
                </c:pt>
                <c:pt idx="270">
                  <c:v>31.14</c:v>
                </c:pt>
                <c:pt idx="271">
                  <c:v>31.17</c:v>
                </c:pt>
                <c:pt idx="272">
                  <c:v>31.24</c:v>
                </c:pt>
                <c:pt idx="273">
                  <c:v>31.45</c:v>
                </c:pt>
                <c:pt idx="274">
                  <c:v>31.49</c:v>
                </c:pt>
                <c:pt idx="275">
                  <c:v>31.54</c:v>
                </c:pt>
                <c:pt idx="276">
                  <c:v>31.57</c:v>
                </c:pt>
                <c:pt idx="277">
                  <c:v>31.58</c:v>
                </c:pt>
                <c:pt idx="278">
                  <c:v>31.66</c:v>
                </c:pt>
                <c:pt idx="279">
                  <c:v>31.86</c:v>
                </c:pt>
                <c:pt idx="280">
                  <c:v>31.99</c:v>
                </c:pt>
                <c:pt idx="281">
                  <c:v>32.28</c:v>
                </c:pt>
                <c:pt idx="282">
                  <c:v>32.36</c:v>
                </c:pt>
                <c:pt idx="283">
                  <c:v>32.39</c:v>
                </c:pt>
                <c:pt idx="284">
                  <c:v>32.46</c:v>
                </c:pt>
                <c:pt idx="285">
                  <c:v>33.04</c:v>
                </c:pt>
                <c:pt idx="286">
                  <c:v>33.05</c:v>
                </c:pt>
                <c:pt idx="287">
                  <c:v>33.31</c:v>
                </c:pt>
                <c:pt idx="288">
                  <c:v>33.4</c:v>
                </c:pt>
                <c:pt idx="289">
                  <c:v>33.63</c:v>
                </c:pt>
                <c:pt idx="290">
                  <c:v>34.01</c:v>
                </c:pt>
                <c:pt idx="291">
                  <c:v>34.02</c:v>
                </c:pt>
                <c:pt idx="292">
                  <c:v>34.26</c:v>
                </c:pt>
                <c:pt idx="293">
                  <c:v>34.3</c:v>
                </c:pt>
                <c:pt idx="294">
                  <c:v>34.33</c:v>
                </c:pt>
                <c:pt idx="295">
                  <c:v>34.9</c:v>
                </c:pt>
                <c:pt idx="296">
                  <c:v>34.91</c:v>
                </c:pt>
                <c:pt idx="297">
                  <c:v>34.96</c:v>
                </c:pt>
                <c:pt idx="298">
                  <c:v>35.05</c:v>
                </c:pt>
                <c:pt idx="299">
                  <c:v>35.27</c:v>
                </c:pt>
                <c:pt idx="300">
                  <c:v>35.29</c:v>
                </c:pt>
                <c:pt idx="301">
                  <c:v>35.39</c:v>
                </c:pt>
                <c:pt idx="302">
                  <c:v>35.54</c:v>
                </c:pt>
                <c:pt idx="303">
                  <c:v>35.71</c:v>
                </c:pt>
                <c:pt idx="304">
                  <c:v>35.79</c:v>
                </c:pt>
                <c:pt idx="305">
                  <c:v>35.89</c:v>
                </c:pt>
                <c:pt idx="306">
                  <c:v>36.06</c:v>
                </c:pt>
                <c:pt idx="307">
                  <c:v>36.25</c:v>
                </c:pt>
                <c:pt idx="308">
                  <c:v>36.38</c:v>
                </c:pt>
                <c:pt idx="309">
                  <c:v>36.58</c:v>
                </c:pt>
                <c:pt idx="310">
                  <c:v>36.77</c:v>
                </c:pt>
                <c:pt idx="311">
                  <c:v>36.84</c:v>
                </c:pt>
                <c:pt idx="312">
                  <c:v>36.92</c:v>
                </c:pt>
                <c:pt idx="313">
                  <c:v>37.37</c:v>
                </c:pt>
                <c:pt idx="314">
                  <c:v>37.4</c:v>
                </c:pt>
                <c:pt idx="315">
                  <c:v>37.43</c:v>
                </c:pt>
                <c:pt idx="316">
                  <c:v>37.55</c:v>
                </c:pt>
                <c:pt idx="317">
                  <c:v>37.62</c:v>
                </c:pt>
                <c:pt idx="318">
                  <c:v>37.88</c:v>
                </c:pt>
                <c:pt idx="319">
                  <c:v>38.18</c:v>
                </c:pt>
                <c:pt idx="320">
                  <c:v>38.32</c:v>
                </c:pt>
                <c:pt idx="321">
                  <c:v>38.35</c:v>
                </c:pt>
                <c:pt idx="322">
                  <c:v>38.51</c:v>
                </c:pt>
                <c:pt idx="323">
                  <c:v>38.54</c:v>
                </c:pt>
                <c:pt idx="324">
                  <c:v>38.56</c:v>
                </c:pt>
                <c:pt idx="325">
                  <c:v>39</c:v>
                </c:pt>
                <c:pt idx="326">
                  <c:v>39.29</c:v>
                </c:pt>
                <c:pt idx="327">
                  <c:v>39.38</c:v>
                </c:pt>
                <c:pt idx="328">
                  <c:v>39.83</c:v>
                </c:pt>
                <c:pt idx="329">
                  <c:v>40.07</c:v>
                </c:pt>
                <c:pt idx="330">
                  <c:v>40.17</c:v>
                </c:pt>
                <c:pt idx="331">
                  <c:v>40.22</c:v>
                </c:pt>
                <c:pt idx="332">
                  <c:v>40.25</c:v>
                </c:pt>
                <c:pt idx="333">
                  <c:v>40.98</c:v>
                </c:pt>
                <c:pt idx="334">
                  <c:v>41.01</c:v>
                </c:pt>
                <c:pt idx="335">
                  <c:v>41.1</c:v>
                </c:pt>
                <c:pt idx="336">
                  <c:v>41.57</c:v>
                </c:pt>
                <c:pt idx="337">
                  <c:v>41.78</c:v>
                </c:pt>
                <c:pt idx="338">
                  <c:v>41.8</c:v>
                </c:pt>
                <c:pt idx="339">
                  <c:v>42</c:v>
                </c:pt>
                <c:pt idx="340">
                  <c:v>42.04</c:v>
                </c:pt>
                <c:pt idx="341">
                  <c:v>42.27</c:v>
                </c:pt>
                <c:pt idx="342">
                  <c:v>42.34</c:v>
                </c:pt>
                <c:pt idx="343">
                  <c:v>42.35</c:v>
                </c:pt>
                <c:pt idx="344">
                  <c:v>42.48</c:v>
                </c:pt>
                <c:pt idx="345">
                  <c:v>42.58</c:v>
                </c:pt>
                <c:pt idx="346">
                  <c:v>42.62</c:v>
                </c:pt>
                <c:pt idx="347">
                  <c:v>42.65</c:v>
                </c:pt>
                <c:pt idx="348">
                  <c:v>42.72</c:v>
                </c:pt>
                <c:pt idx="349">
                  <c:v>43</c:v>
                </c:pt>
                <c:pt idx="350">
                  <c:v>43.02</c:v>
                </c:pt>
                <c:pt idx="351">
                  <c:v>43.25</c:v>
                </c:pt>
                <c:pt idx="352">
                  <c:v>43.57</c:v>
                </c:pt>
                <c:pt idx="353">
                  <c:v>43.77</c:v>
                </c:pt>
                <c:pt idx="354">
                  <c:v>43.98</c:v>
                </c:pt>
                <c:pt idx="355">
                  <c:v>44.67</c:v>
                </c:pt>
                <c:pt idx="356">
                  <c:v>44.8</c:v>
                </c:pt>
                <c:pt idx="357">
                  <c:v>44.99</c:v>
                </c:pt>
                <c:pt idx="358">
                  <c:v>45.09</c:v>
                </c:pt>
                <c:pt idx="359">
                  <c:v>45.13</c:v>
                </c:pt>
                <c:pt idx="360">
                  <c:v>45.43</c:v>
                </c:pt>
                <c:pt idx="361">
                  <c:v>45.51</c:v>
                </c:pt>
                <c:pt idx="362">
                  <c:v>45.8</c:v>
                </c:pt>
                <c:pt idx="363">
                  <c:v>46</c:v>
                </c:pt>
                <c:pt idx="364">
                  <c:v>46.01</c:v>
                </c:pt>
                <c:pt idx="365">
                  <c:v>46.28</c:v>
                </c:pt>
                <c:pt idx="366">
                  <c:v>46.81</c:v>
                </c:pt>
                <c:pt idx="367">
                  <c:v>46.88</c:v>
                </c:pt>
                <c:pt idx="368">
                  <c:v>46.98</c:v>
                </c:pt>
                <c:pt idx="369">
                  <c:v>47.11</c:v>
                </c:pt>
                <c:pt idx="370">
                  <c:v>47.17</c:v>
                </c:pt>
                <c:pt idx="371">
                  <c:v>47.31</c:v>
                </c:pt>
                <c:pt idx="372">
                  <c:v>47.38</c:v>
                </c:pt>
                <c:pt idx="373">
                  <c:v>47.54</c:v>
                </c:pt>
                <c:pt idx="374">
                  <c:v>47.7</c:v>
                </c:pt>
                <c:pt idx="375">
                  <c:v>47.95</c:v>
                </c:pt>
                <c:pt idx="376">
                  <c:v>48.02</c:v>
                </c:pt>
                <c:pt idx="377">
                  <c:v>48.04</c:v>
                </c:pt>
                <c:pt idx="378">
                  <c:v>48.06</c:v>
                </c:pt>
                <c:pt idx="379">
                  <c:v>48.24</c:v>
                </c:pt>
                <c:pt idx="380">
                  <c:v>49</c:v>
                </c:pt>
                <c:pt idx="381">
                  <c:v>49.55</c:v>
                </c:pt>
                <c:pt idx="382">
                  <c:v>49.87</c:v>
                </c:pt>
                <c:pt idx="383">
                  <c:v>50.15</c:v>
                </c:pt>
                <c:pt idx="384">
                  <c:v>50.46</c:v>
                </c:pt>
                <c:pt idx="385">
                  <c:v>50.55</c:v>
                </c:pt>
                <c:pt idx="386">
                  <c:v>50.86</c:v>
                </c:pt>
                <c:pt idx="387">
                  <c:v>51.69</c:v>
                </c:pt>
                <c:pt idx="388">
                  <c:v>51.78</c:v>
                </c:pt>
                <c:pt idx="389">
                  <c:v>52</c:v>
                </c:pt>
                <c:pt idx="390">
                  <c:v>52.42</c:v>
                </c:pt>
                <c:pt idx="391">
                  <c:v>52.53</c:v>
                </c:pt>
                <c:pt idx="392">
                  <c:v>52.69</c:v>
                </c:pt>
                <c:pt idx="393">
                  <c:v>52.82</c:v>
                </c:pt>
                <c:pt idx="394">
                  <c:v>52.88</c:v>
                </c:pt>
                <c:pt idx="395">
                  <c:v>53.08</c:v>
                </c:pt>
                <c:pt idx="396">
                  <c:v>53.36</c:v>
                </c:pt>
                <c:pt idx="397">
                  <c:v>53.85</c:v>
                </c:pt>
                <c:pt idx="398">
                  <c:v>53.99</c:v>
                </c:pt>
                <c:pt idx="399">
                  <c:v>54.01</c:v>
                </c:pt>
                <c:pt idx="400">
                  <c:v>54.12</c:v>
                </c:pt>
                <c:pt idx="401">
                  <c:v>54.24</c:v>
                </c:pt>
                <c:pt idx="402">
                  <c:v>54.41</c:v>
                </c:pt>
                <c:pt idx="403">
                  <c:v>54.65</c:v>
                </c:pt>
                <c:pt idx="404">
                  <c:v>54.7</c:v>
                </c:pt>
                <c:pt idx="405">
                  <c:v>54.72</c:v>
                </c:pt>
                <c:pt idx="406">
                  <c:v>54.73</c:v>
                </c:pt>
                <c:pt idx="407">
                  <c:v>54.76</c:v>
                </c:pt>
                <c:pt idx="408">
                  <c:v>55.09</c:v>
                </c:pt>
                <c:pt idx="409">
                  <c:v>55.12</c:v>
                </c:pt>
                <c:pt idx="410">
                  <c:v>55.29</c:v>
                </c:pt>
                <c:pt idx="411">
                  <c:v>55.47</c:v>
                </c:pt>
                <c:pt idx="412">
                  <c:v>55.8</c:v>
                </c:pt>
                <c:pt idx="413">
                  <c:v>55.94</c:v>
                </c:pt>
                <c:pt idx="414">
                  <c:v>56.11</c:v>
                </c:pt>
                <c:pt idx="415">
                  <c:v>56.23</c:v>
                </c:pt>
                <c:pt idx="416">
                  <c:v>56.44</c:v>
                </c:pt>
                <c:pt idx="417">
                  <c:v>56.67</c:v>
                </c:pt>
                <c:pt idx="418">
                  <c:v>56.72</c:v>
                </c:pt>
                <c:pt idx="419">
                  <c:v>56.82</c:v>
                </c:pt>
                <c:pt idx="420">
                  <c:v>57.37</c:v>
                </c:pt>
                <c:pt idx="421">
                  <c:v>57.64</c:v>
                </c:pt>
                <c:pt idx="422">
                  <c:v>58.01</c:v>
                </c:pt>
                <c:pt idx="423">
                  <c:v>58.23</c:v>
                </c:pt>
                <c:pt idx="424">
                  <c:v>58.4</c:v>
                </c:pt>
                <c:pt idx="425">
                  <c:v>58.61</c:v>
                </c:pt>
                <c:pt idx="426">
                  <c:v>58.68</c:v>
                </c:pt>
                <c:pt idx="427">
                  <c:v>58.72</c:v>
                </c:pt>
                <c:pt idx="428">
                  <c:v>58.88</c:v>
                </c:pt>
                <c:pt idx="429">
                  <c:v>59.07</c:v>
                </c:pt>
                <c:pt idx="430">
                  <c:v>59.57</c:v>
                </c:pt>
                <c:pt idx="431">
                  <c:v>59.62</c:v>
                </c:pt>
                <c:pt idx="432">
                  <c:v>59.89</c:v>
                </c:pt>
                <c:pt idx="433">
                  <c:v>60.13</c:v>
                </c:pt>
                <c:pt idx="434">
                  <c:v>60.31</c:v>
                </c:pt>
                <c:pt idx="435">
                  <c:v>60.44</c:v>
                </c:pt>
                <c:pt idx="436">
                  <c:v>60.52</c:v>
                </c:pt>
                <c:pt idx="437">
                  <c:v>60.96</c:v>
                </c:pt>
                <c:pt idx="438">
                  <c:v>61.09</c:v>
                </c:pt>
                <c:pt idx="439">
                  <c:v>61.28</c:v>
                </c:pt>
                <c:pt idx="440">
                  <c:v>61.69</c:v>
                </c:pt>
                <c:pt idx="441">
                  <c:v>62.32</c:v>
                </c:pt>
                <c:pt idx="442">
                  <c:v>62.4</c:v>
                </c:pt>
                <c:pt idx="443">
                  <c:v>62.49</c:v>
                </c:pt>
                <c:pt idx="444">
                  <c:v>62.56</c:v>
                </c:pt>
                <c:pt idx="445">
                  <c:v>62.88</c:v>
                </c:pt>
                <c:pt idx="446">
                  <c:v>63.03</c:v>
                </c:pt>
                <c:pt idx="447">
                  <c:v>64</c:v>
                </c:pt>
                <c:pt idx="448">
                  <c:v>64.03</c:v>
                </c:pt>
                <c:pt idx="449">
                  <c:v>64.06</c:v>
                </c:pt>
                <c:pt idx="450">
                  <c:v>64.15</c:v>
                </c:pt>
                <c:pt idx="451">
                  <c:v>64.42</c:v>
                </c:pt>
                <c:pt idx="452">
                  <c:v>64.51</c:v>
                </c:pt>
                <c:pt idx="453">
                  <c:v>65</c:v>
                </c:pt>
                <c:pt idx="454">
                  <c:v>65.01</c:v>
                </c:pt>
                <c:pt idx="455">
                  <c:v>65.03</c:v>
                </c:pt>
                <c:pt idx="456">
                  <c:v>65.07</c:v>
                </c:pt>
                <c:pt idx="457">
                  <c:v>65.17</c:v>
                </c:pt>
                <c:pt idx="458">
                  <c:v>65.27</c:v>
                </c:pt>
                <c:pt idx="459">
                  <c:v>66</c:v>
                </c:pt>
                <c:pt idx="460">
                  <c:v>66.01</c:v>
                </c:pt>
                <c:pt idx="461">
                  <c:v>66.36</c:v>
                </c:pt>
                <c:pt idx="462">
                  <c:v>66.47</c:v>
                </c:pt>
                <c:pt idx="463">
                  <c:v>66.95</c:v>
                </c:pt>
                <c:pt idx="464">
                  <c:v>67.12</c:v>
                </c:pt>
                <c:pt idx="465">
                  <c:v>67.24</c:v>
                </c:pt>
                <c:pt idx="466">
                  <c:v>68.56</c:v>
                </c:pt>
                <c:pt idx="467">
                  <c:v>69.95</c:v>
                </c:pt>
                <c:pt idx="468">
                  <c:v>70.08</c:v>
                </c:pt>
                <c:pt idx="469">
                  <c:v>70.22</c:v>
                </c:pt>
                <c:pt idx="470">
                  <c:v>70.24</c:v>
                </c:pt>
                <c:pt idx="471">
                  <c:v>70.27</c:v>
                </c:pt>
                <c:pt idx="472">
                  <c:v>70.63</c:v>
                </c:pt>
                <c:pt idx="473">
                  <c:v>71.35</c:v>
                </c:pt>
                <c:pt idx="474">
                  <c:v>71.59</c:v>
                </c:pt>
                <c:pt idx="475">
                  <c:v>71.9</c:v>
                </c:pt>
                <c:pt idx="476">
                  <c:v>71.98</c:v>
                </c:pt>
                <c:pt idx="477">
                  <c:v>72.31</c:v>
                </c:pt>
                <c:pt idx="478">
                  <c:v>72.66</c:v>
                </c:pt>
                <c:pt idx="479">
                  <c:v>73.06</c:v>
                </c:pt>
                <c:pt idx="480">
                  <c:v>73.1</c:v>
                </c:pt>
                <c:pt idx="481">
                  <c:v>73.34</c:v>
                </c:pt>
                <c:pt idx="482">
                  <c:v>73.82</c:v>
                </c:pt>
                <c:pt idx="483">
                  <c:v>74.27</c:v>
                </c:pt>
                <c:pt idx="484">
                  <c:v>75.27</c:v>
                </c:pt>
                <c:pt idx="485">
                  <c:v>75.28</c:v>
                </c:pt>
                <c:pt idx="486">
                  <c:v>75.31</c:v>
                </c:pt>
                <c:pt idx="487">
                  <c:v>75.59</c:v>
                </c:pt>
                <c:pt idx="488">
                  <c:v>75.61</c:v>
                </c:pt>
                <c:pt idx="489">
                  <c:v>75.64</c:v>
                </c:pt>
                <c:pt idx="490">
                  <c:v>75.75</c:v>
                </c:pt>
                <c:pt idx="491">
                  <c:v>76.2</c:v>
                </c:pt>
                <c:pt idx="492">
                  <c:v>77.04</c:v>
                </c:pt>
                <c:pt idx="493">
                  <c:v>77.21</c:v>
                </c:pt>
                <c:pt idx="494">
                  <c:v>78.75</c:v>
                </c:pt>
                <c:pt idx="495">
                  <c:v>79.24</c:v>
                </c:pt>
                <c:pt idx="496">
                  <c:v>79.71</c:v>
                </c:pt>
                <c:pt idx="497">
                  <c:v>80.02</c:v>
                </c:pt>
                <c:pt idx="498">
                  <c:v>80.03</c:v>
                </c:pt>
                <c:pt idx="499">
                  <c:v>80.17</c:v>
                </c:pt>
                <c:pt idx="500">
                  <c:v>81.16</c:v>
                </c:pt>
                <c:pt idx="501">
                  <c:v>81.26</c:v>
                </c:pt>
                <c:pt idx="502">
                  <c:v>81.56</c:v>
                </c:pt>
                <c:pt idx="503">
                  <c:v>81.69</c:v>
                </c:pt>
                <c:pt idx="504">
                  <c:v>82.16</c:v>
                </c:pt>
                <c:pt idx="505">
                  <c:v>82.23</c:v>
                </c:pt>
                <c:pt idx="506">
                  <c:v>82.39</c:v>
                </c:pt>
                <c:pt idx="507">
                  <c:v>82.62</c:v>
                </c:pt>
                <c:pt idx="508">
                  <c:v>83.3</c:v>
                </c:pt>
                <c:pt idx="509">
                  <c:v>83.5</c:v>
                </c:pt>
                <c:pt idx="510">
                  <c:v>83.64</c:v>
                </c:pt>
                <c:pt idx="511">
                  <c:v>83.91</c:v>
                </c:pt>
                <c:pt idx="512">
                  <c:v>84.24</c:v>
                </c:pt>
                <c:pt idx="513">
                  <c:v>84.26</c:v>
                </c:pt>
                <c:pt idx="514">
                  <c:v>85.02</c:v>
                </c:pt>
                <c:pt idx="515">
                  <c:v>85.46</c:v>
                </c:pt>
                <c:pt idx="516">
                  <c:v>85.71</c:v>
                </c:pt>
                <c:pt idx="517">
                  <c:v>85.91</c:v>
                </c:pt>
                <c:pt idx="518">
                  <c:v>86.2</c:v>
                </c:pt>
                <c:pt idx="519">
                  <c:v>87.03</c:v>
                </c:pt>
                <c:pt idx="520">
                  <c:v>87.24</c:v>
                </c:pt>
                <c:pt idx="521">
                  <c:v>87.34</c:v>
                </c:pt>
                <c:pt idx="522">
                  <c:v>88.5</c:v>
                </c:pt>
                <c:pt idx="523">
                  <c:v>88.76</c:v>
                </c:pt>
                <c:pt idx="524">
                  <c:v>88.92</c:v>
                </c:pt>
                <c:pt idx="525">
                  <c:v>89.02</c:v>
                </c:pt>
                <c:pt idx="526">
                  <c:v>89.21</c:v>
                </c:pt>
                <c:pt idx="527">
                  <c:v>89.25</c:v>
                </c:pt>
                <c:pt idx="528">
                  <c:v>89.73</c:v>
                </c:pt>
                <c:pt idx="529">
                  <c:v>90.35</c:v>
                </c:pt>
                <c:pt idx="530">
                  <c:v>90.36</c:v>
                </c:pt>
                <c:pt idx="531">
                  <c:v>90.76</c:v>
                </c:pt>
                <c:pt idx="532">
                  <c:v>91.12</c:v>
                </c:pt>
                <c:pt idx="533">
                  <c:v>92.17</c:v>
                </c:pt>
                <c:pt idx="534">
                  <c:v>93.05</c:v>
                </c:pt>
                <c:pt idx="535">
                  <c:v>93.38</c:v>
                </c:pt>
                <c:pt idx="536">
                  <c:v>93.42</c:v>
                </c:pt>
                <c:pt idx="537">
                  <c:v>93.57</c:v>
                </c:pt>
                <c:pt idx="538">
                  <c:v>93.75</c:v>
                </c:pt>
                <c:pt idx="539">
                  <c:v>93.95</c:v>
                </c:pt>
                <c:pt idx="540">
                  <c:v>94.82</c:v>
                </c:pt>
                <c:pt idx="541">
                  <c:v>95</c:v>
                </c:pt>
                <c:pt idx="542">
                  <c:v>95.33</c:v>
                </c:pt>
                <c:pt idx="543">
                  <c:v>95.72</c:v>
                </c:pt>
                <c:pt idx="544">
                  <c:v>96.92</c:v>
                </c:pt>
                <c:pt idx="545">
                  <c:v>97.03</c:v>
                </c:pt>
                <c:pt idx="546">
                  <c:v>97.66</c:v>
                </c:pt>
                <c:pt idx="547">
                  <c:v>98.9</c:v>
                </c:pt>
                <c:pt idx="548">
                  <c:v>100.01</c:v>
                </c:pt>
                <c:pt idx="549">
                  <c:v>100.02</c:v>
                </c:pt>
                <c:pt idx="550">
                  <c:v>100.19</c:v>
                </c:pt>
                <c:pt idx="551">
                  <c:v>100.47</c:v>
                </c:pt>
                <c:pt idx="552">
                  <c:v>100.5</c:v>
                </c:pt>
                <c:pt idx="553">
                  <c:v>101.11</c:v>
                </c:pt>
                <c:pt idx="554">
                  <c:v>101.16</c:v>
                </c:pt>
                <c:pt idx="555">
                  <c:v>101.47</c:v>
                </c:pt>
                <c:pt idx="556">
                  <c:v>101.53</c:v>
                </c:pt>
                <c:pt idx="557">
                  <c:v>101.79</c:v>
                </c:pt>
                <c:pt idx="558">
                  <c:v>102.18</c:v>
                </c:pt>
                <c:pt idx="559">
                  <c:v>102.41</c:v>
                </c:pt>
                <c:pt idx="560">
                  <c:v>102.46</c:v>
                </c:pt>
                <c:pt idx="561">
                  <c:v>102.52</c:v>
                </c:pt>
                <c:pt idx="562">
                  <c:v>102.98</c:v>
                </c:pt>
                <c:pt idx="563">
                  <c:v>103.03</c:v>
                </c:pt>
                <c:pt idx="564">
                  <c:v>103.14</c:v>
                </c:pt>
                <c:pt idx="565">
                  <c:v>104.37</c:v>
                </c:pt>
                <c:pt idx="566">
                  <c:v>105.22</c:v>
                </c:pt>
                <c:pt idx="567">
                  <c:v>106.37</c:v>
                </c:pt>
                <c:pt idx="568">
                  <c:v>106.95</c:v>
                </c:pt>
                <c:pt idx="569">
                  <c:v>107.1</c:v>
                </c:pt>
                <c:pt idx="570">
                  <c:v>107.5</c:v>
                </c:pt>
                <c:pt idx="571">
                  <c:v>109.18</c:v>
                </c:pt>
                <c:pt idx="572">
                  <c:v>109.71</c:v>
                </c:pt>
                <c:pt idx="573">
                  <c:v>110.01</c:v>
                </c:pt>
                <c:pt idx="574">
                  <c:v>110.42</c:v>
                </c:pt>
                <c:pt idx="575">
                  <c:v>110.82</c:v>
                </c:pt>
                <c:pt idx="576">
                  <c:v>113.08</c:v>
                </c:pt>
                <c:pt idx="577">
                  <c:v>113.17</c:v>
                </c:pt>
                <c:pt idx="578">
                  <c:v>113.71</c:v>
                </c:pt>
                <c:pt idx="579">
                  <c:v>113.73</c:v>
                </c:pt>
                <c:pt idx="580">
                  <c:v>115.6</c:v>
                </c:pt>
                <c:pt idx="581">
                  <c:v>115.65</c:v>
                </c:pt>
                <c:pt idx="582">
                  <c:v>115.8</c:v>
                </c:pt>
                <c:pt idx="583">
                  <c:v>116.59</c:v>
                </c:pt>
                <c:pt idx="584">
                  <c:v>116.87</c:v>
                </c:pt>
                <c:pt idx="585">
                  <c:v>117.14</c:v>
                </c:pt>
                <c:pt idx="586">
                  <c:v>117.53</c:v>
                </c:pt>
                <c:pt idx="587">
                  <c:v>117.7</c:v>
                </c:pt>
                <c:pt idx="588">
                  <c:v>118.31</c:v>
                </c:pt>
                <c:pt idx="589">
                  <c:v>118.68</c:v>
                </c:pt>
                <c:pt idx="590">
                  <c:v>118.82</c:v>
                </c:pt>
                <c:pt idx="591">
                  <c:v>119.22</c:v>
                </c:pt>
                <c:pt idx="592">
                  <c:v>120.52</c:v>
                </c:pt>
                <c:pt idx="593">
                  <c:v>121.46</c:v>
                </c:pt>
                <c:pt idx="594">
                  <c:v>122.51</c:v>
                </c:pt>
                <c:pt idx="595">
                  <c:v>124.73</c:v>
                </c:pt>
                <c:pt idx="596">
                  <c:v>124.87</c:v>
                </c:pt>
                <c:pt idx="597">
                  <c:v>124.98</c:v>
                </c:pt>
                <c:pt idx="598">
                  <c:v>125.07</c:v>
                </c:pt>
                <c:pt idx="599">
                  <c:v>125.32</c:v>
                </c:pt>
                <c:pt idx="600">
                  <c:v>126.46</c:v>
                </c:pt>
                <c:pt idx="601">
                  <c:v>126.55</c:v>
                </c:pt>
                <c:pt idx="602">
                  <c:v>126.59</c:v>
                </c:pt>
                <c:pt idx="603">
                  <c:v>126.98</c:v>
                </c:pt>
                <c:pt idx="604">
                  <c:v>127.38</c:v>
                </c:pt>
                <c:pt idx="605">
                  <c:v>127.49</c:v>
                </c:pt>
                <c:pt idx="606">
                  <c:v>127.71</c:v>
                </c:pt>
                <c:pt idx="607">
                  <c:v>127.97</c:v>
                </c:pt>
                <c:pt idx="608">
                  <c:v>128</c:v>
                </c:pt>
                <c:pt idx="609">
                  <c:v>128.25</c:v>
                </c:pt>
                <c:pt idx="610">
                  <c:v>128.34</c:v>
                </c:pt>
                <c:pt idx="611">
                  <c:v>130</c:v>
                </c:pt>
                <c:pt idx="612">
                  <c:v>130.13</c:v>
                </c:pt>
                <c:pt idx="613">
                  <c:v>131.56</c:v>
                </c:pt>
                <c:pt idx="614">
                  <c:v>132.09</c:v>
                </c:pt>
                <c:pt idx="615">
                  <c:v>132.37</c:v>
                </c:pt>
                <c:pt idx="616">
                  <c:v>132.55</c:v>
                </c:pt>
                <c:pt idx="617">
                  <c:v>133.38</c:v>
                </c:pt>
                <c:pt idx="618">
                  <c:v>133.67</c:v>
                </c:pt>
                <c:pt idx="619">
                  <c:v>134.52</c:v>
                </c:pt>
                <c:pt idx="620">
                  <c:v>134.57</c:v>
                </c:pt>
                <c:pt idx="621">
                  <c:v>136.02</c:v>
                </c:pt>
                <c:pt idx="622">
                  <c:v>137.39</c:v>
                </c:pt>
                <c:pt idx="623">
                  <c:v>138.12</c:v>
                </c:pt>
                <c:pt idx="624">
                  <c:v>138.45</c:v>
                </c:pt>
                <c:pt idx="625">
                  <c:v>138.8</c:v>
                </c:pt>
                <c:pt idx="626">
                  <c:v>141.32</c:v>
                </c:pt>
                <c:pt idx="627">
                  <c:v>143.49</c:v>
                </c:pt>
                <c:pt idx="628">
                  <c:v>143.52</c:v>
                </c:pt>
                <c:pt idx="629">
                  <c:v>143.62</c:v>
                </c:pt>
                <c:pt idx="630">
                  <c:v>143.7</c:v>
                </c:pt>
                <c:pt idx="631">
                  <c:v>144.81</c:v>
                </c:pt>
                <c:pt idx="632">
                  <c:v>145</c:v>
                </c:pt>
                <c:pt idx="633">
                  <c:v>146.41</c:v>
                </c:pt>
                <c:pt idx="634">
                  <c:v>148.21</c:v>
                </c:pt>
                <c:pt idx="635">
                  <c:v>148.34</c:v>
                </c:pt>
                <c:pt idx="636">
                  <c:v>148.73</c:v>
                </c:pt>
                <c:pt idx="637">
                  <c:v>148.78</c:v>
                </c:pt>
                <c:pt idx="638">
                  <c:v>150.06</c:v>
                </c:pt>
                <c:pt idx="639">
                  <c:v>150.12</c:v>
                </c:pt>
                <c:pt idx="640">
                  <c:v>150.17</c:v>
                </c:pt>
                <c:pt idx="641">
                  <c:v>150.32</c:v>
                </c:pt>
                <c:pt idx="642">
                  <c:v>150.37</c:v>
                </c:pt>
                <c:pt idx="643">
                  <c:v>150.83</c:v>
                </c:pt>
                <c:pt idx="644">
                  <c:v>151.06</c:v>
                </c:pt>
                <c:pt idx="645">
                  <c:v>152.64</c:v>
                </c:pt>
                <c:pt idx="646">
                  <c:v>153.63</c:v>
                </c:pt>
                <c:pt idx="647">
                  <c:v>153.69</c:v>
                </c:pt>
                <c:pt idx="648">
                  <c:v>155.02</c:v>
                </c:pt>
                <c:pt idx="649">
                  <c:v>155.11</c:v>
                </c:pt>
                <c:pt idx="650">
                  <c:v>155.18</c:v>
                </c:pt>
                <c:pt idx="651">
                  <c:v>155.33</c:v>
                </c:pt>
                <c:pt idx="652">
                  <c:v>158.8</c:v>
                </c:pt>
                <c:pt idx="653">
                  <c:v>159.58</c:v>
                </c:pt>
                <c:pt idx="654">
                  <c:v>161.03</c:v>
                </c:pt>
                <c:pt idx="655">
                  <c:v>162</c:v>
                </c:pt>
                <c:pt idx="656">
                  <c:v>162.16</c:v>
                </c:pt>
                <c:pt idx="657">
                  <c:v>162.59</c:v>
                </c:pt>
                <c:pt idx="658">
                  <c:v>162.8</c:v>
                </c:pt>
                <c:pt idx="659">
                  <c:v>163.19</c:v>
                </c:pt>
                <c:pt idx="660">
                  <c:v>163.95</c:v>
                </c:pt>
                <c:pt idx="661">
                  <c:v>166.11</c:v>
                </c:pt>
                <c:pt idx="662">
                  <c:v>166.15</c:v>
                </c:pt>
                <c:pt idx="663">
                  <c:v>167.01</c:v>
                </c:pt>
                <c:pt idx="664">
                  <c:v>167.74</c:v>
                </c:pt>
                <c:pt idx="665">
                  <c:v>168.37</c:v>
                </c:pt>
                <c:pt idx="666">
                  <c:v>169.08</c:v>
                </c:pt>
                <c:pt idx="667">
                  <c:v>169.27</c:v>
                </c:pt>
                <c:pt idx="668">
                  <c:v>169.69</c:v>
                </c:pt>
                <c:pt idx="669">
                  <c:v>169.71</c:v>
                </c:pt>
                <c:pt idx="670">
                  <c:v>171.03</c:v>
                </c:pt>
                <c:pt idx="671">
                  <c:v>172.05</c:v>
                </c:pt>
                <c:pt idx="672">
                  <c:v>176.59</c:v>
                </c:pt>
                <c:pt idx="673">
                  <c:v>176.64</c:v>
                </c:pt>
                <c:pt idx="674">
                  <c:v>176.74</c:v>
                </c:pt>
                <c:pt idx="675">
                  <c:v>177</c:v>
                </c:pt>
                <c:pt idx="676">
                  <c:v>177.34</c:v>
                </c:pt>
                <c:pt idx="677">
                  <c:v>179.02</c:v>
                </c:pt>
                <c:pt idx="678">
                  <c:v>179.88</c:v>
                </c:pt>
                <c:pt idx="679">
                  <c:v>180.19</c:v>
                </c:pt>
                <c:pt idx="680">
                  <c:v>181.02</c:v>
                </c:pt>
                <c:pt idx="681">
                  <c:v>182.2</c:v>
                </c:pt>
                <c:pt idx="682">
                  <c:v>183.44</c:v>
                </c:pt>
                <c:pt idx="683">
                  <c:v>183.64</c:v>
                </c:pt>
                <c:pt idx="684">
                  <c:v>186.83</c:v>
                </c:pt>
                <c:pt idx="685">
                  <c:v>187.99</c:v>
                </c:pt>
                <c:pt idx="686">
                  <c:v>189.41</c:v>
                </c:pt>
                <c:pt idx="687">
                  <c:v>190.87</c:v>
                </c:pt>
                <c:pt idx="688">
                  <c:v>191.45</c:v>
                </c:pt>
                <c:pt idx="689">
                  <c:v>191.62</c:v>
                </c:pt>
                <c:pt idx="690">
                  <c:v>195</c:v>
                </c:pt>
                <c:pt idx="691">
                  <c:v>197.99</c:v>
                </c:pt>
                <c:pt idx="692">
                  <c:v>200.07</c:v>
                </c:pt>
                <c:pt idx="693">
                  <c:v>200.66</c:v>
                </c:pt>
                <c:pt idx="694">
                  <c:v>200.81</c:v>
                </c:pt>
                <c:pt idx="695">
                  <c:v>201.15</c:v>
                </c:pt>
                <c:pt idx="696">
                  <c:v>202.35</c:v>
                </c:pt>
                <c:pt idx="697">
                  <c:v>202.85</c:v>
                </c:pt>
                <c:pt idx="698">
                  <c:v>206.36</c:v>
                </c:pt>
                <c:pt idx="699">
                  <c:v>206.44</c:v>
                </c:pt>
                <c:pt idx="700">
                  <c:v>208.54</c:v>
                </c:pt>
                <c:pt idx="701">
                  <c:v>209.02</c:v>
                </c:pt>
                <c:pt idx="702">
                  <c:v>209.36</c:v>
                </c:pt>
                <c:pt idx="703">
                  <c:v>209.81</c:v>
                </c:pt>
                <c:pt idx="704">
                  <c:v>210.59</c:v>
                </c:pt>
                <c:pt idx="705">
                  <c:v>215.4</c:v>
                </c:pt>
                <c:pt idx="706">
                  <c:v>217.39</c:v>
                </c:pt>
                <c:pt idx="707">
                  <c:v>217.54</c:v>
                </c:pt>
                <c:pt idx="708">
                  <c:v>218.63</c:v>
                </c:pt>
                <c:pt idx="709">
                  <c:v>222.49</c:v>
                </c:pt>
                <c:pt idx="710">
                  <c:v>227.14</c:v>
                </c:pt>
                <c:pt idx="711">
                  <c:v>227.95</c:v>
                </c:pt>
                <c:pt idx="712">
                  <c:v>228.43</c:v>
                </c:pt>
                <c:pt idx="713">
                  <c:v>228.76</c:v>
                </c:pt>
                <c:pt idx="714">
                  <c:v>232.6</c:v>
                </c:pt>
                <c:pt idx="715">
                  <c:v>233.91</c:v>
                </c:pt>
                <c:pt idx="716">
                  <c:v>234.02</c:v>
                </c:pt>
                <c:pt idx="717">
                  <c:v>234.36</c:v>
                </c:pt>
                <c:pt idx="718">
                  <c:v>234.9</c:v>
                </c:pt>
                <c:pt idx="719">
                  <c:v>237.28</c:v>
                </c:pt>
                <c:pt idx="720">
                  <c:v>238.67</c:v>
                </c:pt>
                <c:pt idx="721">
                  <c:v>241.06</c:v>
                </c:pt>
                <c:pt idx="722">
                  <c:v>241.41</c:v>
                </c:pt>
                <c:pt idx="723">
                  <c:v>244.05</c:v>
                </c:pt>
                <c:pt idx="724">
                  <c:v>245.43</c:v>
                </c:pt>
                <c:pt idx="725">
                  <c:v>248.75</c:v>
                </c:pt>
                <c:pt idx="726">
                  <c:v>251.5</c:v>
                </c:pt>
                <c:pt idx="727">
                  <c:v>255.11</c:v>
                </c:pt>
                <c:pt idx="728">
                  <c:v>255.95</c:v>
                </c:pt>
                <c:pt idx="729">
                  <c:v>256.39</c:v>
                </c:pt>
                <c:pt idx="730">
                  <c:v>257.7</c:v>
                </c:pt>
                <c:pt idx="731">
                  <c:v>257.76</c:v>
                </c:pt>
                <c:pt idx="732">
                  <c:v>258.36</c:v>
                </c:pt>
                <c:pt idx="733">
                  <c:v>259.75</c:v>
                </c:pt>
                <c:pt idx="734">
                  <c:v>262.03</c:v>
                </c:pt>
                <c:pt idx="735">
                  <c:v>268.49</c:v>
                </c:pt>
                <c:pt idx="736">
                  <c:v>270.32</c:v>
                </c:pt>
                <c:pt idx="737">
                  <c:v>274.08</c:v>
                </c:pt>
                <c:pt idx="738">
                  <c:v>277.31</c:v>
                </c:pt>
                <c:pt idx="739">
                  <c:v>281.28</c:v>
                </c:pt>
                <c:pt idx="740">
                  <c:v>281.67</c:v>
                </c:pt>
                <c:pt idx="741">
                  <c:v>291.02</c:v>
                </c:pt>
                <c:pt idx="742">
                  <c:v>292</c:v>
                </c:pt>
                <c:pt idx="743">
                  <c:v>292.3</c:v>
                </c:pt>
                <c:pt idx="744">
                  <c:v>292.57</c:v>
                </c:pt>
                <c:pt idx="745">
                  <c:v>292.98</c:v>
                </c:pt>
                <c:pt idx="746">
                  <c:v>294.98</c:v>
                </c:pt>
                <c:pt idx="747">
                  <c:v>300.52</c:v>
                </c:pt>
                <c:pt idx="748">
                  <c:v>301.96</c:v>
                </c:pt>
                <c:pt idx="749">
                  <c:v>303</c:v>
                </c:pt>
                <c:pt idx="750">
                  <c:v>304.36</c:v>
                </c:pt>
                <c:pt idx="751">
                  <c:v>309.4</c:v>
                </c:pt>
                <c:pt idx="752">
                  <c:v>312.06</c:v>
                </c:pt>
                <c:pt idx="753">
                  <c:v>317.01</c:v>
                </c:pt>
                <c:pt idx="754">
                  <c:v>318.3</c:v>
                </c:pt>
                <c:pt idx="755">
                  <c:v>318.76</c:v>
                </c:pt>
                <c:pt idx="756">
                  <c:v>325.02</c:v>
                </c:pt>
                <c:pt idx="757">
                  <c:v>330.25</c:v>
                </c:pt>
                <c:pt idx="758">
                  <c:v>333.13</c:v>
                </c:pt>
                <c:pt idx="759">
                  <c:v>334.19</c:v>
                </c:pt>
                <c:pt idx="760">
                  <c:v>336.03</c:v>
                </c:pt>
                <c:pt idx="761">
                  <c:v>336.53</c:v>
                </c:pt>
                <c:pt idx="762">
                  <c:v>337.1</c:v>
                </c:pt>
                <c:pt idx="763">
                  <c:v>341.26</c:v>
                </c:pt>
                <c:pt idx="764">
                  <c:v>350.03</c:v>
                </c:pt>
                <c:pt idx="765">
                  <c:v>350.12</c:v>
                </c:pt>
                <c:pt idx="766">
                  <c:v>352.36</c:v>
                </c:pt>
                <c:pt idx="767">
                  <c:v>356.45</c:v>
                </c:pt>
                <c:pt idx="768">
                  <c:v>363.02</c:v>
                </c:pt>
                <c:pt idx="769">
                  <c:v>364</c:v>
                </c:pt>
                <c:pt idx="770">
                  <c:v>368.05</c:v>
                </c:pt>
                <c:pt idx="771">
                  <c:v>368.31</c:v>
                </c:pt>
                <c:pt idx="772">
                  <c:v>380.96</c:v>
                </c:pt>
                <c:pt idx="773">
                  <c:v>400.74</c:v>
                </c:pt>
                <c:pt idx="774">
                  <c:v>402.08</c:v>
                </c:pt>
                <c:pt idx="775">
                  <c:v>408</c:v>
                </c:pt>
                <c:pt idx="776">
                  <c:v>408.08</c:v>
                </c:pt>
                <c:pt idx="777">
                  <c:v>408.99</c:v>
                </c:pt>
                <c:pt idx="778">
                  <c:v>414.98</c:v>
                </c:pt>
                <c:pt idx="779">
                  <c:v>423.03</c:v>
                </c:pt>
                <c:pt idx="780">
                  <c:v>424.65</c:v>
                </c:pt>
                <c:pt idx="781">
                  <c:v>448.13</c:v>
                </c:pt>
                <c:pt idx="782">
                  <c:v>458.99</c:v>
                </c:pt>
                <c:pt idx="783">
                  <c:v>486.29</c:v>
                </c:pt>
                <c:pt idx="784">
                  <c:v>532.17</c:v>
                </c:pt>
                <c:pt idx="785">
                  <c:v>533.32</c:v>
                </c:pt>
                <c:pt idx="786">
                  <c:v>623.28</c:v>
                </c:pt>
                <c:pt idx="787">
                  <c:v>652.18</c:v>
                </c:pt>
                <c:pt idx="788">
                  <c:v>760.51</c:v>
                </c:pt>
                <c:pt idx="789">
                  <c:v>936.63</c:v>
                </c:pt>
              </c:strCache>
            </c:strRef>
          </c:xVal>
          <c:yVal>
            <c:numRef>
              <c:f>'Movies count for each year'!$V$2:$V$793</c:f>
              <c:numCache>
                <c:formatCode>General</c:formatCode>
                <c:ptCount val="792"/>
                <c:pt idx="0">
                  <c:v>0</c:v>
                </c:pt>
                <c:pt idx="1">
                  <c:v>3305</c:v>
                </c:pt>
                <c:pt idx="2">
                  <c:v>91542</c:v>
                </c:pt>
                <c:pt idx="3">
                  <c:v>101748</c:v>
                </c:pt>
                <c:pt idx="4">
                  <c:v>106643</c:v>
                </c:pt>
                <c:pt idx="5">
                  <c:v>74016</c:v>
                </c:pt>
                <c:pt idx="6">
                  <c:v>61233</c:v>
                </c:pt>
                <c:pt idx="7">
                  <c:v>36043</c:v>
                </c:pt>
                <c:pt idx="8">
                  <c:v>116520</c:v>
                </c:pt>
                <c:pt idx="9">
                  <c:v>17565</c:v>
                </c:pt>
                <c:pt idx="10">
                  <c:v>138119</c:v>
                </c:pt>
                <c:pt idx="11">
                  <c:v>51337</c:v>
                </c:pt>
                <c:pt idx="12">
                  <c:v>67801</c:v>
                </c:pt>
                <c:pt idx="13">
                  <c:v>5531</c:v>
                </c:pt>
                <c:pt idx="14">
                  <c:v>66150</c:v>
                </c:pt>
                <c:pt idx="15">
                  <c:v>61060</c:v>
                </c:pt>
                <c:pt idx="16">
                  <c:v>60655</c:v>
                </c:pt>
                <c:pt idx="17">
                  <c:v>4299</c:v>
                </c:pt>
                <c:pt idx="18">
                  <c:v>4669</c:v>
                </c:pt>
                <c:pt idx="19">
                  <c:v>40529</c:v>
                </c:pt>
                <c:pt idx="20">
                  <c:v>77995</c:v>
                </c:pt>
                <c:pt idx="21">
                  <c:v>5796</c:v>
                </c:pt>
                <c:pt idx="22">
                  <c:v>4370</c:v>
                </c:pt>
                <c:pt idx="23">
                  <c:v>5855</c:v>
                </c:pt>
                <c:pt idx="24">
                  <c:v>160990</c:v>
                </c:pt>
                <c:pt idx="25">
                  <c:v>152095</c:v>
                </c:pt>
                <c:pt idx="26">
                  <c:v>25928</c:v>
                </c:pt>
                <c:pt idx="27">
                  <c:v>94069</c:v>
                </c:pt>
                <c:pt idx="28">
                  <c:v>115355</c:v>
                </c:pt>
                <c:pt idx="29">
                  <c:v>5435</c:v>
                </c:pt>
                <c:pt idx="30">
                  <c:v>86476</c:v>
                </c:pt>
                <c:pt idx="31">
                  <c:v>17439</c:v>
                </c:pt>
                <c:pt idx="32">
                  <c:v>44158</c:v>
                </c:pt>
                <c:pt idx="33">
                  <c:v>192263</c:v>
                </c:pt>
                <c:pt idx="34">
                  <c:v>20907</c:v>
                </c:pt>
                <c:pt idx="35">
                  <c:v>19660</c:v>
                </c:pt>
                <c:pt idx="36">
                  <c:v>16163</c:v>
                </c:pt>
                <c:pt idx="37">
                  <c:v>10871</c:v>
                </c:pt>
                <c:pt idx="38">
                  <c:v>108518</c:v>
                </c:pt>
                <c:pt idx="39">
                  <c:v>27730</c:v>
                </c:pt>
                <c:pt idx="40">
                  <c:v>4304</c:v>
                </c:pt>
                <c:pt idx="41">
                  <c:v>144062</c:v>
                </c:pt>
                <c:pt idx="42">
                  <c:v>111558</c:v>
                </c:pt>
                <c:pt idx="43">
                  <c:v>5908</c:v>
                </c:pt>
                <c:pt idx="44">
                  <c:v>1024</c:v>
                </c:pt>
                <c:pt idx="45">
                  <c:v>102697</c:v>
                </c:pt>
                <c:pt idx="46">
                  <c:v>47703</c:v>
                </c:pt>
                <c:pt idx="47">
                  <c:v>75834</c:v>
                </c:pt>
                <c:pt idx="48">
                  <c:v>50359</c:v>
                </c:pt>
                <c:pt idx="49">
                  <c:v>100890</c:v>
                </c:pt>
                <c:pt idx="50">
                  <c:v>23540</c:v>
                </c:pt>
                <c:pt idx="51">
                  <c:v>24387</c:v>
                </c:pt>
                <c:pt idx="52">
                  <c:v>1954</c:v>
                </c:pt>
                <c:pt idx="53">
                  <c:v>11944</c:v>
                </c:pt>
                <c:pt idx="54">
                  <c:v>104953</c:v>
                </c:pt>
                <c:pt idx="55">
                  <c:v>6946</c:v>
                </c:pt>
                <c:pt idx="56">
                  <c:v>93266</c:v>
                </c:pt>
                <c:pt idx="57">
                  <c:v>108836</c:v>
                </c:pt>
                <c:pt idx="58">
                  <c:v>8365</c:v>
                </c:pt>
                <c:pt idx="59">
                  <c:v>15232</c:v>
                </c:pt>
                <c:pt idx="60">
                  <c:v>33418</c:v>
                </c:pt>
                <c:pt idx="61">
                  <c:v>33352</c:v>
                </c:pt>
                <c:pt idx="62">
                  <c:v>58782</c:v>
                </c:pt>
                <c:pt idx="63">
                  <c:v>26089</c:v>
                </c:pt>
                <c:pt idx="64">
                  <c:v>184224</c:v>
                </c:pt>
                <c:pt idx="65">
                  <c:v>199387</c:v>
                </c:pt>
                <c:pt idx="66">
                  <c:v>664</c:v>
                </c:pt>
                <c:pt idx="67">
                  <c:v>93036</c:v>
                </c:pt>
                <c:pt idx="68">
                  <c:v>97141</c:v>
                </c:pt>
                <c:pt idx="69">
                  <c:v>122864</c:v>
                </c:pt>
                <c:pt idx="70">
                  <c:v>4895</c:v>
                </c:pt>
                <c:pt idx="71">
                  <c:v>94707</c:v>
                </c:pt>
                <c:pt idx="72">
                  <c:v>52636</c:v>
                </c:pt>
                <c:pt idx="73">
                  <c:v>8612</c:v>
                </c:pt>
                <c:pt idx="74">
                  <c:v>24100</c:v>
                </c:pt>
                <c:pt idx="75">
                  <c:v>137117</c:v>
                </c:pt>
                <c:pt idx="76">
                  <c:v>110100</c:v>
                </c:pt>
                <c:pt idx="77">
                  <c:v>3739</c:v>
                </c:pt>
                <c:pt idx="78">
                  <c:v>108772</c:v>
                </c:pt>
                <c:pt idx="79">
                  <c:v>62885</c:v>
                </c:pt>
                <c:pt idx="80">
                  <c:v>52144</c:v>
                </c:pt>
                <c:pt idx="81">
                  <c:v>84016</c:v>
                </c:pt>
                <c:pt idx="82">
                  <c:v>21569</c:v>
                </c:pt>
                <c:pt idx="83">
                  <c:v>36312</c:v>
                </c:pt>
                <c:pt idx="84">
                  <c:v>29791</c:v>
                </c:pt>
                <c:pt idx="85">
                  <c:v>17818</c:v>
                </c:pt>
                <c:pt idx="86">
                  <c:v>55243</c:v>
                </c:pt>
                <c:pt idx="87">
                  <c:v>33560</c:v>
                </c:pt>
                <c:pt idx="88">
                  <c:v>25903</c:v>
                </c:pt>
                <c:pt idx="89">
                  <c:v>31651</c:v>
                </c:pt>
                <c:pt idx="90">
                  <c:v>199860</c:v>
                </c:pt>
                <c:pt idx="91">
                  <c:v>54787</c:v>
                </c:pt>
                <c:pt idx="92">
                  <c:v>39134</c:v>
                </c:pt>
                <c:pt idx="93">
                  <c:v>11555</c:v>
                </c:pt>
                <c:pt idx="94">
                  <c:v>702</c:v>
                </c:pt>
                <c:pt idx="95">
                  <c:v>148335</c:v>
                </c:pt>
                <c:pt idx="96">
                  <c:v>22107</c:v>
                </c:pt>
                <c:pt idx="97">
                  <c:v>155010</c:v>
                </c:pt>
                <c:pt idx="98">
                  <c:v>8229</c:v>
                </c:pt>
                <c:pt idx="99">
                  <c:v>26521</c:v>
                </c:pt>
                <c:pt idx="100">
                  <c:v>62091</c:v>
                </c:pt>
                <c:pt idx="101">
                  <c:v>21715</c:v>
                </c:pt>
                <c:pt idx="102">
                  <c:v>10485</c:v>
                </c:pt>
                <c:pt idx="103">
                  <c:v>199048</c:v>
                </c:pt>
                <c:pt idx="104">
                  <c:v>34110</c:v>
                </c:pt>
                <c:pt idx="105">
                  <c:v>8998</c:v>
                </c:pt>
                <c:pt idx="106">
                  <c:v>11900</c:v>
                </c:pt>
                <c:pt idx="107">
                  <c:v>277123</c:v>
                </c:pt>
                <c:pt idx="108">
                  <c:v>52331</c:v>
                </c:pt>
                <c:pt idx="109">
                  <c:v>87887</c:v>
                </c:pt>
                <c:pt idx="110">
                  <c:v>14708</c:v>
                </c:pt>
                <c:pt idx="111">
                  <c:v>203096</c:v>
                </c:pt>
                <c:pt idx="112">
                  <c:v>18437</c:v>
                </c:pt>
                <c:pt idx="113">
                  <c:v>37975</c:v>
                </c:pt>
                <c:pt idx="114">
                  <c:v>105081</c:v>
                </c:pt>
                <c:pt idx="115">
                  <c:v>38804</c:v>
                </c:pt>
                <c:pt idx="116">
                  <c:v>261536</c:v>
                </c:pt>
                <c:pt idx="117">
                  <c:v>238789</c:v>
                </c:pt>
                <c:pt idx="118">
                  <c:v>1630</c:v>
                </c:pt>
                <c:pt idx="119">
                  <c:v>92076</c:v>
                </c:pt>
                <c:pt idx="120">
                  <c:v>115751</c:v>
                </c:pt>
                <c:pt idx="121">
                  <c:v>156271</c:v>
                </c:pt>
                <c:pt idx="122">
                  <c:v>49190</c:v>
                </c:pt>
                <c:pt idx="123">
                  <c:v>43085</c:v>
                </c:pt>
                <c:pt idx="124">
                  <c:v>26461</c:v>
                </c:pt>
                <c:pt idx="125">
                  <c:v>19053</c:v>
                </c:pt>
                <c:pt idx="126">
                  <c:v>74674</c:v>
                </c:pt>
                <c:pt idx="127">
                  <c:v>130153</c:v>
                </c:pt>
                <c:pt idx="128">
                  <c:v>17141</c:v>
                </c:pt>
                <c:pt idx="129">
                  <c:v>322536</c:v>
                </c:pt>
                <c:pt idx="130">
                  <c:v>64351</c:v>
                </c:pt>
                <c:pt idx="131">
                  <c:v>44111</c:v>
                </c:pt>
                <c:pt idx="132">
                  <c:v>7188</c:v>
                </c:pt>
                <c:pt idx="133">
                  <c:v>69509</c:v>
                </c:pt>
                <c:pt idx="134">
                  <c:v>12193</c:v>
                </c:pt>
                <c:pt idx="135">
                  <c:v>121313</c:v>
                </c:pt>
                <c:pt idx="136">
                  <c:v>6753</c:v>
                </c:pt>
                <c:pt idx="137">
                  <c:v>83625</c:v>
                </c:pt>
                <c:pt idx="138">
                  <c:v>144614</c:v>
                </c:pt>
                <c:pt idx="139">
                  <c:v>61098</c:v>
                </c:pt>
                <c:pt idx="140">
                  <c:v>59512</c:v>
                </c:pt>
                <c:pt idx="141">
                  <c:v>30875</c:v>
                </c:pt>
                <c:pt idx="142">
                  <c:v>1109</c:v>
                </c:pt>
                <c:pt idx="143">
                  <c:v>151409</c:v>
                </c:pt>
                <c:pt idx="144">
                  <c:v>182074</c:v>
                </c:pt>
                <c:pt idx="145">
                  <c:v>199193</c:v>
                </c:pt>
                <c:pt idx="146">
                  <c:v>3712</c:v>
                </c:pt>
                <c:pt idx="147">
                  <c:v>126656</c:v>
                </c:pt>
                <c:pt idx="148">
                  <c:v>27869</c:v>
                </c:pt>
                <c:pt idx="149">
                  <c:v>103279</c:v>
                </c:pt>
                <c:pt idx="150">
                  <c:v>157224</c:v>
                </c:pt>
                <c:pt idx="151">
                  <c:v>116118</c:v>
                </c:pt>
                <c:pt idx="152">
                  <c:v>35003</c:v>
                </c:pt>
                <c:pt idx="153">
                  <c:v>45579</c:v>
                </c:pt>
                <c:pt idx="154">
                  <c:v>67464</c:v>
                </c:pt>
                <c:pt idx="155">
                  <c:v>278103</c:v>
                </c:pt>
                <c:pt idx="156">
                  <c:v>88829</c:v>
                </c:pt>
                <c:pt idx="157">
                  <c:v>97141</c:v>
                </c:pt>
                <c:pt idx="158">
                  <c:v>67196</c:v>
                </c:pt>
                <c:pt idx="159">
                  <c:v>27382</c:v>
                </c:pt>
                <c:pt idx="160">
                  <c:v>48400</c:v>
                </c:pt>
                <c:pt idx="161">
                  <c:v>110773</c:v>
                </c:pt>
                <c:pt idx="162">
                  <c:v>37033</c:v>
                </c:pt>
                <c:pt idx="163">
                  <c:v>75291</c:v>
                </c:pt>
                <c:pt idx="164">
                  <c:v>477276</c:v>
                </c:pt>
                <c:pt idx="165">
                  <c:v>557965</c:v>
                </c:pt>
                <c:pt idx="166">
                  <c:v>143517</c:v>
                </c:pt>
                <c:pt idx="167">
                  <c:v>213764</c:v>
                </c:pt>
                <c:pt idx="168">
                  <c:v>432191</c:v>
                </c:pt>
                <c:pt idx="169">
                  <c:v>122185</c:v>
                </c:pt>
                <c:pt idx="170">
                  <c:v>113599</c:v>
                </c:pt>
                <c:pt idx="171">
                  <c:v>41446</c:v>
                </c:pt>
                <c:pt idx="172">
                  <c:v>62095</c:v>
                </c:pt>
                <c:pt idx="173">
                  <c:v>16164</c:v>
                </c:pt>
                <c:pt idx="174">
                  <c:v>114290</c:v>
                </c:pt>
                <c:pt idx="175">
                  <c:v>77207</c:v>
                </c:pt>
                <c:pt idx="176">
                  <c:v>47694</c:v>
                </c:pt>
                <c:pt idx="177">
                  <c:v>38430</c:v>
                </c:pt>
                <c:pt idx="178">
                  <c:v>12361</c:v>
                </c:pt>
                <c:pt idx="179">
                  <c:v>136399</c:v>
                </c:pt>
                <c:pt idx="180">
                  <c:v>224132</c:v>
                </c:pt>
                <c:pt idx="181">
                  <c:v>30405</c:v>
                </c:pt>
                <c:pt idx="182">
                  <c:v>196652</c:v>
                </c:pt>
                <c:pt idx="183">
                  <c:v>221600</c:v>
                </c:pt>
                <c:pt idx="184">
                  <c:v>43929</c:v>
                </c:pt>
                <c:pt idx="185">
                  <c:v>137964</c:v>
                </c:pt>
                <c:pt idx="186">
                  <c:v>352023</c:v>
                </c:pt>
                <c:pt idx="187">
                  <c:v>56332</c:v>
                </c:pt>
                <c:pt idx="188">
                  <c:v>83941</c:v>
                </c:pt>
                <c:pt idx="189">
                  <c:v>111875</c:v>
                </c:pt>
                <c:pt idx="190">
                  <c:v>96617</c:v>
                </c:pt>
                <c:pt idx="191">
                  <c:v>72050</c:v>
                </c:pt>
                <c:pt idx="192">
                  <c:v>84927</c:v>
                </c:pt>
                <c:pt idx="193">
                  <c:v>198006</c:v>
                </c:pt>
                <c:pt idx="194">
                  <c:v>59958</c:v>
                </c:pt>
                <c:pt idx="195">
                  <c:v>26508</c:v>
                </c:pt>
                <c:pt idx="196">
                  <c:v>66400</c:v>
                </c:pt>
                <c:pt idx="197">
                  <c:v>73152</c:v>
                </c:pt>
                <c:pt idx="198">
                  <c:v>377336</c:v>
                </c:pt>
                <c:pt idx="199">
                  <c:v>116112</c:v>
                </c:pt>
                <c:pt idx="200">
                  <c:v>294010</c:v>
                </c:pt>
                <c:pt idx="201">
                  <c:v>459304</c:v>
                </c:pt>
                <c:pt idx="202">
                  <c:v>129252</c:v>
                </c:pt>
                <c:pt idx="203">
                  <c:v>57826</c:v>
                </c:pt>
                <c:pt idx="204">
                  <c:v>20514</c:v>
                </c:pt>
                <c:pt idx="205">
                  <c:v>156189</c:v>
                </c:pt>
                <c:pt idx="206">
                  <c:v>119376</c:v>
                </c:pt>
                <c:pt idx="207">
                  <c:v>71822</c:v>
                </c:pt>
                <c:pt idx="208">
                  <c:v>12435</c:v>
                </c:pt>
                <c:pt idx="209">
                  <c:v>144524</c:v>
                </c:pt>
                <c:pt idx="210">
                  <c:v>206707</c:v>
                </c:pt>
                <c:pt idx="211">
                  <c:v>92329</c:v>
                </c:pt>
                <c:pt idx="212">
                  <c:v>31913</c:v>
                </c:pt>
                <c:pt idx="213">
                  <c:v>26088</c:v>
                </c:pt>
                <c:pt idx="214">
                  <c:v>277</c:v>
                </c:pt>
                <c:pt idx="215">
                  <c:v>149779</c:v>
                </c:pt>
                <c:pt idx="216">
                  <c:v>48161</c:v>
                </c:pt>
                <c:pt idx="217">
                  <c:v>200090</c:v>
                </c:pt>
                <c:pt idx="218">
                  <c:v>79855</c:v>
                </c:pt>
                <c:pt idx="219">
                  <c:v>87904</c:v>
                </c:pt>
                <c:pt idx="220">
                  <c:v>271940</c:v>
                </c:pt>
                <c:pt idx="221">
                  <c:v>159736</c:v>
                </c:pt>
                <c:pt idx="222">
                  <c:v>184564</c:v>
                </c:pt>
                <c:pt idx="223">
                  <c:v>1830</c:v>
                </c:pt>
                <c:pt idx="224">
                  <c:v>208770</c:v>
                </c:pt>
                <c:pt idx="225">
                  <c:v>90188</c:v>
                </c:pt>
                <c:pt idx="226">
                  <c:v>83788</c:v>
                </c:pt>
                <c:pt idx="227">
                  <c:v>33688</c:v>
                </c:pt>
                <c:pt idx="228">
                  <c:v>373244</c:v>
                </c:pt>
                <c:pt idx="229">
                  <c:v>43086</c:v>
                </c:pt>
                <c:pt idx="230">
                  <c:v>157053</c:v>
                </c:pt>
                <c:pt idx="231">
                  <c:v>95172</c:v>
                </c:pt>
                <c:pt idx="232">
                  <c:v>199973</c:v>
                </c:pt>
                <c:pt idx="233">
                  <c:v>84083</c:v>
                </c:pt>
                <c:pt idx="234">
                  <c:v>90372</c:v>
                </c:pt>
                <c:pt idx="235">
                  <c:v>75262</c:v>
                </c:pt>
                <c:pt idx="236">
                  <c:v>188004</c:v>
                </c:pt>
                <c:pt idx="237">
                  <c:v>101781</c:v>
                </c:pt>
                <c:pt idx="238">
                  <c:v>286722</c:v>
                </c:pt>
                <c:pt idx="239">
                  <c:v>339797</c:v>
                </c:pt>
                <c:pt idx="240">
                  <c:v>390531</c:v>
                </c:pt>
                <c:pt idx="241">
                  <c:v>233346</c:v>
                </c:pt>
                <c:pt idx="242">
                  <c:v>93883</c:v>
                </c:pt>
                <c:pt idx="243">
                  <c:v>199813</c:v>
                </c:pt>
                <c:pt idx="244">
                  <c:v>81823</c:v>
                </c:pt>
                <c:pt idx="245">
                  <c:v>28326</c:v>
                </c:pt>
                <c:pt idx="246">
                  <c:v>96852</c:v>
                </c:pt>
                <c:pt idx="247">
                  <c:v>49041</c:v>
                </c:pt>
                <c:pt idx="248">
                  <c:v>88260</c:v>
                </c:pt>
                <c:pt idx="249">
                  <c:v>46165</c:v>
                </c:pt>
                <c:pt idx="250">
                  <c:v>115546</c:v>
                </c:pt>
                <c:pt idx="251">
                  <c:v>339722</c:v>
                </c:pt>
                <c:pt idx="252">
                  <c:v>298651</c:v>
                </c:pt>
                <c:pt idx="253">
                  <c:v>57921</c:v>
                </c:pt>
                <c:pt idx="254">
                  <c:v>352801</c:v>
                </c:pt>
                <c:pt idx="255">
                  <c:v>71149</c:v>
                </c:pt>
                <c:pt idx="256">
                  <c:v>31776</c:v>
                </c:pt>
                <c:pt idx="257">
                  <c:v>44425</c:v>
                </c:pt>
                <c:pt idx="258">
                  <c:v>92875</c:v>
                </c:pt>
                <c:pt idx="259">
                  <c:v>135095</c:v>
                </c:pt>
                <c:pt idx="260">
                  <c:v>128146</c:v>
                </c:pt>
                <c:pt idx="261">
                  <c:v>221858</c:v>
                </c:pt>
                <c:pt idx="262">
                  <c:v>214825</c:v>
                </c:pt>
                <c:pt idx="263">
                  <c:v>44553</c:v>
                </c:pt>
                <c:pt idx="264">
                  <c:v>48297</c:v>
                </c:pt>
                <c:pt idx="265">
                  <c:v>89059</c:v>
                </c:pt>
                <c:pt idx="266">
                  <c:v>41362</c:v>
                </c:pt>
                <c:pt idx="267">
                  <c:v>73567</c:v>
                </c:pt>
                <c:pt idx="268">
                  <c:v>43977</c:v>
                </c:pt>
                <c:pt idx="269">
                  <c:v>97454</c:v>
                </c:pt>
                <c:pt idx="270">
                  <c:v>73568</c:v>
                </c:pt>
                <c:pt idx="271">
                  <c:v>112313</c:v>
                </c:pt>
                <c:pt idx="272">
                  <c:v>151970</c:v>
                </c:pt>
                <c:pt idx="273">
                  <c:v>154936</c:v>
                </c:pt>
                <c:pt idx="274">
                  <c:v>291457</c:v>
                </c:pt>
                <c:pt idx="275">
                  <c:v>50402</c:v>
                </c:pt>
                <c:pt idx="276">
                  <c:v>188769</c:v>
                </c:pt>
                <c:pt idx="277">
                  <c:v>105619</c:v>
                </c:pt>
                <c:pt idx="278">
                  <c:v>91229</c:v>
                </c:pt>
                <c:pt idx="279">
                  <c:v>39784</c:v>
                </c:pt>
                <c:pt idx="280">
                  <c:v>72515</c:v>
                </c:pt>
                <c:pt idx="281">
                  <c:v>332476</c:v>
                </c:pt>
                <c:pt idx="282">
                  <c:v>216076</c:v>
                </c:pt>
                <c:pt idx="283">
                  <c:v>398972</c:v>
                </c:pt>
                <c:pt idx="284">
                  <c:v>20221</c:v>
                </c:pt>
                <c:pt idx="285">
                  <c:v>7044</c:v>
                </c:pt>
                <c:pt idx="286">
                  <c:v>329683</c:v>
                </c:pt>
                <c:pt idx="287">
                  <c:v>39723</c:v>
                </c:pt>
                <c:pt idx="288">
                  <c:v>160592</c:v>
                </c:pt>
                <c:pt idx="289">
                  <c:v>52537</c:v>
                </c:pt>
                <c:pt idx="290">
                  <c:v>118905</c:v>
                </c:pt>
                <c:pt idx="291">
                  <c:v>57874</c:v>
                </c:pt>
                <c:pt idx="292">
                  <c:v>97623</c:v>
                </c:pt>
                <c:pt idx="293">
                  <c:v>253417</c:v>
                </c:pt>
                <c:pt idx="294">
                  <c:v>37060</c:v>
                </c:pt>
                <c:pt idx="295">
                  <c:v>30035</c:v>
                </c:pt>
                <c:pt idx="296">
                  <c:v>73093</c:v>
                </c:pt>
                <c:pt idx="297">
                  <c:v>329429</c:v>
                </c:pt>
                <c:pt idx="298">
                  <c:v>461509</c:v>
                </c:pt>
                <c:pt idx="299">
                  <c:v>113272</c:v>
                </c:pt>
                <c:pt idx="300">
                  <c:v>382910</c:v>
                </c:pt>
                <c:pt idx="301">
                  <c:v>30180</c:v>
                </c:pt>
                <c:pt idx="302">
                  <c:v>75137</c:v>
                </c:pt>
                <c:pt idx="303">
                  <c:v>206793</c:v>
                </c:pt>
                <c:pt idx="304">
                  <c:v>51235</c:v>
                </c:pt>
                <c:pt idx="305">
                  <c:v>299718</c:v>
                </c:pt>
                <c:pt idx="306">
                  <c:v>173731</c:v>
                </c:pt>
                <c:pt idx="307">
                  <c:v>175067</c:v>
                </c:pt>
                <c:pt idx="308">
                  <c:v>204874</c:v>
                </c:pt>
                <c:pt idx="309">
                  <c:v>55648</c:v>
                </c:pt>
                <c:pt idx="310">
                  <c:v>74664</c:v>
                </c:pt>
                <c:pt idx="311">
                  <c:v>33007</c:v>
                </c:pt>
                <c:pt idx="312">
                  <c:v>92868</c:v>
                </c:pt>
                <c:pt idx="313">
                  <c:v>201707</c:v>
                </c:pt>
                <c:pt idx="314">
                  <c:v>195360</c:v>
                </c:pt>
                <c:pt idx="315">
                  <c:v>58421</c:v>
                </c:pt>
                <c:pt idx="316">
                  <c:v>319025</c:v>
                </c:pt>
                <c:pt idx="317">
                  <c:v>498879</c:v>
                </c:pt>
                <c:pt idx="318">
                  <c:v>95553</c:v>
                </c:pt>
                <c:pt idx="319">
                  <c:v>108544</c:v>
                </c:pt>
                <c:pt idx="320">
                  <c:v>94977</c:v>
                </c:pt>
                <c:pt idx="321">
                  <c:v>220664</c:v>
                </c:pt>
                <c:pt idx="322">
                  <c:v>64513</c:v>
                </c:pt>
                <c:pt idx="323">
                  <c:v>89885</c:v>
                </c:pt>
                <c:pt idx="324">
                  <c:v>69651</c:v>
                </c:pt>
                <c:pt idx="325">
                  <c:v>148943</c:v>
                </c:pt>
                <c:pt idx="326">
                  <c:v>137568</c:v>
                </c:pt>
                <c:pt idx="327">
                  <c:v>182305</c:v>
                </c:pt>
                <c:pt idx="328">
                  <c:v>309934</c:v>
                </c:pt>
                <c:pt idx="329">
                  <c:v>78079</c:v>
                </c:pt>
                <c:pt idx="330">
                  <c:v>84158</c:v>
                </c:pt>
                <c:pt idx="331">
                  <c:v>400682</c:v>
                </c:pt>
                <c:pt idx="332">
                  <c:v>164208</c:v>
                </c:pt>
                <c:pt idx="333">
                  <c:v>192190</c:v>
                </c:pt>
                <c:pt idx="334">
                  <c:v>68654</c:v>
                </c:pt>
                <c:pt idx="335">
                  <c:v>60059</c:v>
                </c:pt>
                <c:pt idx="336">
                  <c:v>153448</c:v>
                </c:pt>
                <c:pt idx="337">
                  <c:v>136642</c:v>
                </c:pt>
                <c:pt idx="338">
                  <c:v>97618</c:v>
                </c:pt>
                <c:pt idx="339">
                  <c:v>132098</c:v>
                </c:pt>
                <c:pt idx="340">
                  <c:v>295554</c:v>
                </c:pt>
                <c:pt idx="341">
                  <c:v>82701</c:v>
                </c:pt>
                <c:pt idx="342">
                  <c:v>440299</c:v>
                </c:pt>
                <c:pt idx="343">
                  <c:v>114144</c:v>
                </c:pt>
                <c:pt idx="344">
                  <c:v>112288</c:v>
                </c:pt>
                <c:pt idx="345">
                  <c:v>88000</c:v>
                </c:pt>
                <c:pt idx="346">
                  <c:v>144779</c:v>
                </c:pt>
                <c:pt idx="347">
                  <c:v>21405</c:v>
                </c:pt>
                <c:pt idx="348">
                  <c:v>187077</c:v>
                </c:pt>
                <c:pt idx="349">
                  <c:v>321933</c:v>
                </c:pt>
                <c:pt idx="350">
                  <c:v>106463</c:v>
                </c:pt>
                <c:pt idx="351">
                  <c:v>154647</c:v>
                </c:pt>
                <c:pt idx="352">
                  <c:v>143389</c:v>
                </c:pt>
                <c:pt idx="353">
                  <c:v>96688</c:v>
                </c:pt>
                <c:pt idx="354">
                  <c:v>130702</c:v>
                </c:pt>
                <c:pt idx="355">
                  <c:v>166342</c:v>
                </c:pt>
                <c:pt idx="356">
                  <c:v>64584</c:v>
                </c:pt>
                <c:pt idx="357">
                  <c:v>268282</c:v>
                </c:pt>
                <c:pt idx="358">
                  <c:v>93799</c:v>
                </c:pt>
                <c:pt idx="359">
                  <c:v>56036</c:v>
                </c:pt>
                <c:pt idx="360">
                  <c:v>202973</c:v>
                </c:pt>
                <c:pt idx="361">
                  <c:v>254446</c:v>
                </c:pt>
                <c:pt idx="362">
                  <c:v>129708</c:v>
                </c:pt>
                <c:pt idx="363">
                  <c:v>181432</c:v>
                </c:pt>
                <c:pt idx="364">
                  <c:v>53183</c:v>
                </c:pt>
                <c:pt idx="365">
                  <c:v>93764</c:v>
                </c:pt>
                <c:pt idx="366">
                  <c:v>59886</c:v>
                </c:pt>
                <c:pt idx="367">
                  <c:v>243230</c:v>
                </c:pt>
                <c:pt idx="368">
                  <c:v>267820</c:v>
                </c:pt>
                <c:pt idx="369">
                  <c:v>146812</c:v>
                </c:pt>
                <c:pt idx="370">
                  <c:v>187547</c:v>
                </c:pt>
                <c:pt idx="371">
                  <c:v>107960</c:v>
                </c:pt>
                <c:pt idx="372">
                  <c:v>150121</c:v>
                </c:pt>
                <c:pt idx="373">
                  <c:v>91623</c:v>
                </c:pt>
                <c:pt idx="374">
                  <c:v>134213</c:v>
                </c:pt>
                <c:pt idx="375">
                  <c:v>66766</c:v>
                </c:pt>
                <c:pt idx="376">
                  <c:v>72778</c:v>
                </c:pt>
                <c:pt idx="377">
                  <c:v>456749</c:v>
                </c:pt>
                <c:pt idx="378">
                  <c:v>171169</c:v>
                </c:pt>
                <c:pt idx="379">
                  <c:v>67033</c:v>
                </c:pt>
                <c:pt idx="380">
                  <c:v>16917</c:v>
                </c:pt>
                <c:pt idx="381">
                  <c:v>106115</c:v>
                </c:pt>
                <c:pt idx="382">
                  <c:v>168875</c:v>
                </c:pt>
                <c:pt idx="383">
                  <c:v>50388</c:v>
                </c:pt>
                <c:pt idx="384">
                  <c:v>92170</c:v>
                </c:pt>
                <c:pt idx="385">
                  <c:v>103681</c:v>
                </c:pt>
                <c:pt idx="386">
                  <c:v>247926</c:v>
                </c:pt>
                <c:pt idx="387">
                  <c:v>102061</c:v>
                </c:pt>
                <c:pt idx="388">
                  <c:v>39380</c:v>
                </c:pt>
                <c:pt idx="389">
                  <c:v>179450</c:v>
                </c:pt>
                <c:pt idx="390">
                  <c:v>169083</c:v>
                </c:pt>
                <c:pt idx="391">
                  <c:v>96718</c:v>
                </c:pt>
                <c:pt idx="392">
                  <c:v>20194</c:v>
                </c:pt>
                <c:pt idx="393">
                  <c:v>76935</c:v>
                </c:pt>
                <c:pt idx="394">
                  <c:v>296289</c:v>
                </c:pt>
                <c:pt idx="395">
                  <c:v>913152</c:v>
                </c:pt>
                <c:pt idx="396">
                  <c:v>101301</c:v>
                </c:pt>
                <c:pt idx="397">
                  <c:v>166489</c:v>
                </c:pt>
                <c:pt idx="398">
                  <c:v>219916</c:v>
                </c:pt>
                <c:pt idx="399">
                  <c:v>9993</c:v>
                </c:pt>
                <c:pt idx="400">
                  <c:v>341170</c:v>
                </c:pt>
                <c:pt idx="401">
                  <c:v>133113</c:v>
                </c:pt>
                <c:pt idx="402">
                  <c:v>125190</c:v>
                </c:pt>
                <c:pt idx="403">
                  <c:v>112813</c:v>
                </c:pt>
                <c:pt idx="404">
                  <c:v>404884</c:v>
                </c:pt>
                <c:pt idx="405">
                  <c:v>164088</c:v>
                </c:pt>
                <c:pt idx="406">
                  <c:v>30761</c:v>
                </c:pt>
                <c:pt idx="407">
                  <c:v>154400</c:v>
                </c:pt>
                <c:pt idx="408">
                  <c:v>202682</c:v>
                </c:pt>
                <c:pt idx="409">
                  <c:v>78328</c:v>
                </c:pt>
                <c:pt idx="410">
                  <c:v>76327</c:v>
                </c:pt>
                <c:pt idx="411">
                  <c:v>50853</c:v>
                </c:pt>
                <c:pt idx="412">
                  <c:v>286543</c:v>
                </c:pt>
                <c:pt idx="413">
                  <c:v>148504</c:v>
                </c:pt>
                <c:pt idx="414">
                  <c:v>121847</c:v>
                </c:pt>
                <c:pt idx="415">
                  <c:v>113322</c:v>
                </c:pt>
                <c:pt idx="416">
                  <c:v>97679</c:v>
                </c:pt>
                <c:pt idx="417">
                  <c:v>486338</c:v>
                </c:pt>
                <c:pt idx="418">
                  <c:v>178471</c:v>
                </c:pt>
                <c:pt idx="419">
                  <c:v>320323</c:v>
                </c:pt>
                <c:pt idx="420">
                  <c:v>422014</c:v>
                </c:pt>
                <c:pt idx="421">
                  <c:v>50953</c:v>
                </c:pt>
                <c:pt idx="422">
                  <c:v>70699</c:v>
                </c:pt>
                <c:pt idx="423">
                  <c:v>249877</c:v>
                </c:pt>
                <c:pt idx="424">
                  <c:v>372993</c:v>
                </c:pt>
                <c:pt idx="425">
                  <c:v>190833</c:v>
                </c:pt>
                <c:pt idx="426">
                  <c:v>250811</c:v>
                </c:pt>
                <c:pt idx="427">
                  <c:v>83976</c:v>
                </c:pt>
                <c:pt idx="428">
                  <c:v>285554</c:v>
                </c:pt>
                <c:pt idx="429">
                  <c:v>530881</c:v>
                </c:pt>
                <c:pt idx="430">
                  <c:v>20966</c:v>
                </c:pt>
                <c:pt idx="431">
                  <c:v>225394</c:v>
                </c:pt>
                <c:pt idx="432">
                  <c:v>374044</c:v>
                </c:pt>
                <c:pt idx="433">
                  <c:v>140900</c:v>
                </c:pt>
                <c:pt idx="434">
                  <c:v>48123</c:v>
                </c:pt>
                <c:pt idx="435">
                  <c:v>82874</c:v>
                </c:pt>
                <c:pt idx="436">
                  <c:v>166512</c:v>
                </c:pt>
                <c:pt idx="437">
                  <c:v>431185</c:v>
                </c:pt>
                <c:pt idx="438">
                  <c:v>218679</c:v>
                </c:pt>
                <c:pt idx="439">
                  <c:v>89849</c:v>
                </c:pt>
                <c:pt idx="440">
                  <c:v>12048</c:v>
                </c:pt>
                <c:pt idx="441">
                  <c:v>127157</c:v>
                </c:pt>
                <c:pt idx="442">
                  <c:v>100702</c:v>
                </c:pt>
                <c:pt idx="443">
                  <c:v>193479</c:v>
                </c:pt>
                <c:pt idx="444">
                  <c:v>135706</c:v>
                </c:pt>
                <c:pt idx="445">
                  <c:v>226619</c:v>
                </c:pt>
                <c:pt idx="446">
                  <c:v>29642</c:v>
                </c:pt>
                <c:pt idx="447">
                  <c:v>34184</c:v>
                </c:pt>
                <c:pt idx="448">
                  <c:v>12758</c:v>
                </c:pt>
                <c:pt idx="449">
                  <c:v>34523</c:v>
                </c:pt>
                <c:pt idx="450">
                  <c:v>152808</c:v>
                </c:pt>
                <c:pt idx="451">
                  <c:v>154588</c:v>
                </c:pt>
                <c:pt idx="452">
                  <c:v>170897</c:v>
                </c:pt>
                <c:pt idx="453">
                  <c:v>305262</c:v>
                </c:pt>
                <c:pt idx="454">
                  <c:v>137299</c:v>
                </c:pt>
                <c:pt idx="455">
                  <c:v>156567</c:v>
                </c:pt>
                <c:pt idx="456">
                  <c:v>81429</c:v>
                </c:pt>
                <c:pt idx="457">
                  <c:v>210349</c:v>
                </c:pt>
                <c:pt idx="458">
                  <c:v>95960</c:v>
                </c:pt>
                <c:pt idx="459">
                  <c:v>70504</c:v>
                </c:pt>
                <c:pt idx="460">
                  <c:v>47289</c:v>
                </c:pt>
                <c:pt idx="461">
                  <c:v>193579</c:v>
                </c:pt>
                <c:pt idx="462">
                  <c:v>452369</c:v>
                </c:pt>
                <c:pt idx="463">
                  <c:v>32310</c:v>
                </c:pt>
                <c:pt idx="464">
                  <c:v>211760</c:v>
                </c:pt>
                <c:pt idx="465">
                  <c:v>69823</c:v>
                </c:pt>
                <c:pt idx="466">
                  <c:v>91684</c:v>
                </c:pt>
                <c:pt idx="467">
                  <c:v>245144</c:v>
                </c:pt>
                <c:pt idx="468">
                  <c:v>155078</c:v>
                </c:pt>
                <c:pt idx="469">
                  <c:v>62719</c:v>
                </c:pt>
                <c:pt idx="470">
                  <c:v>246360</c:v>
                </c:pt>
                <c:pt idx="471">
                  <c:v>171356</c:v>
                </c:pt>
                <c:pt idx="472">
                  <c:v>178243</c:v>
                </c:pt>
                <c:pt idx="473">
                  <c:v>84765</c:v>
                </c:pt>
                <c:pt idx="474">
                  <c:v>142560</c:v>
                </c:pt>
                <c:pt idx="475">
                  <c:v>192968</c:v>
                </c:pt>
                <c:pt idx="476">
                  <c:v>221073</c:v>
                </c:pt>
                <c:pt idx="477">
                  <c:v>217938</c:v>
                </c:pt>
                <c:pt idx="478">
                  <c:v>157086</c:v>
                </c:pt>
                <c:pt idx="479">
                  <c:v>220667</c:v>
                </c:pt>
                <c:pt idx="480">
                  <c:v>173320</c:v>
                </c:pt>
                <c:pt idx="481">
                  <c:v>228339</c:v>
                </c:pt>
                <c:pt idx="482">
                  <c:v>259182</c:v>
                </c:pt>
                <c:pt idx="483">
                  <c:v>660286</c:v>
                </c:pt>
                <c:pt idx="484">
                  <c:v>159582</c:v>
                </c:pt>
                <c:pt idx="485">
                  <c:v>156620</c:v>
                </c:pt>
                <c:pt idx="486">
                  <c:v>102177</c:v>
                </c:pt>
                <c:pt idx="487">
                  <c:v>409403</c:v>
                </c:pt>
                <c:pt idx="488">
                  <c:v>297395</c:v>
                </c:pt>
                <c:pt idx="489">
                  <c:v>187004</c:v>
                </c:pt>
                <c:pt idx="490">
                  <c:v>216932</c:v>
                </c:pt>
                <c:pt idx="491">
                  <c:v>36322</c:v>
                </c:pt>
                <c:pt idx="492">
                  <c:v>57207</c:v>
                </c:pt>
                <c:pt idx="493">
                  <c:v>219116</c:v>
                </c:pt>
                <c:pt idx="494">
                  <c:v>101092</c:v>
                </c:pt>
                <c:pt idx="495">
                  <c:v>444417</c:v>
                </c:pt>
                <c:pt idx="496">
                  <c:v>209326</c:v>
                </c:pt>
                <c:pt idx="497">
                  <c:v>57602</c:v>
                </c:pt>
                <c:pt idx="498">
                  <c:v>313803</c:v>
                </c:pt>
                <c:pt idx="499">
                  <c:v>252503</c:v>
                </c:pt>
                <c:pt idx="500">
                  <c:v>198395</c:v>
                </c:pt>
                <c:pt idx="501">
                  <c:v>136323</c:v>
                </c:pt>
                <c:pt idx="502">
                  <c:v>157499</c:v>
                </c:pt>
                <c:pt idx="503">
                  <c:v>159364</c:v>
                </c:pt>
                <c:pt idx="504">
                  <c:v>146566</c:v>
                </c:pt>
                <c:pt idx="505">
                  <c:v>117297</c:v>
                </c:pt>
                <c:pt idx="506">
                  <c:v>112729</c:v>
                </c:pt>
                <c:pt idx="507">
                  <c:v>211348</c:v>
                </c:pt>
                <c:pt idx="508">
                  <c:v>125693</c:v>
                </c:pt>
                <c:pt idx="509">
                  <c:v>142900</c:v>
                </c:pt>
                <c:pt idx="510">
                  <c:v>159230</c:v>
                </c:pt>
                <c:pt idx="511">
                  <c:v>110825</c:v>
                </c:pt>
                <c:pt idx="512">
                  <c:v>396714</c:v>
                </c:pt>
                <c:pt idx="513">
                  <c:v>91106</c:v>
                </c:pt>
                <c:pt idx="514">
                  <c:v>257395</c:v>
                </c:pt>
                <c:pt idx="515">
                  <c:v>264480</c:v>
                </c:pt>
                <c:pt idx="516">
                  <c:v>332234</c:v>
                </c:pt>
                <c:pt idx="517">
                  <c:v>27312</c:v>
                </c:pt>
                <c:pt idx="518">
                  <c:v>162122</c:v>
                </c:pt>
                <c:pt idx="519">
                  <c:v>50241</c:v>
                </c:pt>
                <c:pt idx="520">
                  <c:v>101058</c:v>
                </c:pt>
                <c:pt idx="521">
                  <c:v>267872</c:v>
                </c:pt>
                <c:pt idx="522">
                  <c:v>285441</c:v>
                </c:pt>
                <c:pt idx="523">
                  <c:v>148949</c:v>
                </c:pt>
                <c:pt idx="524">
                  <c:v>172558</c:v>
                </c:pt>
                <c:pt idx="525">
                  <c:v>410125</c:v>
                </c:pt>
                <c:pt idx="526">
                  <c:v>121103</c:v>
                </c:pt>
                <c:pt idx="527">
                  <c:v>144715</c:v>
                </c:pt>
                <c:pt idx="528">
                  <c:v>205365</c:v>
                </c:pt>
                <c:pt idx="529">
                  <c:v>95119</c:v>
                </c:pt>
                <c:pt idx="530">
                  <c:v>250012</c:v>
                </c:pt>
                <c:pt idx="531">
                  <c:v>233148</c:v>
                </c:pt>
                <c:pt idx="532">
                  <c:v>532353</c:v>
                </c:pt>
                <c:pt idx="533">
                  <c:v>294553</c:v>
                </c:pt>
                <c:pt idx="534">
                  <c:v>552</c:v>
                </c:pt>
                <c:pt idx="535">
                  <c:v>122853</c:v>
                </c:pt>
                <c:pt idx="536">
                  <c:v>143069</c:v>
                </c:pt>
                <c:pt idx="537">
                  <c:v>290056</c:v>
                </c:pt>
                <c:pt idx="538">
                  <c:v>276347</c:v>
                </c:pt>
                <c:pt idx="539">
                  <c:v>40357</c:v>
                </c:pt>
                <c:pt idx="540">
                  <c:v>241359</c:v>
                </c:pt>
                <c:pt idx="541">
                  <c:v>69659</c:v>
                </c:pt>
                <c:pt idx="542">
                  <c:v>62403</c:v>
                </c:pt>
                <c:pt idx="543">
                  <c:v>226661</c:v>
                </c:pt>
                <c:pt idx="544">
                  <c:v>510100</c:v>
                </c:pt>
                <c:pt idx="545">
                  <c:v>240323</c:v>
                </c:pt>
                <c:pt idx="546">
                  <c:v>120690</c:v>
                </c:pt>
                <c:pt idx="547">
                  <c:v>214994</c:v>
                </c:pt>
                <c:pt idx="548">
                  <c:v>192177</c:v>
                </c:pt>
                <c:pt idx="549">
                  <c:v>163144</c:v>
                </c:pt>
                <c:pt idx="550">
                  <c:v>471815</c:v>
                </c:pt>
                <c:pt idx="551">
                  <c:v>223065</c:v>
                </c:pt>
                <c:pt idx="552">
                  <c:v>340798</c:v>
                </c:pt>
                <c:pt idx="553">
                  <c:v>156158</c:v>
                </c:pt>
                <c:pt idx="554">
                  <c:v>209700</c:v>
                </c:pt>
                <c:pt idx="555">
                  <c:v>327838</c:v>
                </c:pt>
                <c:pt idx="556">
                  <c:v>249425</c:v>
                </c:pt>
                <c:pt idx="557">
                  <c:v>400519</c:v>
                </c:pt>
                <c:pt idx="558">
                  <c:v>124554</c:v>
                </c:pt>
                <c:pt idx="559">
                  <c:v>335531</c:v>
                </c:pt>
                <c:pt idx="560">
                  <c:v>137203</c:v>
                </c:pt>
                <c:pt idx="561">
                  <c:v>348551</c:v>
                </c:pt>
                <c:pt idx="562">
                  <c:v>283282</c:v>
                </c:pt>
                <c:pt idx="563">
                  <c:v>182069</c:v>
                </c:pt>
                <c:pt idx="564">
                  <c:v>127553</c:v>
                </c:pt>
                <c:pt idx="565">
                  <c:v>95480</c:v>
                </c:pt>
                <c:pt idx="566">
                  <c:v>221117</c:v>
                </c:pt>
                <c:pt idx="567">
                  <c:v>237887</c:v>
                </c:pt>
                <c:pt idx="568">
                  <c:v>581518</c:v>
                </c:pt>
                <c:pt idx="569">
                  <c:v>346154</c:v>
                </c:pt>
                <c:pt idx="570">
                  <c:v>410249</c:v>
                </c:pt>
                <c:pt idx="571">
                  <c:v>86417</c:v>
                </c:pt>
                <c:pt idx="572">
                  <c:v>175673</c:v>
                </c:pt>
                <c:pt idx="573">
                  <c:v>106364</c:v>
                </c:pt>
                <c:pt idx="574">
                  <c:v>321442</c:v>
                </c:pt>
                <c:pt idx="575">
                  <c:v>188017</c:v>
                </c:pt>
                <c:pt idx="576">
                  <c:v>66540</c:v>
                </c:pt>
                <c:pt idx="577">
                  <c:v>245374</c:v>
                </c:pt>
                <c:pt idx="578">
                  <c:v>113686</c:v>
                </c:pt>
                <c:pt idx="579">
                  <c:v>74886</c:v>
                </c:pt>
                <c:pt idx="580">
                  <c:v>114006</c:v>
                </c:pt>
                <c:pt idx="581">
                  <c:v>556794</c:v>
                </c:pt>
                <c:pt idx="582">
                  <c:v>190673</c:v>
                </c:pt>
                <c:pt idx="583">
                  <c:v>231907</c:v>
                </c:pt>
                <c:pt idx="584">
                  <c:v>865134</c:v>
                </c:pt>
                <c:pt idx="585">
                  <c:v>269581</c:v>
                </c:pt>
                <c:pt idx="586">
                  <c:v>368556</c:v>
                </c:pt>
                <c:pt idx="587">
                  <c:v>492324</c:v>
                </c:pt>
                <c:pt idx="588">
                  <c:v>255813</c:v>
                </c:pt>
                <c:pt idx="589">
                  <c:v>106381</c:v>
                </c:pt>
                <c:pt idx="590">
                  <c:v>102954</c:v>
                </c:pt>
                <c:pt idx="591">
                  <c:v>199900</c:v>
                </c:pt>
                <c:pt idx="592">
                  <c:v>959065</c:v>
                </c:pt>
                <c:pt idx="593">
                  <c:v>442082</c:v>
                </c:pt>
                <c:pt idx="594">
                  <c:v>152145</c:v>
                </c:pt>
                <c:pt idx="595">
                  <c:v>302268</c:v>
                </c:pt>
                <c:pt idx="596">
                  <c:v>271301</c:v>
                </c:pt>
                <c:pt idx="597">
                  <c:v>471109</c:v>
                </c:pt>
                <c:pt idx="598">
                  <c:v>356604</c:v>
                </c:pt>
                <c:pt idx="599">
                  <c:v>297093</c:v>
                </c:pt>
                <c:pt idx="600">
                  <c:v>485820</c:v>
                </c:pt>
                <c:pt idx="601">
                  <c:v>352698</c:v>
                </c:pt>
                <c:pt idx="602">
                  <c:v>117590</c:v>
                </c:pt>
                <c:pt idx="603">
                  <c:v>298913</c:v>
                </c:pt>
                <c:pt idx="604">
                  <c:v>97082</c:v>
                </c:pt>
                <c:pt idx="605">
                  <c:v>485075</c:v>
                </c:pt>
                <c:pt idx="606">
                  <c:v>150353</c:v>
                </c:pt>
                <c:pt idx="607">
                  <c:v>855604</c:v>
                </c:pt>
                <c:pt idx="608">
                  <c:v>109756</c:v>
                </c:pt>
                <c:pt idx="609">
                  <c:v>440209</c:v>
                </c:pt>
                <c:pt idx="610">
                  <c:v>147717</c:v>
                </c:pt>
                <c:pt idx="611">
                  <c:v>171970</c:v>
                </c:pt>
                <c:pt idx="612">
                  <c:v>337835</c:v>
                </c:pt>
                <c:pt idx="613">
                  <c:v>6809</c:v>
                </c:pt>
                <c:pt idx="614">
                  <c:v>564364</c:v>
                </c:pt>
                <c:pt idx="615">
                  <c:v>937414</c:v>
                </c:pt>
                <c:pt idx="616">
                  <c:v>355362</c:v>
                </c:pt>
                <c:pt idx="617">
                  <c:v>270429</c:v>
                </c:pt>
                <c:pt idx="618">
                  <c:v>114482</c:v>
                </c:pt>
                <c:pt idx="619">
                  <c:v>689922</c:v>
                </c:pt>
                <c:pt idx="620">
                  <c:v>312495</c:v>
                </c:pt>
                <c:pt idx="621">
                  <c:v>481274</c:v>
                </c:pt>
                <c:pt idx="622">
                  <c:v>330305</c:v>
                </c:pt>
                <c:pt idx="623">
                  <c:v>157606</c:v>
                </c:pt>
                <c:pt idx="624">
                  <c:v>432046</c:v>
                </c:pt>
                <c:pt idx="625">
                  <c:v>534388</c:v>
                </c:pt>
                <c:pt idx="626">
                  <c:v>677044</c:v>
                </c:pt>
                <c:pt idx="627">
                  <c:v>432461</c:v>
                </c:pt>
                <c:pt idx="628">
                  <c:v>89791</c:v>
                </c:pt>
                <c:pt idx="629">
                  <c:v>173919</c:v>
                </c:pt>
                <c:pt idx="630">
                  <c:v>153481</c:v>
                </c:pt>
                <c:pt idx="631">
                  <c:v>386102</c:v>
                </c:pt>
                <c:pt idx="632">
                  <c:v>502961</c:v>
                </c:pt>
                <c:pt idx="633">
                  <c:v>550011</c:v>
                </c:pt>
                <c:pt idx="634">
                  <c:v>137502</c:v>
                </c:pt>
                <c:pt idx="635">
                  <c:v>183926</c:v>
                </c:pt>
                <c:pt idx="636">
                  <c:v>309398</c:v>
                </c:pt>
                <c:pt idx="637">
                  <c:v>257426</c:v>
                </c:pt>
                <c:pt idx="638">
                  <c:v>236500</c:v>
                </c:pt>
                <c:pt idx="639">
                  <c:v>379088</c:v>
                </c:pt>
                <c:pt idx="640">
                  <c:v>180105</c:v>
                </c:pt>
                <c:pt idx="641">
                  <c:v>68306</c:v>
                </c:pt>
                <c:pt idx="642">
                  <c:v>334867</c:v>
                </c:pt>
                <c:pt idx="643">
                  <c:v>362093</c:v>
                </c:pt>
                <c:pt idx="644">
                  <c:v>258682</c:v>
                </c:pt>
                <c:pt idx="645">
                  <c:v>102547</c:v>
                </c:pt>
                <c:pt idx="646">
                  <c:v>632842</c:v>
                </c:pt>
                <c:pt idx="647">
                  <c:v>38552</c:v>
                </c:pt>
                <c:pt idx="648">
                  <c:v>217464</c:v>
                </c:pt>
                <c:pt idx="649">
                  <c:v>239772</c:v>
                </c:pt>
                <c:pt idx="650">
                  <c:v>161396</c:v>
                </c:pt>
                <c:pt idx="651">
                  <c:v>275510</c:v>
                </c:pt>
                <c:pt idx="652">
                  <c:v>164567</c:v>
                </c:pt>
                <c:pt idx="653">
                  <c:v>140151</c:v>
                </c:pt>
                <c:pt idx="654">
                  <c:v>139831</c:v>
                </c:pt>
                <c:pt idx="655">
                  <c:v>190385</c:v>
                </c:pt>
                <c:pt idx="656">
                  <c:v>150823</c:v>
                </c:pt>
                <c:pt idx="657">
                  <c:v>361105</c:v>
                </c:pt>
                <c:pt idx="658">
                  <c:v>1039115</c:v>
                </c:pt>
                <c:pt idx="659">
                  <c:v>238206</c:v>
                </c:pt>
                <c:pt idx="660">
                  <c:v>241709</c:v>
                </c:pt>
                <c:pt idx="661">
                  <c:v>297984</c:v>
                </c:pt>
                <c:pt idx="662">
                  <c:v>244474</c:v>
                </c:pt>
                <c:pt idx="663">
                  <c:v>495106</c:v>
                </c:pt>
                <c:pt idx="664">
                  <c:v>636243</c:v>
                </c:pt>
                <c:pt idx="665">
                  <c:v>347798</c:v>
                </c:pt>
                <c:pt idx="666">
                  <c:v>227912</c:v>
                </c:pt>
                <c:pt idx="667">
                  <c:v>93103</c:v>
                </c:pt>
                <c:pt idx="668">
                  <c:v>69157</c:v>
                </c:pt>
                <c:pt idx="669">
                  <c:v>342429</c:v>
                </c:pt>
                <c:pt idx="670">
                  <c:v>254904</c:v>
                </c:pt>
                <c:pt idx="671">
                  <c:v>273959</c:v>
                </c:pt>
                <c:pt idx="672">
                  <c:v>127983</c:v>
                </c:pt>
                <c:pt idx="673">
                  <c:v>547368</c:v>
                </c:pt>
                <c:pt idx="674">
                  <c:v>422290</c:v>
                </c:pt>
                <c:pt idx="675">
                  <c:v>237565</c:v>
                </c:pt>
                <c:pt idx="676">
                  <c:v>77447</c:v>
                </c:pt>
                <c:pt idx="677">
                  <c:v>278379</c:v>
                </c:pt>
                <c:pt idx="678">
                  <c:v>388447</c:v>
                </c:pt>
                <c:pt idx="679">
                  <c:v>368912</c:v>
                </c:pt>
                <c:pt idx="680">
                  <c:v>570814</c:v>
                </c:pt>
                <c:pt idx="681">
                  <c:v>207497</c:v>
                </c:pt>
                <c:pt idx="682">
                  <c:v>108306</c:v>
                </c:pt>
                <c:pt idx="683">
                  <c:v>499424</c:v>
                </c:pt>
                <c:pt idx="684">
                  <c:v>357436</c:v>
                </c:pt>
                <c:pt idx="685">
                  <c:v>1047747</c:v>
                </c:pt>
                <c:pt idx="686">
                  <c:v>290559</c:v>
                </c:pt>
                <c:pt idx="687">
                  <c:v>178527</c:v>
                </c:pt>
                <c:pt idx="688">
                  <c:v>471939</c:v>
                </c:pt>
                <c:pt idx="689">
                  <c:v>280110</c:v>
                </c:pt>
                <c:pt idx="690">
                  <c:v>257472</c:v>
                </c:pt>
                <c:pt idx="691">
                  <c:v>141141</c:v>
                </c:pt>
                <c:pt idx="692">
                  <c:v>555778</c:v>
                </c:pt>
                <c:pt idx="693">
                  <c:v>318058</c:v>
                </c:pt>
                <c:pt idx="694">
                  <c:v>316459</c:v>
                </c:pt>
                <c:pt idx="695">
                  <c:v>117018</c:v>
                </c:pt>
                <c:pt idx="696">
                  <c:v>494819</c:v>
                </c:pt>
                <c:pt idx="697">
                  <c:v>342183</c:v>
                </c:pt>
                <c:pt idx="698">
                  <c:v>443584</c:v>
                </c:pt>
                <c:pt idx="699">
                  <c:v>504039</c:v>
                </c:pt>
                <c:pt idx="700">
                  <c:v>337777</c:v>
                </c:pt>
                <c:pt idx="701">
                  <c:v>501769</c:v>
                </c:pt>
                <c:pt idx="702">
                  <c:v>382459</c:v>
                </c:pt>
                <c:pt idx="703">
                  <c:v>300803</c:v>
                </c:pt>
                <c:pt idx="704">
                  <c:v>637104</c:v>
                </c:pt>
                <c:pt idx="705">
                  <c:v>329788</c:v>
                </c:pt>
                <c:pt idx="706">
                  <c:v>523893</c:v>
                </c:pt>
                <c:pt idx="707">
                  <c:v>338280</c:v>
                </c:pt>
                <c:pt idx="708">
                  <c:v>494641</c:v>
                </c:pt>
                <c:pt idx="709">
                  <c:v>309186</c:v>
                </c:pt>
                <c:pt idx="710">
                  <c:v>525700</c:v>
                </c:pt>
                <c:pt idx="711">
                  <c:v>366138</c:v>
                </c:pt>
                <c:pt idx="712">
                  <c:v>556097</c:v>
                </c:pt>
                <c:pt idx="713">
                  <c:v>417663</c:v>
                </c:pt>
                <c:pt idx="714">
                  <c:v>293732</c:v>
                </c:pt>
                <c:pt idx="715">
                  <c:v>552298</c:v>
                </c:pt>
                <c:pt idx="716">
                  <c:v>232072</c:v>
                </c:pt>
                <c:pt idx="717">
                  <c:v>406540</c:v>
                </c:pt>
                <c:pt idx="718">
                  <c:v>181521</c:v>
                </c:pt>
                <c:pt idx="719">
                  <c:v>293941</c:v>
                </c:pt>
                <c:pt idx="720">
                  <c:v>318051</c:v>
                </c:pt>
                <c:pt idx="721">
                  <c:v>395025</c:v>
                </c:pt>
                <c:pt idx="722">
                  <c:v>268877</c:v>
                </c:pt>
                <c:pt idx="723">
                  <c:v>283445</c:v>
                </c:pt>
                <c:pt idx="724">
                  <c:v>255483</c:v>
                </c:pt>
                <c:pt idx="725">
                  <c:v>118151</c:v>
                </c:pt>
                <c:pt idx="726">
                  <c:v>410607</c:v>
                </c:pt>
                <c:pt idx="727">
                  <c:v>385598</c:v>
                </c:pt>
                <c:pt idx="728">
                  <c:v>237221</c:v>
                </c:pt>
                <c:pt idx="729">
                  <c:v>565721</c:v>
                </c:pt>
                <c:pt idx="730">
                  <c:v>526324</c:v>
                </c:pt>
                <c:pt idx="731">
                  <c:v>266508</c:v>
                </c:pt>
                <c:pt idx="732">
                  <c:v>513744</c:v>
                </c:pt>
                <c:pt idx="733">
                  <c:v>542362</c:v>
                </c:pt>
                <c:pt idx="734">
                  <c:v>474320</c:v>
                </c:pt>
                <c:pt idx="735">
                  <c:v>252119</c:v>
                </c:pt>
                <c:pt idx="736">
                  <c:v>60545</c:v>
                </c:pt>
                <c:pt idx="737">
                  <c:v>622089</c:v>
                </c:pt>
                <c:pt idx="738">
                  <c:v>611563</c:v>
                </c:pt>
                <c:pt idx="739">
                  <c:v>190244</c:v>
                </c:pt>
                <c:pt idx="740">
                  <c:v>202380</c:v>
                </c:pt>
                <c:pt idx="741">
                  <c:v>577010</c:v>
                </c:pt>
                <c:pt idx="742">
                  <c:v>385325</c:v>
                </c:pt>
                <c:pt idx="743">
                  <c:v>194329</c:v>
                </c:pt>
                <c:pt idx="744">
                  <c:v>1583625</c:v>
                </c:pt>
                <c:pt idx="745">
                  <c:v>722203</c:v>
                </c:pt>
                <c:pt idx="746">
                  <c:v>357213</c:v>
                </c:pt>
                <c:pt idx="747">
                  <c:v>192740</c:v>
                </c:pt>
                <c:pt idx="748">
                  <c:v>351059</c:v>
                </c:pt>
                <c:pt idx="749">
                  <c:v>668651</c:v>
                </c:pt>
                <c:pt idx="750">
                  <c:v>547386</c:v>
                </c:pt>
                <c:pt idx="751">
                  <c:v>498821</c:v>
                </c:pt>
                <c:pt idx="752">
                  <c:v>556666</c:v>
                </c:pt>
                <c:pt idx="753">
                  <c:v>351361</c:v>
                </c:pt>
                <c:pt idx="754">
                  <c:v>737719</c:v>
                </c:pt>
                <c:pt idx="755">
                  <c:v>531112</c:v>
                </c:pt>
                <c:pt idx="756">
                  <c:v>393727</c:v>
                </c:pt>
                <c:pt idx="757">
                  <c:v>472307</c:v>
                </c:pt>
                <c:pt idx="758">
                  <c:v>757074</c:v>
                </c:pt>
                <c:pt idx="759">
                  <c:v>324898</c:v>
                </c:pt>
                <c:pt idx="760">
                  <c:v>159830</c:v>
                </c:pt>
                <c:pt idx="761">
                  <c:v>406219</c:v>
                </c:pt>
                <c:pt idx="762">
                  <c:v>331902</c:v>
                </c:pt>
                <c:pt idx="763">
                  <c:v>296853</c:v>
                </c:pt>
                <c:pt idx="764">
                  <c:v>301249</c:v>
                </c:pt>
                <c:pt idx="765">
                  <c:v>353305</c:v>
                </c:pt>
                <c:pt idx="766">
                  <c:v>338369</c:v>
                </c:pt>
                <c:pt idx="767">
                  <c:v>416689</c:v>
                </c:pt>
                <c:pt idx="768">
                  <c:v>627797</c:v>
                </c:pt>
                <c:pt idx="769">
                  <c:v>198243</c:v>
                </c:pt>
                <c:pt idx="770">
                  <c:v>304837</c:v>
                </c:pt>
                <c:pt idx="771">
                  <c:v>120259</c:v>
                </c:pt>
                <c:pt idx="772">
                  <c:v>590595</c:v>
                </c:pt>
                <c:pt idx="773">
                  <c:v>451894</c:v>
                </c:pt>
                <c:pt idx="774">
                  <c:v>335757</c:v>
                </c:pt>
                <c:pt idx="775">
                  <c:v>735604</c:v>
                </c:pt>
                <c:pt idx="776">
                  <c:v>411656</c:v>
                </c:pt>
                <c:pt idx="777">
                  <c:v>591023</c:v>
                </c:pt>
                <c:pt idx="778">
                  <c:v>586669</c:v>
                </c:pt>
                <c:pt idx="779">
                  <c:v>552027</c:v>
                </c:pt>
                <c:pt idx="780">
                  <c:v>525646</c:v>
                </c:pt>
                <c:pt idx="781">
                  <c:v>1222645</c:v>
                </c:pt>
                <c:pt idx="782">
                  <c:v>516895</c:v>
                </c:pt>
                <c:pt idx="783">
                  <c:v>157026</c:v>
                </c:pt>
                <c:pt idx="784">
                  <c:v>323118</c:v>
                </c:pt>
                <c:pt idx="785">
                  <c:v>1791916</c:v>
                </c:pt>
                <c:pt idx="786">
                  <c:v>1045588</c:v>
                </c:pt>
                <c:pt idx="787">
                  <c:v>455169</c:v>
                </c:pt>
                <c:pt idx="788">
                  <c:v>935408</c:v>
                </c:pt>
                <c:pt idx="789">
                  <c:v>661608</c:v>
                </c:pt>
              </c:numCache>
            </c:numRef>
          </c:yVal>
          <c:smooth val="0"/>
          <c:extLst>
            <c:ext xmlns:c16="http://schemas.microsoft.com/office/drawing/2014/chart" uri="{C3380CC4-5D6E-409C-BE32-E72D297353CC}">
              <c16:uniqueId val="{00000000-217B-4735-8C61-F1DCDF80C785}"/>
            </c:ext>
          </c:extLst>
        </c:ser>
        <c:dLbls>
          <c:showLegendKey val="0"/>
          <c:showVal val="0"/>
          <c:showCatName val="0"/>
          <c:showSerName val="0"/>
          <c:showPercent val="0"/>
          <c:showBubbleSize val="0"/>
        </c:dLbls>
        <c:axId val="672036864"/>
        <c:axId val="447321424"/>
      </c:scatterChart>
      <c:valAx>
        <c:axId val="672036864"/>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r>
                  <a:rPr lang="en-IN" sz="1200" b="1">
                    <a:solidFill>
                      <a:schemeClr val="bg1"/>
                    </a:solidFill>
                  </a:rPr>
                  <a:t>Revenue</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title>
        <c:numFmt formatCode="0&quot;M&quot;"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447321424"/>
        <c:crosses val="autoZero"/>
        <c:crossBetween val="midCat"/>
      </c:valAx>
      <c:valAx>
        <c:axId val="447321424"/>
        <c:scaling>
          <c:orientation val="minMax"/>
        </c:scaling>
        <c:delete val="1"/>
        <c:axPos val="l"/>
        <c:title>
          <c:tx>
            <c:rich>
              <a:bodyPr rot="-5400000" spcFirstLastPara="1" vertOverflow="ellipsis" vert="horz" wrap="square" anchor="ctr" anchorCtr="1"/>
              <a:lstStyle/>
              <a:p>
                <a:pPr>
                  <a:defRPr sz="1400" b="1" i="0" u="none" strike="noStrike" kern="1200" baseline="0">
                    <a:solidFill>
                      <a:schemeClr val="bg1"/>
                    </a:solidFill>
                    <a:latin typeface="+mn-lt"/>
                    <a:ea typeface="+mn-ea"/>
                    <a:cs typeface="+mn-cs"/>
                  </a:defRPr>
                </a:pPr>
                <a:r>
                  <a:rPr lang="en-IN" sz="1400" b="1">
                    <a:solidFill>
                      <a:schemeClr val="bg1"/>
                    </a:solidFill>
                  </a:rPr>
                  <a:t>Votes</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crossAx val="6720368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24000">
          <a:srgbClr val="C00000"/>
        </a:gs>
        <a:gs pos="51000">
          <a:srgbClr val="980A0A"/>
        </a:gs>
        <a:gs pos="41000">
          <a:srgbClr val="980A0A"/>
        </a:gs>
        <a:gs pos="80000">
          <a:srgbClr val="C00000"/>
        </a:gs>
      </a:gsLst>
      <a:lin ang="2700000" scaled="1"/>
      <a:tileRect/>
    </a:gra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'Movies count for each year'!$Z$1</c:f>
              <c:strCache>
                <c:ptCount val="1"/>
              </c:strCache>
            </c:strRef>
          </c:tx>
          <c:spPr>
            <a:ln w="19050" cap="rnd">
              <a:noFill/>
              <a:round/>
            </a:ln>
            <a:effectLst/>
          </c:spPr>
          <c:marker>
            <c:symbol val="circle"/>
            <c:size val="5"/>
            <c:spPr>
              <a:solidFill>
                <a:schemeClr val="accent1"/>
              </a:solidFill>
              <a:ln w="9525">
                <a:solidFill>
                  <a:schemeClr val="accent1"/>
                </a:solidFill>
              </a:ln>
              <a:effectLst/>
            </c:spPr>
          </c:marker>
          <c:xVal>
            <c:strRef>
              <c:f>'Movies count for each year'!$Y$2:$Y$793</c:f>
              <c:strCache>
                <c:ptCount val="790"/>
                <c:pt idx="0">
                  <c:v>Revenue</c:v>
                </c:pt>
                <c:pt idx="1">
                  <c:v>0</c:v>
                </c:pt>
                <c:pt idx="2">
                  <c:v>0.01</c:v>
                </c:pt>
                <c:pt idx="3">
                  <c:v>0.02</c:v>
                </c:pt>
                <c:pt idx="4">
                  <c:v>0.03</c:v>
                </c:pt>
                <c:pt idx="5">
                  <c:v>0.04</c:v>
                </c:pt>
                <c:pt idx="6">
                  <c:v>0.05</c:v>
                </c:pt>
                <c:pt idx="7">
                  <c:v>0.06</c:v>
                </c:pt>
                <c:pt idx="8">
                  <c:v>0.07</c:v>
                </c:pt>
                <c:pt idx="9">
                  <c:v>0.08</c:v>
                </c:pt>
                <c:pt idx="10">
                  <c:v>0.09</c:v>
                </c:pt>
                <c:pt idx="11">
                  <c:v>0.11</c:v>
                </c:pt>
                <c:pt idx="12">
                  <c:v>0.12</c:v>
                </c:pt>
                <c:pt idx="13">
                  <c:v>0.13</c:v>
                </c:pt>
                <c:pt idx="14">
                  <c:v>0.15</c:v>
                </c:pt>
                <c:pt idx="15">
                  <c:v>0.16</c:v>
                </c:pt>
                <c:pt idx="16">
                  <c:v>0.18</c:v>
                </c:pt>
                <c:pt idx="17">
                  <c:v>0.2</c:v>
                </c:pt>
                <c:pt idx="18">
                  <c:v>0.22</c:v>
                </c:pt>
                <c:pt idx="19">
                  <c:v>0.23</c:v>
                </c:pt>
                <c:pt idx="20">
                  <c:v>0.25</c:v>
                </c:pt>
                <c:pt idx="21">
                  <c:v>0.28</c:v>
                </c:pt>
                <c:pt idx="22">
                  <c:v>0.29</c:v>
                </c:pt>
                <c:pt idx="23">
                  <c:v>0.3</c:v>
                </c:pt>
                <c:pt idx="24">
                  <c:v>0.32</c:v>
                </c:pt>
                <c:pt idx="25">
                  <c:v>0.33</c:v>
                </c:pt>
                <c:pt idx="26">
                  <c:v>0.34</c:v>
                </c:pt>
                <c:pt idx="27">
                  <c:v>0.4</c:v>
                </c:pt>
                <c:pt idx="28">
                  <c:v>0.44</c:v>
                </c:pt>
                <c:pt idx="29">
                  <c:v>0.51</c:v>
                </c:pt>
                <c:pt idx="30">
                  <c:v>0.54</c:v>
                </c:pt>
                <c:pt idx="31">
                  <c:v>0.56</c:v>
                </c:pt>
                <c:pt idx="32">
                  <c:v>0.58</c:v>
                </c:pt>
                <c:pt idx="33">
                  <c:v>0.61</c:v>
                </c:pt>
                <c:pt idx="34">
                  <c:v>0.64</c:v>
                </c:pt>
                <c:pt idx="35">
                  <c:v>0.66</c:v>
                </c:pt>
                <c:pt idx="36">
                  <c:v>0.69</c:v>
                </c:pt>
                <c:pt idx="37">
                  <c:v>0.78</c:v>
                </c:pt>
                <c:pt idx="38">
                  <c:v>0.79</c:v>
                </c:pt>
                <c:pt idx="39">
                  <c:v>0.81</c:v>
                </c:pt>
                <c:pt idx="40">
                  <c:v>0.86</c:v>
                </c:pt>
                <c:pt idx="41">
                  <c:v>0.92</c:v>
                </c:pt>
                <c:pt idx="42">
                  <c:v>1.01</c:v>
                </c:pt>
                <c:pt idx="43">
                  <c:v>1.02</c:v>
                </c:pt>
                <c:pt idx="44">
                  <c:v>1.08</c:v>
                </c:pt>
                <c:pt idx="45">
                  <c:v>1.2</c:v>
                </c:pt>
                <c:pt idx="46">
                  <c:v>1.21</c:v>
                </c:pt>
                <c:pt idx="47">
                  <c:v>1.29</c:v>
                </c:pt>
                <c:pt idx="48">
                  <c:v>1.33</c:v>
                </c:pt>
                <c:pt idx="49">
                  <c:v>1.36</c:v>
                </c:pt>
                <c:pt idx="50">
                  <c:v>1.4</c:v>
                </c:pt>
                <c:pt idx="51">
                  <c:v>1.48</c:v>
                </c:pt>
                <c:pt idx="52">
                  <c:v>1.66</c:v>
                </c:pt>
                <c:pt idx="53">
                  <c:v>1.72</c:v>
                </c:pt>
                <c:pt idx="54">
                  <c:v>1.74</c:v>
                </c:pt>
                <c:pt idx="55">
                  <c:v>1.8</c:v>
                </c:pt>
                <c:pt idx="56">
                  <c:v>1.82</c:v>
                </c:pt>
                <c:pt idx="57">
                  <c:v>1.87</c:v>
                </c:pt>
                <c:pt idx="58">
                  <c:v>1.91</c:v>
                </c:pt>
                <c:pt idx="59">
                  <c:v>1.98</c:v>
                </c:pt>
                <c:pt idx="60">
                  <c:v>2.01</c:v>
                </c:pt>
                <c:pt idx="61">
                  <c:v>2.02</c:v>
                </c:pt>
                <c:pt idx="62">
                  <c:v>2.13</c:v>
                </c:pt>
                <c:pt idx="63">
                  <c:v>2.14</c:v>
                </c:pt>
                <c:pt idx="64">
                  <c:v>2.2</c:v>
                </c:pt>
                <c:pt idx="65">
                  <c:v>2.21</c:v>
                </c:pt>
                <c:pt idx="66">
                  <c:v>2.27</c:v>
                </c:pt>
                <c:pt idx="67">
                  <c:v>2.28</c:v>
                </c:pt>
                <c:pt idx="68">
                  <c:v>2.32</c:v>
                </c:pt>
                <c:pt idx="69">
                  <c:v>2.34</c:v>
                </c:pt>
                <c:pt idx="70">
                  <c:v>2.41</c:v>
                </c:pt>
                <c:pt idx="71">
                  <c:v>2.61</c:v>
                </c:pt>
                <c:pt idx="72">
                  <c:v>2.7</c:v>
                </c:pt>
                <c:pt idx="73">
                  <c:v>2.87</c:v>
                </c:pt>
                <c:pt idx="74">
                  <c:v>2.96</c:v>
                </c:pt>
                <c:pt idx="75">
                  <c:v>3.03</c:v>
                </c:pt>
                <c:pt idx="76">
                  <c:v>3.08</c:v>
                </c:pt>
                <c:pt idx="77">
                  <c:v>3.18</c:v>
                </c:pt>
                <c:pt idx="78">
                  <c:v>3.19</c:v>
                </c:pt>
                <c:pt idx="79">
                  <c:v>3.22</c:v>
                </c:pt>
                <c:pt idx="80">
                  <c:v>3.23</c:v>
                </c:pt>
                <c:pt idx="81">
                  <c:v>3.33</c:v>
                </c:pt>
                <c:pt idx="82">
                  <c:v>3.36</c:v>
                </c:pt>
                <c:pt idx="83">
                  <c:v>3.37</c:v>
                </c:pt>
                <c:pt idx="84">
                  <c:v>3.4</c:v>
                </c:pt>
                <c:pt idx="85">
                  <c:v>3.44</c:v>
                </c:pt>
                <c:pt idx="86">
                  <c:v>3.45</c:v>
                </c:pt>
                <c:pt idx="87">
                  <c:v>3.49</c:v>
                </c:pt>
                <c:pt idx="88">
                  <c:v>3.59</c:v>
                </c:pt>
                <c:pt idx="89">
                  <c:v>3.64</c:v>
                </c:pt>
                <c:pt idx="90">
                  <c:v>3.68</c:v>
                </c:pt>
                <c:pt idx="91">
                  <c:v>3.71</c:v>
                </c:pt>
                <c:pt idx="92">
                  <c:v>3.73</c:v>
                </c:pt>
                <c:pt idx="93">
                  <c:v>3.77</c:v>
                </c:pt>
                <c:pt idx="94">
                  <c:v>3.85</c:v>
                </c:pt>
                <c:pt idx="95">
                  <c:v>3.9</c:v>
                </c:pt>
                <c:pt idx="96">
                  <c:v>3.91</c:v>
                </c:pt>
                <c:pt idx="97">
                  <c:v>4</c:v>
                </c:pt>
                <c:pt idx="98">
                  <c:v>4.07</c:v>
                </c:pt>
                <c:pt idx="99">
                  <c:v>4.2</c:v>
                </c:pt>
                <c:pt idx="100">
                  <c:v>4.21</c:v>
                </c:pt>
                <c:pt idx="101">
                  <c:v>4.4</c:v>
                </c:pt>
                <c:pt idx="102">
                  <c:v>4.42</c:v>
                </c:pt>
                <c:pt idx="103">
                  <c:v>4.56</c:v>
                </c:pt>
                <c:pt idx="104">
                  <c:v>4.68</c:v>
                </c:pt>
                <c:pt idx="105">
                  <c:v>4.71</c:v>
                </c:pt>
                <c:pt idx="106">
                  <c:v>4.85</c:v>
                </c:pt>
                <c:pt idx="107">
                  <c:v>5.01</c:v>
                </c:pt>
                <c:pt idx="108">
                  <c:v>5.2</c:v>
                </c:pt>
                <c:pt idx="109">
                  <c:v>5.48</c:v>
                </c:pt>
                <c:pt idx="110">
                  <c:v>5.66</c:v>
                </c:pt>
                <c:pt idx="111">
                  <c:v>5.69</c:v>
                </c:pt>
                <c:pt idx="112">
                  <c:v>5.73</c:v>
                </c:pt>
                <c:pt idx="113">
                  <c:v>5.77</c:v>
                </c:pt>
                <c:pt idx="114">
                  <c:v>5.88</c:v>
                </c:pt>
                <c:pt idx="115">
                  <c:v>5.98</c:v>
                </c:pt>
                <c:pt idx="116">
                  <c:v>6.11</c:v>
                </c:pt>
                <c:pt idx="117">
                  <c:v>6.52</c:v>
                </c:pt>
                <c:pt idx="118">
                  <c:v>6.53</c:v>
                </c:pt>
                <c:pt idx="119">
                  <c:v>6.74</c:v>
                </c:pt>
                <c:pt idx="120">
                  <c:v>6.85</c:v>
                </c:pt>
                <c:pt idx="121">
                  <c:v>6.86</c:v>
                </c:pt>
                <c:pt idx="122">
                  <c:v>7.08</c:v>
                </c:pt>
                <c:pt idx="123">
                  <c:v>7.1</c:v>
                </c:pt>
                <c:pt idx="124">
                  <c:v>7.19</c:v>
                </c:pt>
                <c:pt idx="125">
                  <c:v>7.22</c:v>
                </c:pt>
                <c:pt idx="126">
                  <c:v>7.46</c:v>
                </c:pt>
                <c:pt idx="127">
                  <c:v>7.69</c:v>
                </c:pt>
                <c:pt idx="128">
                  <c:v>7.7</c:v>
                </c:pt>
                <c:pt idx="129">
                  <c:v>7.76</c:v>
                </c:pt>
                <c:pt idx="130">
                  <c:v>7.77</c:v>
                </c:pt>
                <c:pt idx="131">
                  <c:v>7.79</c:v>
                </c:pt>
                <c:pt idx="132">
                  <c:v>8.01</c:v>
                </c:pt>
                <c:pt idx="133">
                  <c:v>8.09</c:v>
                </c:pt>
                <c:pt idx="134">
                  <c:v>8.1</c:v>
                </c:pt>
                <c:pt idx="135">
                  <c:v>8.7</c:v>
                </c:pt>
                <c:pt idx="136">
                  <c:v>8.81</c:v>
                </c:pt>
                <c:pt idx="137">
                  <c:v>8.83</c:v>
                </c:pt>
                <c:pt idx="138">
                  <c:v>9.03</c:v>
                </c:pt>
                <c:pt idx="139">
                  <c:v>9.24</c:v>
                </c:pt>
                <c:pt idx="140">
                  <c:v>9.35</c:v>
                </c:pt>
                <c:pt idx="141">
                  <c:v>9.39</c:v>
                </c:pt>
                <c:pt idx="142">
                  <c:v>9.4</c:v>
                </c:pt>
                <c:pt idx="143">
                  <c:v>9.7</c:v>
                </c:pt>
                <c:pt idx="144">
                  <c:v>10.1</c:v>
                </c:pt>
                <c:pt idx="145">
                  <c:v>10.14</c:v>
                </c:pt>
                <c:pt idx="146">
                  <c:v>10.16</c:v>
                </c:pt>
                <c:pt idx="147">
                  <c:v>10.33</c:v>
                </c:pt>
                <c:pt idx="148">
                  <c:v>10.38</c:v>
                </c:pt>
                <c:pt idx="149">
                  <c:v>10.57</c:v>
                </c:pt>
                <c:pt idx="150">
                  <c:v>10.64</c:v>
                </c:pt>
                <c:pt idx="151">
                  <c:v>10.72</c:v>
                </c:pt>
                <c:pt idx="152">
                  <c:v>10.91</c:v>
                </c:pt>
                <c:pt idx="153">
                  <c:v>11.08</c:v>
                </c:pt>
                <c:pt idx="154">
                  <c:v>11.23</c:v>
                </c:pt>
                <c:pt idx="155">
                  <c:v>11.28</c:v>
                </c:pt>
                <c:pt idx="156">
                  <c:v>11.33</c:v>
                </c:pt>
                <c:pt idx="157">
                  <c:v>12.13</c:v>
                </c:pt>
                <c:pt idx="158">
                  <c:v>12.28</c:v>
                </c:pt>
                <c:pt idx="159">
                  <c:v>12.53</c:v>
                </c:pt>
                <c:pt idx="160">
                  <c:v>12.63</c:v>
                </c:pt>
                <c:pt idx="161">
                  <c:v>12.71</c:v>
                </c:pt>
                <c:pt idx="162">
                  <c:v>12.79</c:v>
                </c:pt>
                <c:pt idx="163">
                  <c:v>12.8</c:v>
                </c:pt>
                <c:pt idx="164">
                  <c:v>13.09</c:v>
                </c:pt>
                <c:pt idx="165">
                  <c:v>13.18</c:v>
                </c:pt>
                <c:pt idx="166">
                  <c:v>13.3</c:v>
                </c:pt>
                <c:pt idx="167">
                  <c:v>13.4</c:v>
                </c:pt>
                <c:pt idx="168">
                  <c:v>13.65</c:v>
                </c:pt>
                <c:pt idx="169">
                  <c:v>13.75</c:v>
                </c:pt>
                <c:pt idx="170">
                  <c:v>13.77</c:v>
                </c:pt>
                <c:pt idx="171">
                  <c:v>13.96</c:v>
                </c:pt>
                <c:pt idx="172">
                  <c:v>13.99</c:v>
                </c:pt>
                <c:pt idx="173">
                  <c:v>14.01</c:v>
                </c:pt>
                <c:pt idx="174">
                  <c:v>14.12</c:v>
                </c:pt>
                <c:pt idx="175">
                  <c:v>14.17</c:v>
                </c:pt>
                <c:pt idx="176">
                  <c:v>14.26</c:v>
                </c:pt>
                <c:pt idx="177">
                  <c:v>14.27</c:v>
                </c:pt>
                <c:pt idx="178">
                  <c:v>14.44</c:v>
                </c:pt>
                <c:pt idx="179">
                  <c:v>14.67</c:v>
                </c:pt>
                <c:pt idx="180">
                  <c:v>14.68</c:v>
                </c:pt>
                <c:pt idx="181">
                  <c:v>14.9</c:v>
                </c:pt>
                <c:pt idx="182">
                  <c:v>14.99</c:v>
                </c:pt>
                <c:pt idx="183">
                  <c:v>15.29</c:v>
                </c:pt>
                <c:pt idx="184">
                  <c:v>15.43</c:v>
                </c:pt>
                <c:pt idx="185">
                  <c:v>15.52</c:v>
                </c:pt>
                <c:pt idx="186">
                  <c:v>15.7</c:v>
                </c:pt>
                <c:pt idx="187">
                  <c:v>15.79</c:v>
                </c:pt>
                <c:pt idx="188">
                  <c:v>15.96</c:v>
                </c:pt>
                <c:pt idx="189">
                  <c:v>16.17</c:v>
                </c:pt>
                <c:pt idx="190">
                  <c:v>16.2</c:v>
                </c:pt>
                <c:pt idx="191">
                  <c:v>16.68</c:v>
                </c:pt>
                <c:pt idx="192">
                  <c:v>16.97</c:v>
                </c:pt>
                <c:pt idx="193">
                  <c:v>17.11</c:v>
                </c:pt>
                <c:pt idx="194">
                  <c:v>17.18</c:v>
                </c:pt>
                <c:pt idx="195">
                  <c:v>17.36</c:v>
                </c:pt>
                <c:pt idx="196">
                  <c:v>17.47</c:v>
                </c:pt>
                <c:pt idx="197">
                  <c:v>17.54</c:v>
                </c:pt>
                <c:pt idx="198">
                  <c:v>17.74</c:v>
                </c:pt>
                <c:pt idx="199">
                  <c:v>17.75</c:v>
                </c:pt>
                <c:pt idx="200">
                  <c:v>18.33</c:v>
                </c:pt>
                <c:pt idx="201">
                  <c:v>18.35</c:v>
                </c:pt>
                <c:pt idx="202">
                  <c:v>18.6</c:v>
                </c:pt>
                <c:pt idx="203">
                  <c:v>18.7</c:v>
                </c:pt>
                <c:pt idx="204">
                  <c:v>18.71</c:v>
                </c:pt>
                <c:pt idx="205">
                  <c:v>19</c:v>
                </c:pt>
                <c:pt idx="206">
                  <c:v>19.06</c:v>
                </c:pt>
                <c:pt idx="207">
                  <c:v>19.45</c:v>
                </c:pt>
                <c:pt idx="208">
                  <c:v>19.64</c:v>
                </c:pt>
                <c:pt idx="209">
                  <c:v>20.17</c:v>
                </c:pt>
                <c:pt idx="210">
                  <c:v>20.3</c:v>
                </c:pt>
                <c:pt idx="211">
                  <c:v>20.32</c:v>
                </c:pt>
                <c:pt idx="212">
                  <c:v>20.57</c:v>
                </c:pt>
                <c:pt idx="213">
                  <c:v>20.75</c:v>
                </c:pt>
                <c:pt idx="214">
                  <c:v>20.76</c:v>
                </c:pt>
                <c:pt idx="215">
                  <c:v>21</c:v>
                </c:pt>
                <c:pt idx="216">
                  <c:v>21.2</c:v>
                </c:pt>
                <c:pt idx="217">
                  <c:v>21.38</c:v>
                </c:pt>
                <c:pt idx="218">
                  <c:v>21.48</c:v>
                </c:pt>
                <c:pt idx="219">
                  <c:v>21.56</c:v>
                </c:pt>
                <c:pt idx="220">
                  <c:v>22.49</c:v>
                </c:pt>
                <c:pt idx="221">
                  <c:v>22.88</c:v>
                </c:pt>
                <c:pt idx="222">
                  <c:v>23.01</c:v>
                </c:pt>
                <c:pt idx="223">
                  <c:v>23.05</c:v>
                </c:pt>
                <c:pt idx="224">
                  <c:v>23.21</c:v>
                </c:pt>
                <c:pt idx="225">
                  <c:v>23.22</c:v>
                </c:pt>
                <c:pt idx="226">
                  <c:v>23.23</c:v>
                </c:pt>
                <c:pt idx="227">
                  <c:v>23.39</c:v>
                </c:pt>
                <c:pt idx="228">
                  <c:v>23.62</c:v>
                </c:pt>
                <c:pt idx="229">
                  <c:v>24.09</c:v>
                </c:pt>
                <c:pt idx="230">
                  <c:v>24.1</c:v>
                </c:pt>
                <c:pt idx="231">
                  <c:v>24.34</c:v>
                </c:pt>
                <c:pt idx="232">
                  <c:v>24.48</c:v>
                </c:pt>
                <c:pt idx="233">
                  <c:v>24.85</c:v>
                </c:pt>
                <c:pt idx="234">
                  <c:v>24.99</c:v>
                </c:pt>
                <c:pt idx="235">
                  <c:v>25</c:v>
                </c:pt>
                <c:pt idx="236">
                  <c:v>25.12</c:v>
                </c:pt>
                <c:pt idx="237">
                  <c:v>25.14</c:v>
                </c:pt>
                <c:pt idx="238">
                  <c:v>25.36</c:v>
                </c:pt>
                <c:pt idx="239">
                  <c:v>25.44</c:v>
                </c:pt>
                <c:pt idx="240">
                  <c:v>25.56</c:v>
                </c:pt>
                <c:pt idx="241">
                  <c:v>25.59</c:v>
                </c:pt>
                <c:pt idx="242">
                  <c:v>25.98</c:v>
                </c:pt>
                <c:pt idx="243">
                  <c:v>26</c:v>
                </c:pt>
                <c:pt idx="244">
                  <c:v>26.05</c:v>
                </c:pt>
                <c:pt idx="245">
                  <c:v>26.38</c:v>
                </c:pt>
                <c:pt idx="246">
                  <c:v>26.62</c:v>
                </c:pt>
                <c:pt idx="247">
                  <c:v>26.76</c:v>
                </c:pt>
                <c:pt idx="248">
                  <c:v>26.81</c:v>
                </c:pt>
                <c:pt idx="249">
                  <c:v>26.84</c:v>
                </c:pt>
                <c:pt idx="250">
                  <c:v>26.86</c:v>
                </c:pt>
                <c:pt idx="251">
                  <c:v>26.9</c:v>
                </c:pt>
                <c:pt idx="252">
                  <c:v>27.1</c:v>
                </c:pt>
                <c:pt idx="253">
                  <c:v>27.29</c:v>
                </c:pt>
                <c:pt idx="254">
                  <c:v>27.3</c:v>
                </c:pt>
                <c:pt idx="255">
                  <c:v>27.36</c:v>
                </c:pt>
                <c:pt idx="256">
                  <c:v>27.37</c:v>
                </c:pt>
                <c:pt idx="257">
                  <c:v>27.55</c:v>
                </c:pt>
                <c:pt idx="258">
                  <c:v>27.69</c:v>
                </c:pt>
                <c:pt idx="259">
                  <c:v>27.85</c:v>
                </c:pt>
                <c:pt idx="260">
                  <c:v>28.48</c:v>
                </c:pt>
                <c:pt idx="261">
                  <c:v>28.64</c:v>
                </c:pt>
                <c:pt idx="262">
                  <c:v>28.75</c:v>
                </c:pt>
                <c:pt idx="263">
                  <c:v>28.77</c:v>
                </c:pt>
                <c:pt idx="264">
                  <c:v>28.84</c:v>
                </c:pt>
                <c:pt idx="265">
                  <c:v>30</c:v>
                </c:pt>
                <c:pt idx="266">
                  <c:v>30.35</c:v>
                </c:pt>
                <c:pt idx="267">
                  <c:v>30.69</c:v>
                </c:pt>
                <c:pt idx="268">
                  <c:v>30.98</c:v>
                </c:pt>
                <c:pt idx="269">
                  <c:v>31.06</c:v>
                </c:pt>
                <c:pt idx="270">
                  <c:v>31.14</c:v>
                </c:pt>
                <c:pt idx="271">
                  <c:v>31.17</c:v>
                </c:pt>
                <c:pt idx="272">
                  <c:v>31.24</c:v>
                </c:pt>
                <c:pt idx="273">
                  <c:v>31.45</c:v>
                </c:pt>
                <c:pt idx="274">
                  <c:v>31.49</c:v>
                </c:pt>
                <c:pt idx="275">
                  <c:v>31.54</c:v>
                </c:pt>
                <c:pt idx="276">
                  <c:v>31.57</c:v>
                </c:pt>
                <c:pt idx="277">
                  <c:v>31.58</c:v>
                </c:pt>
                <c:pt idx="278">
                  <c:v>31.66</c:v>
                </c:pt>
                <c:pt idx="279">
                  <c:v>31.86</c:v>
                </c:pt>
                <c:pt idx="280">
                  <c:v>31.99</c:v>
                </c:pt>
                <c:pt idx="281">
                  <c:v>32.28</c:v>
                </c:pt>
                <c:pt idx="282">
                  <c:v>32.36</c:v>
                </c:pt>
                <c:pt idx="283">
                  <c:v>32.39</c:v>
                </c:pt>
                <c:pt idx="284">
                  <c:v>32.46</c:v>
                </c:pt>
                <c:pt idx="285">
                  <c:v>33.04</c:v>
                </c:pt>
                <c:pt idx="286">
                  <c:v>33.05</c:v>
                </c:pt>
                <c:pt idx="287">
                  <c:v>33.31</c:v>
                </c:pt>
                <c:pt idx="288">
                  <c:v>33.4</c:v>
                </c:pt>
                <c:pt idx="289">
                  <c:v>33.63</c:v>
                </c:pt>
                <c:pt idx="290">
                  <c:v>34.01</c:v>
                </c:pt>
                <c:pt idx="291">
                  <c:v>34.02</c:v>
                </c:pt>
                <c:pt idx="292">
                  <c:v>34.26</c:v>
                </c:pt>
                <c:pt idx="293">
                  <c:v>34.3</c:v>
                </c:pt>
                <c:pt idx="294">
                  <c:v>34.33</c:v>
                </c:pt>
                <c:pt idx="295">
                  <c:v>34.9</c:v>
                </c:pt>
                <c:pt idx="296">
                  <c:v>34.91</c:v>
                </c:pt>
                <c:pt idx="297">
                  <c:v>34.96</c:v>
                </c:pt>
                <c:pt idx="298">
                  <c:v>35.05</c:v>
                </c:pt>
                <c:pt idx="299">
                  <c:v>35.27</c:v>
                </c:pt>
                <c:pt idx="300">
                  <c:v>35.29</c:v>
                </c:pt>
                <c:pt idx="301">
                  <c:v>35.39</c:v>
                </c:pt>
                <c:pt idx="302">
                  <c:v>35.54</c:v>
                </c:pt>
                <c:pt idx="303">
                  <c:v>35.71</c:v>
                </c:pt>
                <c:pt idx="304">
                  <c:v>35.79</c:v>
                </c:pt>
                <c:pt idx="305">
                  <c:v>35.89</c:v>
                </c:pt>
                <c:pt idx="306">
                  <c:v>36.06</c:v>
                </c:pt>
                <c:pt idx="307">
                  <c:v>36.25</c:v>
                </c:pt>
                <c:pt idx="308">
                  <c:v>36.38</c:v>
                </c:pt>
                <c:pt idx="309">
                  <c:v>36.58</c:v>
                </c:pt>
                <c:pt idx="310">
                  <c:v>36.77</c:v>
                </c:pt>
                <c:pt idx="311">
                  <c:v>36.84</c:v>
                </c:pt>
                <c:pt idx="312">
                  <c:v>36.92</c:v>
                </c:pt>
                <c:pt idx="313">
                  <c:v>37.37</c:v>
                </c:pt>
                <c:pt idx="314">
                  <c:v>37.4</c:v>
                </c:pt>
                <c:pt idx="315">
                  <c:v>37.43</c:v>
                </c:pt>
                <c:pt idx="316">
                  <c:v>37.55</c:v>
                </c:pt>
                <c:pt idx="317">
                  <c:v>37.62</c:v>
                </c:pt>
                <c:pt idx="318">
                  <c:v>37.88</c:v>
                </c:pt>
                <c:pt idx="319">
                  <c:v>38.18</c:v>
                </c:pt>
                <c:pt idx="320">
                  <c:v>38.32</c:v>
                </c:pt>
                <c:pt idx="321">
                  <c:v>38.35</c:v>
                </c:pt>
                <c:pt idx="322">
                  <c:v>38.51</c:v>
                </c:pt>
                <c:pt idx="323">
                  <c:v>38.54</c:v>
                </c:pt>
                <c:pt idx="324">
                  <c:v>38.56</c:v>
                </c:pt>
                <c:pt idx="325">
                  <c:v>39</c:v>
                </c:pt>
                <c:pt idx="326">
                  <c:v>39.29</c:v>
                </c:pt>
                <c:pt idx="327">
                  <c:v>39.38</c:v>
                </c:pt>
                <c:pt idx="328">
                  <c:v>39.83</c:v>
                </c:pt>
                <c:pt idx="329">
                  <c:v>40.07</c:v>
                </c:pt>
                <c:pt idx="330">
                  <c:v>40.17</c:v>
                </c:pt>
                <c:pt idx="331">
                  <c:v>40.22</c:v>
                </c:pt>
                <c:pt idx="332">
                  <c:v>40.25</c:v>
                </c:pt>
                <c:pt idx="333">
                  <c:v>40.98</c:v>
                </c:pt>
                <c:pt idx="334">
                  <c:v>41.01</c:v>
                </c:pt>
                <c:pt idx="335">
                  <c:v>41.1</c:v>
                </c:pt>
                <c:pt idx="336">
                  <c:v>41.57</c:v>
                </c:pt>
                <c:pt idx="337">
                  <c:v>41.78</c:v>
                </c:pt>
                <c:pt idx="338">
                  <c:v>41.8</c:v>
                </c:pt>
                <c:pt idx="339">
                  <c:v>42</c:v>
                </c:pt>
                <c:pt idx="340">
                  <c:v>42.04</c:v>
                </c:pt>
                <c:pt idx="341">
                  <c:v>42.27</c:v>
                </c:pt>
                <c:pt idx="342">
                  <c:v>42.34</c:v>
                </c:pt>
                <c:pt idx="343">
                  <c:v>42.35</c:v>
                </c:pt>
                <c:pt idx="344">
                  <c:v>42.48</c:v>
                </c:pt>
                <c:pt idx="345">
                  <c:v>42.58</c:v>
                </c:pt>
                <c:pt idx="346">
                  <c:v>42.62</c:v>
                </c:pt>
                <c:pt idx="347">
                  <c:v>42.65</c:v>
                </c:pt>
                <c:pt idx="348">
                  <c:v>42.72</c:v>
                </c:pt>
                <c:pt idx="349">
                  <c:v>43</c:v>
                </c:pt>
                <c:pt idx="350">
                  <c:v>43.02</c:v>
                </c:pt>
                <c:pt idx="351">
                  <c:v>43.25</c:v>
                </c:pt>
                <c:pt idx="352">
                  <c:v>43.57</c:v>
                </c:pt>
                <c:pt idx="353">
                  <c:v>43.77</c:v>
                </c:pt>
                <c:pt idx="354">
                  <c:v>43.98</c:v>
                </c:pt>
                <c:pt idx="355">
                  <c:v>44.67</c:v>
                </c:pt>
                <c:pt idx="356">
                  <c:v>44.8</c:v>
                </c:pt>
                <c:pt idx="357">
                  <c:v>44.99</c:v>
                </c:pt>
                <c:pt idx="358">
                  <c:v>45.09</c:v>
                </c:pt>
                <c:pt idx="359">
                  <c:v>45.13</c:v>
                </c:pt>
                <c:pt idx="360">
                  <c:v>45.43</c:v>
                </c:pt>
                <c:pt idx="361">
                  <c:v>45.51</c:v>
                </c:pt>
                <c:pt idx="362">
                  <c:v>45.8</c:v>
                </c:pt>
                <c:pt idx="363">
                  <c:v>46</c:v>
                </c:pt>
                <c:pt idx="364">
                  <c:v>46.01</c:v>
                </c:pt>
                <c:pt idx="365">
                  <c:v>46.28</c:v>
                </c:pt>
                <c:pt idx="366">
                  <c:v>46.81</c:v>
                </c:pt>
                <c:pt idx="367">
                  <c:v>46.88</c:v>
                </c:pt>
                <c:pt idx="368">
                  <c:v>46.98</c:v>
                </c:pt>
                <c:pt idx="369">
                  <c:v>47.11</c:v>
                </c:pt>
                <c:pt idx="370">
                  <c:v>47.17</c:v>
                </c:pt>
                <c:pt idx="371">
                  <c:v>47.31</c:v>
                </c:pt>
                <c:pt idx="372">
                  <c:v>47.38</c:v>
                </c:pt>
                <c:pt idx="373">
                  <c:v>47.54</c:v>
                </c:pt>
                <c:pt idx="374">
                  <c:v>47.7</c:v>
                </c:pt>
                <c:pt idx="375">
                  <c:v>47.95</c:v>
                </c:pt>
                <c:pt idx="376">
                  <c:v>48.02</c:v>
                </c:pt>
                <c:pt idx="377">
                  <c:v>48.04</c:v>
                </c:pt>
                <c:pt idx="378">
                  <c:v>48.06</c:v>
                </c:pt>
                <c:pt idx="379">
                  <c:v>48.24</c:v>
                </c:pt>
                <c:pt idx="380">
                  <c:v>49</c:v>
                </c:pt>
                <c:pt idx="381">
                  <c:v>49.55</c:v>
                </c:pt>
                <c:pt idx="382">
                  <c:v>49.87</c:v>
                </c:pt>
                <c:pt idx="383">
                  <c:v>50.15</c:v>
                </c:pt>
                <c:pt idx="384">
                  <c:v>50.46</c:v>
                </c:pt>
                <c:pt idx="385">
                  <c:v>50.55</c:v>
                </c:pt>
                <c:pt idx="386">
                  <c:v>50.86</c:v>
                </c:pt>
                <c:pt idx="387">
                  <c:v>51.69</c:v>
                </c:pt>
                <c:pt idx="388">
                  <c:v>51.78</c:v>
                </c:pt>
                <c:pt idx="389">
                  <c:v>52</c:v>
                </c:pt>
                <c:pt idx="390">
                  <c:v>52.42</c:v>
                </c:pt>
                <c:pt idx="391">
                  <c:v>52.53</c:v>
                </c:pt>
                <c:pt idx="392">
                  <c:v>52.69</c:v>
                </c:pt>
                <c:pt idx="393">
                  <c:v>52.82</c:v>
                </c:pt>
                <c:pt idx="394">
                  <c:v>52.88</c:v>
                </c:pt>
                <c:pt idx="395">
                  <c:v>53.08</c:v>
                </c:pt>
                <c:pt idx="396">
                  <c:v>53.36</c:v>
                </c:pt>
                <c:pt idx="397">
                  <c:v>53.85</c:v>
                </c:pt>
                <c:pt idx="398">
                  <c:v>53.99</c:v>
                </c:pt>
                <c:pt idx="399">
                  <c:v>54.01</c:v>
                </c:pt>
                <c:pt idx="400">
                  <c:v>54.12</c:v>
                </c:pt>
                <c:pt idx="401">
                  <c:v>54.24</c:v>
                </c:pt>
                <c:pt idx="402">
                  <c:v>54.41</c:v>
                </c:pt>
                <c:pt idx="403">
                  <c:v>54.65</c:v>
                </c:pt>
                <c:pt idx="404">
                  <c:v>54.7</c:v>
                </c:pt>
                <c:pt idx="405">
                  <c:v>54.72</c:v>
                </c:pt>
                <c:pt idx="406">
                  <c:v>54.73</c:v>
                </c:pt>
                <c:pt idx="407">
                  <c:v>54.76</c:v>
                </c:pt>
                <c:pt idx="408">
                  <c:v>55.09</c:v>
                </c:pt>
                <c:pt idx="409">
                  <c:v>55.12</c:v>
                </c:pt>
                <c:pt idx="410">
                  <c:v>55.29</c:v>
                </c:pt>
                <c:pt idx="411">
                  <c:v>55.47</c:v>
                </c:pt>
                <c:pt idx="412">
                  <c:v>55.8</c:v>
                </c:pt>
                <c:pt idx="413">
                  <c:v>55.94</c:v>
                </c:pt>
                <c:pt idx="414">
                  <c:v>56.11</c:v>
                </c:pt>
                <c:pt idx="415">
                  <c:v>56.23</c:v>
                </c:pt>
                <c:pt idx="416">
                  <c:v>56.44</c:v>
                </c:pt>
                <c:pt idx="417">
                  <c:v>56.67</c:v>
                </c:pt>
                <c:pt idx="418">
                  <c:v>56.72</c:v>
                </c:pt>
                <c:pt idx="419">
                  <c:v>56.82</c:v>
                </c:pt>
                <c:pt idx="420">
                  <c:v>57.37</c:v>
                </c:pt>
                <c:pt idx="421">
                  <c:v>57.64</c:v>
                </c:pt>
                <c:pt idx="422">
                  <c:v>58.01</c:v>
                </c:pt>
                <c:pt idx="423">
                  <c:v>58.23</c:v>
                </c:pt>
                <c:pt idx="424">
                  <c:v>58.4</c:v>
                </c:pt>
                <c:pt idx="425">
                  <c:v>58.61</c:v>
                </c:pt>
                <c:pt idx="426">
                  <c:v>58.68</c:v>
                </c:pt>
                <c:pt idx="427">
                  <c:v>58.72</c:v>
                </c:pt>
                <c:pt idx="428">
                  <c:v>58.88</c:v>
                </c:pt>
                <c:pt idx="429">
                  <c:v>59.07</c:v>
                </c:pt>
                <c:pt idx="430">
                  <c:v>59.57</c:v>
                </c:pt>
                <c:pt idx="431">
                  <c:v>59.62</c:v>
                </c:pt>
                <c:pt idx="432">
                  <c:v>59.89</c:v>
                </c:pt>
                <c:pt idx="433">
                  <c:v>60.13</c:v>
                </c:pt>
                <c:pt idx="434">
                  <c:v>60.31</c:v>
                </c:pt>
                <c:pt idx="435">
                  <c:v>60.44</c:v>
                </c:pt>
                <c:pt idx="436">
                  <c:v>60.52</c:v>
                </c:pt>
                <c:pt idx="437">
                  <c:v>60.96</c:v>
                </c:pt>
                <c:pt idx="438">
                  <c:v>61.09</c:v>
                </c:pt>
                <c:pt idx="439">
                  <c:v>61.28</c:v>
                </c:pt>
                <c:pt idx="440">
                  <c:v>61.69</c:v>
                </c:pt>
                <c:pt idx="441">
                  <c:v>62.32</c:v>
                </c:pt>
                <c:pt idx="442">
                  <c:v>62.4</c:v>
                </c:pt>
                <c:pt idx="443">
                  <c:v>62.49</c:v>
                </c:pt>
                <c:pt idx="444">
                  <c:v>62.56</c:v>
                </c:pt>
                <c:pt idx="445">
                  <c:v>62.88</c:v>
                </c:pt>
                <c:pt idx="446">
                  <c:v>63.03</c:v>
                </c:pt>
                <c:pt idx="447">
                  <c:v>64</c:v>
                </c:pt>
                <c:pt idx="448">
                  <c:v>64.03</c:v>
                </c:pt>
                <c:pt idx="449">
                  <c:v>64.06</c:v>
                </c:pt>
                <c:pt idx="450">
                  <c:v>64.15</c:v>
                </c:pt>
                <c:pt idx="451">
                  <c:v>64.42</c:v>
                </c:pt>
                <c:pt idx="452">
                  <c:v>64.51</c:v>
                </c:pt>
                <c:pt idx="453">
                  <c:v>65</c:v>
                </c:pt>
                <c:pt idx="454">
                  <c:v>65.01</c:v>
                </c:pt>
                <c:pt idx="455">
                  <c:v>65.03</c:v>
                </c:pt>
                <c:pt idx="456">
                  <c:v>65.07</c:v>
                </c:pt>
                <c:pt idx="457">
                  <c:v>65.17</c:v>
                </c:pt>
                <c:pt idx="458">
                  <c:v>65.27</c:v>
                </c:pt>
                <c:pt idx="459">
                  <c:v>66</c:v>
                </c:pt>
                <c:pt idx="460">
                  <c:v>66.01</c:v>
                </c:pt>
                <c:pt idx="461">
                  <c:v>66.36</c:v>
                </c:pt>
                <c:pt idx="462">
                  <c:v>66.47</c:v>
                </c:pt>
                <c:pt idx="463">
                  <c:v>66.95</c:v>
                </c:pt>
                <c:pt idx="464">
                  <c:v>67.12</c:v>
                </c:pt>
                <c:pt idx="465">
                  <c:v>67.24</c:v>
                </c:pt>
                <c:pt idx="466">
                  <c:v>68.56</c:v>
                </c:pt>
                <c:pt idx="467">
                  <c:v>69.95</c:v>
                </c:pt>
                <c:pt idx="468">
                  <c:v>70.08</c:v>
                </c:pt>
                <c:pt idx="469">
                  <c:v>70.22</c:v>
                </c:pt>
                <c:pt idx="470">
                  <c:v>70.24</c:v>
                </c:pt>
                <c:pt idx="471">
                  <c:v>70.27</c:v>
                </c:pt>
                <c:pt idx="472">
                  <c:v>70.63</c:v>
                </c:pt>
                <c:pt idx="473">
                  <c:v>71.35</c:v>
                </c:pt>
                <c:pt idx="474">
                  <c:v>71.59</c:v>
                </c:pt>
                <c:pt idx="475">
                  <c:v>71.9</c:v>
                </c:pt>
                <c:pt idx="476">
                  <c:v>71.98</c:v>
                </c:pt>
                <c:pt idx="477">
                  <c:v>72.31</c:v>
                </c:pt>
                <c:pt idx="478">
                  <c:v>72.66</c:v>
                </c:pt>
                <c:pt idx="479">
                  <c:v>73.06</c:v>
                </c:pt>
                <c:pt idx="480">
                  <c:v>73.1</c:v>
                </c:pt>
                <c:pt idx="481">
                  <c:v>73.34</c:v>
                </c:pt>
                <c:pt idx="482">
                  <c:v>73.82</c:v>
                </c:pt>
                <c:pt idx="483">
                  <c:v>74.27</c:v>
                </c:pt>
                <c:pt idx="484">
                  <c:v>75.27</c:v>
                </c:pt>
                <c:pt idx="485">
                  <c:v>75.28</c:v>
                </c:pt>
                <c:pt idx="486">
                  <c:v>75.31</c:v>
                </c:pt>
                <c:pt idx="487">
                  <c:v>75.59</c:v>
                </c:pt>
                <c:pt idx="488">
                  <c:v>75.61</c:v>
                </c:pt>
                <c:pt idx="489">
                  <c:v>75.64</c:v>
                </c:pt>
                <c:pt idx="490">
                  <c:v>75.75</c:v>
                </c:pt>
                <c:pt idx="491">
                  <c:v>76.2</c:v>
                </c:pt>
                <c:pt idx="492">
                  <c:v>77.04</c:v>
                </c:pt>
                <c:pt idx="493">
                  <c:v>77.21</c:v>
                </c:pt>
                <c:pt idx="494">
                  <c:v>78.75</c:v>
                </c:pt>
                <c:pt idx="495">
                  <c:v>79.24</c:v>
                </c:pt>
                <c:pt idx="496">
                  <c:v>79.71</c:v>
                </c:pt>
                <c:pt idx="497">
                  <c:v>80.02</c:v>
                </c:pt>
                <c:pt idx="498">
                  <c:v>80.03</c:v>
                </c:pt>
                <c:pt idx="499">
                  <c:v>80.17</c:v>
                </c:pt>
                <c:pt idx="500">
                  <c:v>81.16</c:v>
                </c:pt>
                <c:pt idx="501">
                  <c:v>81.26</c:v>
                </c:pt>
                <c:pt idx="502">
                  <c:v>81.56</c:v>
                </c:pt>
                <c:pt idx="503">
                  <c:v>81.69</c:v>
                </c:pt>
                <c:pt idx="504">
                  <c:v>82.16</c:v>
                </c:pt>
                <c:pt idx="505">
                  <c:v>82.23</c:v>
                </c:pt>
                <c:pt idx="506">
                  <c:v>82.39</c:v>
                </c:pt>
                <c:pt idx="507">
                  <c:v>82.62</c:v>
                </c:pt>
                <c:pt idx="508">
                  <c:v>83.3</c:v>
                </c:pt>
                <c:pt idx="509">
                  <c:v>83.5</c:v>
                </c:pt>
                <c:pt idx="510">
                  <c:v>83.64</c:v>
                </c:pt>
                <c:pt idx="511">
                  <c:v>83.91</c:v>
                </c:pt>
                <c:pt idx="512">
                  <c:v>84.24</c:v>
                </c:pt>
                <c:pt idx="513">
                  <c:v>84.26</c:v>
                </c:pt>
                <c:pt idx="514">
                  <c:v>85.02</c:v>
                </c:pt>
                <c:pt idx="515">
                  <c:v>85.46</c:v>
                </c:pt>
                <c:pt idx="516">
                  <c:v>85.71</c:v>
                </c:pt>
                <c:pt idx="517">
                  <c:v>85.91</c:v>
                </c:pt>
                <c:pt idx="518">
                  <c:v>86.2</c:v>
                </c:pt>
                <c:pt idx="519">
                  <c:v>87.03</c:v>
                </c:pt>
                <c:pt idx="520">
                  <c:v>87.24</c:v>
                </c:pt>
                <c:pt idx="521">
                  <c:v>87.34</c:v>
                </c:pt>
                <c:pt idx="522">
                  <c:v>88.5</c:v>
                </c:pt>
                <c:pt idx="523">
                  <c:v>88.76</c:v>
                </c:pt>
                <c:pt idx="524">
                  <c:v>88.92</c:v>
                </c:pt>
                <c:pt idx="525">
                  <c:v>89.02</c:v>
                </c:pt>
                <c:pt idx="526">
                  <c:v>89.21</c:v>
                </c:pt>
                <c:pt idx="527">
                  <c:v>89.25</c:v>
                </c:pt>
                <c:pt idx="528">
                  <c:v>89.73</c:v>
                </c:pt>
                <c:pt idx="529">
                  <c:v>90.35</c:v>
                </c:pt>
                <c:pt idx="530">
                  <c:v>90.36</c:v>
                </c:pt>
                <c:pt idx="531">
                  <c:v>90.76</c:v>
                </c:pt>
                <c:pt idx="532">
                  <c:v>91.12</c:v>
                </c:pt>
                <c:pt idx="533">
                  <c:v>92.17</c:v>
                </c:pt>
                <c:pt idx="534">
                  <c:v>93.05</c:v>
                </c:pt>
                <c:pt idx="535">
                  <c:v>93.38</c:v>
                </c:pt>
                <c:pt idx="536">
                  <c:v>93.42</c:v>
                </c:pt>
                <c:pt idx="537">
                  <c:v>93.57</c:v>
                </c:pt>
                <c:pt idx="538">
                  <c:v>93.75</c:v>
                </c:pt>
                <c:pt idx="539">
                  <c:v>93.95</c:v>
                </c:pt>
                <c:pt idx="540">
                  <c:v>94.82</c:v>
                </c:pt>
                <c:pt idx="541">
                  <c:v>95</c:v>
                </c:pt>
                <c:pt idx="542">
                  <c:v>95.33</c:v>
                </c:pt>
                <c:pt idx="543">
                  <c:v>95.72</c:v>
                </c:pt>
                <c:pt idx="544">
                  <c:v>96.92</c:v>
                </c:pt>
                <c:pt idx="545">
                  <c:v>97.03</c:v>
                </c:pt>
                <c:pt idx="546">
                  <c:v>97.66</c:v>
                </c:pt>
                <c:pt idx="547">
                  <c:v>98.9</c:v>
                </c:pt>
                <c:pt idx="548">
                  <c:v>100.01</c:v>
                </c:pt>
                <c:pt idx="549">
                  <c:v>100.02</c:v>
                </c:pt>
                <c:pt idx="550">
                  <c:v>100.19</c:v>
                </c:pt>
                <c:pt idx="551">
                  <c:v>100.47</c:v>
                </c:pt>
                <c:pt idx="552">
                  <c:v>100.5</c:v>
                </c:pt>
                <c:pt idx="553">
                  <c:v>101.11</c:v>
                </c:pt>
                <c:pt idx="554">
                  <c:v>101.16</c:v>
                </c:pt>
                <c:pt idx="555">
                  <c:v>101.47</c:v>
                </c:pt>
                <c:pt idx="556">
                  <c:v>101.53</c:v>
                </c:pt>
                <c:pt idx="557">
                  <c:v>101.79</c:v>
                </c:pt>
                <c:pt idx="558">
                  <c:v>102.18</c:v>
                </c:pt>
                <c:pt idx="559">
                  <c:v>102.41</c:v>
                </c:pt>
                <c:pt idx="560">
                  <c:v>102.46</c:v>
                </c:pt>
                <c:pt idx="561">
                  <c:v>102.52</c:v>
                </c:pt>
                <c:pt idx="562">
                  <c:v>102.98</c:v>
                </c:pt>
                <c:pt idx="563">
                  <c:v>103.03</c:v>
                </c:pt>
                <c:pt idx="564">
                  <c:v>103.14</c:v>
                </c:pt>
                <c:pt idx="565">
                  <c:v>104.37</c:v>
                </c:pt>
                <c:pt idx="566">
                  <c:v>105.22</c:v>
                </c:pt>
                <c:pt idx="567">
                  <c:v>106.37</c:v>
                </c:pt>
                <c:pt idx="568">
                  <c:v>106.95</c:v>
                </c:pt>
                <c:pt idx="569">
                  <c:v>107.1</c:v>
                </c:pt>
                <c:pt idx="570">
                  <c:v>107.5</c:v>
                </c:pt>
                <c:pt idx="571">
                  <c:v>109.18</c:v>
                </c:pt>
                <c:pt idx="572">
                  <c:v>109.71</c:v>
                </c:pt>
                <c:pt idx="573">
                  <c:v>110.01</c:v>
                </c:pt>
                <c:pt idx="574">
                  <c:v>110.42</c:v>
                </c:pt>
                <c:pt idx="575">
                  <c:v>110.82</c:v>
                </c:pt>
                <c:pt idx="576">
                  <c:v>113.08</c:v>
                </c:pt>
                <c:pt idx="577">
                  <c:v>113.17</c:v>
                </c:pt>
                <c:pt idx="578">
                  <c:v>113.71</c:v>
                </c:pt>
                <c:pt idx="579">
                  <c:v>113.73</c:v>
                </c:pt>
                <c:pt idx="580">
                  <c:v>115.6</c:v>
                </c:pt>
                <c:pt idx="581">
                  <c:v>115.65</c:v>
                </c:pt>
                <c:pt idx="582">
                  <c:v>115.8</c:v>
                </c:pt>
                <c:pt idx="583">
                  <c:v>116.59</c:v>
                </c:pt>
                <c:pt idx="584">
                  <c:v>116.87</c:v>
                </c:pt>
                <c:pt idx="585">
                  <c:v>117.14</c:v>
                </c:pt>
                <c:pt idx="586">
                  <c:v>117.53</c:v>
                </c:pt>
                <c:pt idx="587">
                  <c:v>117.7</c:v>
                </c:pt>
                <c:pt idx="588">
                  <c:v>118.31</c:v>
                </c:pt>
                <c:pt idx="589">
                  <c:v>118.68</c:v>
                </c:pt>
                <c:pt idx="590">
                  <c:v>118.82</c:v>
                </c:pt>
                <c:pt idx="591">
                  <c:v>119.22</c:v>
                </c:pt>
                <c:pt idx="592">
                  <c:v>120.52</c:v>
                </c:pt>
                <c:pt idx="593">
                  <c:v>121.46</c:v>
                </c:pt>
                <c:pt idx="594">
                  <c:v>122.51</c:v>
                </c:pt>
                <c:pt idx="595">
                  <c:v>124.73</c:v>
                </c:pt>
                <c:pt idx="596">
                  <c:v>124.87</c:v>
                </c:pt>
                <c:pt idx="597">
                  <c:v>124.98</c:v>
                </c:pt>
                <c:pt idx="598">
                  <c:v>125.07</c:v>
                </c:pt>
                <c:pt idx="599">
                  <c:v>125.32</c:v>
                </c:pt>
                <c:pt idx="600">
                  <c:v>126.46</c:v>
                </c:pt>
                <c:pt idx="601">
                  <c:v>126.55</c:v>
                </c:pt>
                <c:pt idx="602">
                  <c:v>126.59</c:v>
                </c:pt>
                <c:pt idx="603">
                  <c:v>126.98</c:v>
                </c:pt>
                <c:pt idx="604">
                  <c:v>127.38</c:v>
                </c:pt>
                <c:pt idx="605">
                  <c:v>127.49</c:v>
                </c:pt>
                <c:pt idx="606">
                  <c:v>127.71</c:v>
                </c:pt>
                <c:pt idx="607">
                  <c:v>127.97</c:v>
                </c:pt>
                <c:pt idx="608">
                  <c:v>128</c:v>
                </c:pt>
                <c:pt idx="609">
                  <c:v>128.25</c:v>
                </c:pt>
                <c:pt idx="610">
                  <c:v>128.34</c:v>
                </c:pt>
                <c:pt idx="611">
                  <c:v>130</c:v>
                </c:pt>
                <c:pt idx="612">
                  <c:v>130.13</c:v>
                </c:pt>
                <c:pt idx="613">
                  <c:v>131.56</c:v>
                </c:pt>
                <c:pt idx="614">
                  <c:v>132.09</c:v>
                </c:pt>
                <c:pt idx="615">
                  <c:v>132.37</c:v>
                </c:pt>
                <c:pt idx="616">
                  <c:v>132.55</c:v>
                </c:pt>
                <c:pt idx="617">
                  <c:v>133.38</c:v>
                </c:pt>
                <c:pt idx="618">
                  <c:v>133.67</c:v>
                </c:pt>
                <c:pt idx="619">
                  <c:v>134.52</c:v>
                </c:pt>
                <c:pt idx="620">
                  <c:v>134.57</c:v>
                </c:pt>
                <c:pt idx="621">
                  <c:v>136.02</c:v>
                </c:pt>
                <c:pt idx="622">
                  <c:v>137.39</c:v>
                </c:pt>
                <c:pt idx="623">
                  <c:v>138.12</c:v>
                </c:pt>
                <c:pt idx="624">
                  <c:v>138.45</c:v>
                </c:pt>
                <c:pt idx="625">
                  <c:v>138.8</c:v>
                </c:pt>
                <c:pt idx="626">
                  <c:v>141.32</c:v>
                </c:pt>
                <c:pt idx="627">
                  <c:v>143.49</c:v>
                </c:pt>
                <c:pt idx="628">
                  <c:v>143.52</c:v>
                </c:pt>
                <c:pt idx="629">
                  <c:v>143.62</c:v>
                </c:pt>
                <c:pt idx="630">
                  <c:v>143.7</c:v>
                </c:pt>
                <c:pt idx="631">
                  <c:v>144.81</c:v>
                </c:pt>
                <c:pt idx="632">
                  <c:v>145</c:v>
                </c:pt>
                <c:pt idx="633">
                  <c:v>146.41</c:v>
                </c:pt>
                <c:pt idx="634">
                  <c:v>148.21</c:v>
                </c:pt>
                <c:pt idx="635">
                  <c:v>148.34</c:v>
                </c:pt>
                <c:pt idx="636">
                  <c:v>148.73</c:v>
                </c:pt>
                <c:pt idx="637">
                  <c:v>148.78</c:v>
                </c:pt>
                <c:pt idx="638">
                  <c:v>150.06</c:v>
                </c:pt>
                <c:pt idx="639">
                  <c:v>150.12</c:v>
                </c:pt>
                <c:pt idx="640">
                  <c:v>150.17</c:v>
                </c:pt>
                <c:pt idx="641">
                  <c:v>150.32</c:v>
                </c:pt>
                <c:pt idx="642">
                  <c:v>150.37</c:v>
                </c:pt>
                <c:pt idx="643">
                  <c:v>150.83</c:v>
                </c:pt>
                <c:pt idx="644">
                  <c:v>151.06</c:v>
                </c:pt>
                <c:pt idx="645">
                  <c:v>152.64</c:v>
                </c:pt>
                <c:pt idx="646">
                  <c:v>153.63</c:v>
                </c:pt>
                <c:pt idx="647">
                  <c:v>153.69</c:v>
                </c:pt>
                <c:pt idx="648">
                  <c:v>155.02</c:v>
                </c:pt>
                <c:pt idx="649">
                  <c:v>155.11</c:v>
                </c:pt>
                <c:pt idx="650">
                  <c:v>155.18</c:v>
                </c:pt>
                <c:pt idx="651">
                  <c:v>155.33</c:v>
                </c:pt>
                <c:pt idx="652">
                  <c:v>158.8</c:v>
                </c:pt>
                <c:pt idx="653">
                  <c:v>159.58</c:v>
                </c:pt>
                <c:pt idx="654">
                  <c:v>161.03</c:v>
                </c:pt>
                <c:pt idx="655">
                  <c:v>162</c:v>
                </c:pt>
                <c:pt idx="656">
                  <c:v>162.16</c:v>
                </c:pt>
                <c:pt idx="657">
                  <c:v>162.59</c:v>
                </c:pt>
                <c:pt idx="658">
                  <c:v>162.8</c:v>
                </c:pt>
                <c:pt idx="659">
                  <c:v>163.19</c:v>
                </c:pt>
                <c:pt idx="660">
                  <c:v>163.95</c:v>
                </c:pt>
                <c:pt idx="661">
                  <c:v>166.11</c:v>
                </c:pt>
                <c:pt idx="662">
                  <c:v>166.15</c:v>
                </c:pt>
                <c:pt idx="663">
                  <c:v>167.01</c:v>
                </c:pt>
                <c:pt idx="664">
                  <c:v>167.74</c:v>
                </c:pt>
                <c:pt idx="665">
                  <c:v>168.37</c:v>
                </c:pt>
                <c:pt idx="666">
                  <c:v>169.08</c:v>
                </c:pt>
                <c:pt idx="667">
                  <c:v>169.27</c:v>
                </c:pt>
                <c:pt idx="668">
                  <c:v>169.69</c:v>
                </c:pt>
                <c:pt idx="669">
                  <c:v>169.71</c:v>
                </c:pt>
                <c:pt idx="670">
                  <c:v>171.03</c:v>
                </c:pt>
                <c:pt idx="671">
                  <c:v>172.05</c:v>
                </c:pt>
                <c:pt idx="672">
                  <c:v>176.59</c:v>
                </c:pt>
                <c:pt idx="673">
                  <c:v>176.64</c:v>
                </c:pt>
                <c:pt idx="674">
                  <c:v>176.74</c:v>
                </c:pt>
                <c:pt idx="675">
                  <c:v>177</c:v>
                </c:pt>
                <c:pt idx="676">
                  <c:v>177.34</c:v>
                </c:pt>
                <c:pt idx="677">
                  <c:v>179.02</c:v>
                </c:pt>
                <c:pt idx="678">
                  <c:v>179.88</c:v>
                </c:pt>
                <c:pt idx="679">
                  <c:v>180.19</c:v>
                </c:pt>
                <c:pt idx="680">
                  <c:v>181.02</c:v>
                </c:pt>
                <c:pt idx="681">
                  <c:v>182.2</c:v>
                </c:pt>
                <c:pt idx="682">
                  <c:v>183.44</c:v>
                </c:pt>
                <c:pt idx="683">
                  <c:v>183.64</c:v>
                </c:pt>
                <c:pt idx="684">
                  <c:v>186.83</c:v>
                </c:pt>
                <c:pt idx="685">
                  <c:v>187.99</c:v>
                </c:pt>
                <c:pt idx="686">
                  <c:v>189.41</c:v>
                </c:pt>
                <c:pt idx="687">
                  <c:v>190.87</c:v>
                </c:pt>
                <c:pt idx="688">
                  <c:v>191.45</c:v>
                </c:pt>
                <c:pt idx="689">
                  <c:v>191.62</c:v>
                </c:pt>
                <c:pt idx="690">
                  <c:v>195</c:v>
                </c:pt>
                <c:pt idx="691">
                  <c:v>197.99</c:v>
                </c:pt>
                <c:pt idx="692">
                  <c:v>200.07</c:v>
                </c:pt>
                <c:pt idx="693">
                  <c:v>200.66</c:v>
                </c:pt>
                <c:pt idx="694">
                  <c:v>200.81</c:v>
                </c:pt>
                <c:pt idx="695">
                  <c:v>201.15</c:v>
                </c:pt>
                <c:pt idx="696">
                  <c:v>202.35</c:v>
                </c:pt>
                <c:pt idx="697">
                  <c:v>202.85</c:v>
                </c:pt>
                <c:pt idx="698">
                  <c:v>206.36</c:v>
                </c:pt>
                <c:pt idx="699">
                  <c:v>206.44</c:v>
                </c:pt>
                <c:pt idx="700">
                  <c:v>208.54</c:v>
                </c:pt>
                <c:pt idx="701">
                  <c:v>209.02</c:v>
                </c:pt>
                <c:pt idx="702">
                  <c:v>209.36</c:v>
                </c:pt>
                <c:pt idx="703">
                  <c:v>209.81</c:v>
                </c:pt>
                <c:pt idx="704">
                  <c:v>210.59</c:v>
                </c:pt>
                <c:pt idx="705">
                  <c:v>215.4</c:v>
                </c:pt>
                <c:pt idx="706">
                  <c:v>217.39</c:v>
                </c:pt>
                <c:pt idx="707">
                  <c:v>217.54</c:v>
                </c:pt>
                <c:pt idx="708">
                  <c:v>218.63</c:v>
                </c:pt>
                <c:pt idx="709">
                  <c:v>222.49</c:v>
                </c:pt>
                <c:pt idx="710">
                  <c:v>227.14</c:v>
                </c:pt>
                <c:pt idx="711">
                  <c:v>227.95</c:v>
                </c:pt>
                <c:pt idx="712">
                  <c:v>228.43</c:v>
                </c:pt>
                <c:pt idx="713">
                  <c:v>228.76</c:v>
                </c:pt>
                <c:pt idx="714">
                  <c:v>232.6</c:v>
                </c:pt>
                <c:pt idx="715">
                  <c:v>233.91</c:v>
                </c:pt>
                <c:pt idx="716">
                  <c:v>234.02</c:v>
                </c:pt>
                <c:pt idx="717">
                  <c:v>234.36</c:v>
                </c:pt>
                <c:pt idx="718">
                  <c:v>234.9</c:v>
                </c:pt>
                <c:pt idx="719">
                  <c:v>237.28</c:v>
                </c:pt>
                <c:pt idx="720">
                  <c:v>238.67</c:v>
                </c:pt>
                <c:pt idx="721">
                  <c:v>241.06</c:v>
                </c:pt>
                <c:pt idx="722">
                  <c:v>241.41</c:v>
                </c:pt>
                <c:pt idx="723">
                  <c:v>244.05</c:v>
                </c:pt>
                <c:pt idx="724">
                  <c:v>245.43</c:v>
                </c:pt>
                <c:pt idx="725">
                  <c:v>248.75</c:v>
                </c:pt>
                <c:pt idx="726">
                  <c:v>251.5</c:v>
                </c:pt>
                <c:pt idx="727">
                  <c:v>255.11</c:v>
                </c:pt>
                <c:pt idx="728">
                  <c:v>255.95</c:v>
                </c:pt>
                <c:pt idx="729">
                  <c:v>256.39</c:v>
                </c:pt>
                <c:pt idx="730">
                  <c:v>257.7</c:v>
                </c:pt>
                <c:pt idx="731">
                  <c:v>257.76</c:v>
                </c:pt>
                <c:pt idx="732">
                  <c:v>258.36</c:v>
                </c:pt>
                <c:pt idx="733">
                  <c:v>259.75</c:v>
                </c:pt>
                <c:pt idx="734">
                  <c:v>262.03</c:v>
                </c:pt>
                <c:pt idx="735">
                  <c:v>268.49</c:v>
                </c:pt>
                <c:pt idx="736">
                  <c:v>270.32</c:v>
                </c:pt>
                <c:pt idx="737">
                  <c:v>274.08</c:v>
                </c:pt>
                <c:pt idx="738">
                  <c:v>277.31</c:v>
                </c:pt>
                <c:pt idx="739">
                  <c:v>281.28</c:v>
                </c:pt>
                <c:pt idx="740">
                  <c:v>281.67</c:v>
                </c:pt>
                <c:pt idx="741">
                  <c:v>291.02</c:v>
                </c:pt>
                <c:pt idx="742">
                  <c:v>292</c:v>
                </c:pt>
                <c:pt idx="743">
                  <c:v>292.3</c:v>
                </c:pt>
                <c:pt idx="744">
                  <c:v>292.57</c:v>
                </c:pt>
                <c:pt idx="745">
                  <c:v>292.98</c:v>
                </c:pt>
                <c:pt idx="746">
                  <c:v>294.98</c:v>
                </c:pt>
                <c:pt idx="747">
                  <c:v>300.52</c:v>
                </c:pt>
                <c:pt idx="748">
                  <c:v>301.96</c:v>
                </c:pt>
                <c:pt idx="749">
                  <c:v>303</c:v>
                </c:pt>
                <c:pt idx="750">
                  <c:v>304.36</c:v>
                </c:pt>
                <c:pt idx="751">
                  <c:v>309.4</c:v>
                </c:pt>
                <c:pt idx="752">
                  <c:v>312.06</c:v>
                </c:pt>
                <c:pt idx="753">
                  <c:v>317.01</c:v>
                </c:pt>
                <c:pt idx="754">
                  <c:v>318.3</c:v>
                </c:pt>
                <c:pt idx="755">
                  <c:v>318.76</c:v>
                </c:pt>
                <c:pt idx="756">
                  <c:v>325.02</c:v>
                </c:pt>
                <c:pt idx="757">
                  <c:v>330.25</c:v>
                </c:pt>
                <c:pt idx="758">
                  <c:v>333.13</c:v>
                </c:pt>
                <c:pt idx="759">
                  <c:v>334.19</c:v>
                </c:pt>
                <c:pt idx="760">
                  <c:v>336.03</c:v>
                </c:pt>
                <c:pt idx="761">
                  <c:v>336.53</c:v>
                </c:pt>
                <c:pt idx="762">
                  <c:v>337.1</c:v>
                </c:pt>
                <c:pt idx="763">
                  <c:v>341.26</c:v>
                </c:pt>
                <c:pt idx="764">
                  <c:v>350.03</c:v>
                </c:pt>
                <c:pt idx="765">
                  <c:v>350.12</c:v>
                </c:pt>
                <c:pt idx="766">
                  <c:v>352.36</c:v>
                </c:pt>
                <c:pt idx="767">
                  <c:v>356.45</c:v>
                </c:pt>
                <c:pt idx="768">
                  <c:v>363.02</c:v>
                </c:pt>
                <c:pt idx="769">
                  <c:v>364</c:v>
                </c:pt>
                <c:pt idx="770">
                  <c:v>368.05</c:v>
                </c:pt>
                <c:pt idx="771">
                  <c:v>368.31</c:v>
                </c:pt>
                <c:pt idx="772">
                  <c:v>380.96</c:v>
                </c:pt>
                <c:pt idx="773">
                  <c:v>400.74</c:v>
                </c:pt>
                <c:pt idx="774">
                  <c:v>402.08</c:v>
                </c:pt>
                <c:pt idx="775">
                  <c:v>408</c:v>
                </c:pt>
                <c:pt idx="776">
                  <c:v>408.08</c:v>
                </c:pt>
                <c:pt idx="777">
                  <c:v>408.99</c:v>
                </c:pt>
                <c:pt idx="778">
                  <c:v>414.98</c:v>
                </c:pt>
                <c:pt idx="779">
                  <c:v>423.03</c:v>
                </c:pt>
                <c:pt idx="780">
                  <c:v>424.65</c:v>
                </c:pt>
                <c:pt idx="781">
                  <c:v>448.13</c:v>
                </c:pt>
                <c:pt idx="782">
                  <c:v>458.99</c:v>
                </c:pt>
                <c:pt idx="783">
                  <c:v>486.29</c:v>
                </c:pt>
                <c:pt idx="784">
                  <c:v>532.17</c:v>
                </c:pt>
                <c:pt idx="785">
                  <c:v>533.32</c:v>
                </c:pt>
                <c:pt idx="786">
                  <c:v>623.28</c:v>
                </c:pt>
                <c:pt idx="787">
                  <c:v>652.18</c:v>
                </c:pt>
                <c:pt idx="788">
                  <c:v>760.51</c:v>
                </c:pt>
                <c:pt idx="789">
                  <c:v>936.63</c:v>
                </c:pt>
              </c:strCache>
            </c:strRef>
          </c:xVal>
          <c:yVal>
            <c:numRef>
              <c:f>'Movies count for each year'!$Z$2:$Z$793</c:f>
              <c:numCache>
                <c:formatCode>General</c:formatCode>
                <c:ptCount val="792"/>
                <c:pt idx="0">
                  <c:v>0</c:v>
                </c:pt>
                <c:pt idx="1">
                  <c:v>5.2</c:v>
                </c:pt>
                <c:pt idx="2">
                  <c:v>27</c:v>
                </c:pt>
                <c:pt idx="3">
                  <c:v>24.9</c:v>
                </c:pt>
                <c:pt idx="4">
                  <c:v>29.6</c:v>
                </c:pt>
                <c:pt idx="5">
                  <c:v>26.300000000000004</c:v>
                </c:pt>
                <c:pt idx="6">
                  <c:v>24.3</c:v>
                </c:pt>
                <c:pt idx="7">
                  <c:v>7</c:v>
                </c:pt>
                <c:pt idx="8">
                  <c:v>13.3</c:v>
                </c:pt>
                <c:pt idx="9">
                  <c:v>6.4</c:v>
                </c:pt>
                <c:pt idx="10">
                  <c:v>14.1</c:v>
                </c:pt>
                <c:pt idx="11">
                  <c:v>14.1</c:v>
                </c:pt>
                <c:pt idx="12">
                  <c:v>6.4</c:v>
                </c:pt>
                <c:pt idx="13">
                  <c:v>7.5</c:v>
                </c:pt>
                <c:pt idx="14">
                  <c:v>19.5</c:v>
                </c:pt>
                <c:pt idx="15">
                  <c:v>6.5</c:v>
                </c:pt>
                <c:pt idx="16">
                  <c:v>4.4000000000000004</c:v>
                </c:pt>
                <c:pt idx="17">
                  <c:v>5.8</c:v>
                </c:pt>
                <c:pt idx="18">
                  <c:v>6.2</c:v>
                </c:pt>
                <c:pt idx="19">
                  <c:v>6.7</c:v>
                </c:pt>
                <c:pt idx="20">
                  <c:v>7.2</c:v>
                </c:pt>
                <c:pt idx="21">
                  <c:v>7.1</c:v>
                </c:pt>
                <c:pt idx="22">
                  <c:v>7.8</c:v>
                </c:pt>
                <c:pt idx="23">
                  <c:v>7</c:v>
                </c:pt>
                <c:pt idx="24">
                  <c:v>24.6</c:v>
                </c:pt>
                <c:pt idx="25">
                  <c:v>14</c:v>
                </c:pt>
                <c:pt idx="26">
                  <c:v>5.7</c:v>
                </c:pt>
                <c:pt idx="27">
                  <c:v>6.6</c:v>
                </c:pt>
                <c:pt idx="28">
                  <c:v>6.6</c:v>
                </c:pt>
                <c:pt idx="29">
                  <c:v>7.5</c:v>
                </c:pt>
                <c:pt idx="30">
                  <c:v>18.899999999999999</c:v>
                </c:pt>
                <c:pt idx="31">
                  <c:v>5.7</c:v>
                </c:pt>
                <c:pt idx="32">
                  <c:v>6.3</c:v>
                </c:pt>
                <c:pt idx="33">
                  <c:v>8.3000000000000007</c:v>
                </c:pt>
                <c:pt idx="34">
                  <c:v>6.9</c:v>
                </c:pt>
                <c:pt idx="35">
                  <c:v>7</c:v>
                </c:pt>
                <c:pt idx="36">
                  <c:v>7.7</c:v>
                </c:pt>
                <c:pt idx="37">
                  <c:v>5.0999999999999996</c:v>
                </c:pt>
                <c:pt idx="38">
                  <c:v>14.5</c:v>
                </c:pt>
                <c:pt idx="39">
                  <c:v>6.5</c:v>
                </c:pt>
                <c:pt idx="40">
                  <c:v>7.5</c:v>
                </c:pt>
                <c:pt idx="41">
                  <c:v>14.399999999999999</c:v>
                </c:pt>
                <c:pt idx="42">
                  <c:v>6.9</c:v>
                </c:pt>
                <c:pt idx="43">
                  <c:v>6.5</c:v>
                </c:pt>
                <c:pt idx="44">
                  <c:v>7.2</c:v>
                </c:pt>
                <c:pt idx="45">
                  <c:v>8.5</c:v>
                </c:pt>
                <c:pt idx="46">
                  <c:v>6.5</c:v>
                </c:pt>
                <c:pt idx="47">
                  <c:v>13.5</c:v>
                </c:pt>
                <c:pt idx="48">
                  <c:v>6.2</c:v>
                </c:pt>
                <c:pt idx="49">
                  <c:v>7.1</c:v>
                </c:pt>
                <c:pt idx="50">
                  <c:v>7.8</c:v>
                </c:pt>
                <c:pt idx="51">
                  <c:v>7.6</c:v>
                </c:pt>
                <c:pt idx="52">
                  <c:v>5.4</c:v>
                </c:pt>
                <c:pt idx="53">
                  <c:v>6.3</c:v>
                </c:pt>
                <c:pt idx="54">
                  <c:v>7.5</c:v>
                </c:pt>
                <c:pt idx="55">
                  <c:v>7</c:v>
                </c:pt>
                <c:pt idx="56">
                  <c:v>12.4</c:v>
                </c:pt>
                <c:pt idx="57">
                  <c:v>7</c:v>
                </c:pt>
                <c:pt idx="58">
                  <c:v>6.9</c:v>
                </c:pt>
                <c:pt idx="59">
                  <c:v>6.4</c:v>
                </c:pt>
                <c:pt idx="60">
                  <c:v>8.1</c:v>
                </c:pt>
                <c:pt idx="61">
                  <c:v>7.1</c:v>
                </c:pt>
                <c:pt idx="62">
                  <c:v>7.5</c:v>
                </c:pt>
                <c:pt idx="63">
                  <c:v>7.5</c:v>
                </c:pt>
                <c:pt idx="64">
                  <c:v>20.5</c:v>
                </c:pt>
                <c:pt idx="65">
                  <c:v>7.5</c:v>
                </c:pt>
                <c:pt idx="66">
                  <c:v>7.1</c:v>
                </c:pt>
                <c:pt idx="67">
                  <c:v>7.9</c:v>
                </c:pt>
                <c:pt idx="68">
                  <c:v>7</c:v>
                </c:pt>
                <c:pt idx="69">
                  <c:v>6.4</c:v>
                </c:pt>
                <c:pt idx="70">
                  <c:v>3.9</c:v>
                </c:pt>
                <c:pt idx="71">
                  <c:v>6.3</c:v>
                </c:pt>
                <c:pt idx="72">
                  <c:v>7.3</c:v>
                </c:pt>
                <c:pt idx="73">
                  <c:v>6.4</c:v>
                </c:pt>
                <c:pt idx="74">
                  <c:v>7.2</c:v>
                </c:pt>
                <c:pt idx="75">
                  <c:v>7.1</c:v>
                </c:pt>
                <c:pt idx="76">
                  <c:v>8.1</c:v>
                </c:pt>
                <c:pt idx="77">
                  <c:v>7</c:v>
                </c:pt>
                <c:pt idx="78">
                  <c:v>7.6</c:v>
                </c:pt>
                <c:pt idx="79">
                  <c:v>7</c:v>
                </c:pt>
                <c:pt idx="80">
                  <c:v>8</c:v>
                </c:pt>
                <c:pt idx="81">
                  <c:v>7.6</c:v>
                </c:pt>
                <c:pt idx="82">
                  <c:v>7.7</c:v>
                </c:pt>
                <c:pt idx="83">
                  <c:v>7</c:v>
                </c:pt>
                <c:pt idx="84">
                  <c:v>14.9</c:v>
                </c:pt>
                <c:pt idx="85">
                  <c:v>7.3</c:v>
                </c:pt>
                <c:pt idx="86">
                  <c:v>6.8</c:v>
                </c:pt>
                <c:pt idx="87">
                  <c:v>8.1</c:v>
                </c:pt>
                <c:pt idx="88">
                  <c:v>6.2</c:v>
                </c:pt>
                <c:pt idx="89">
                  <c:v>6.3</c:v>
                </c:pt>
                <c:pt idx="90">
                  <c:v>7.3</c:v>
                </c:pt>
                <c:pt idx="91">
                  <c:v>6.7</c:v>
                </c:pt>
                <c:pt idx="92">
                  <c:v>7.5</c:v>
                </c:pt>
                <c:pt idx="93">
                  <c:v>4.5999999999999996</c:v>
                </c:pt>
                <c:pt idx="94">
                  <c:v>6</c:v>
                </c:pt>
                <c:pt idx="95">
                  <c:v>14.3</c:v>
                </c:pt>
                <c:pt idx="96">
                  <c:v>5.8</c:v>
                </c:pt>
                <c:pt idx="97">
                  <c:v>7.2</c:v>
                </c:pt>
                <c:pt idx="98">
                  <c:v>6.6</c:v>
                </c:pt>
                <c:pt idx="99">
                  <c:v>6.1</c:v>
                </c:pt>
                <c:pt idx="100">
                  <c:v>13.399999999999999</c:v>
                </c:pt>
                <c:pt idx="101">
                  <c:v>6.2</c:v>
                </c:pt>
                <c:pt idx="102">
                  <c:v>6.8</c:v>
                </c:pt>
                <c:pt idx="103">
                  <c:v>7</c:v>
                </c:pt>
                <c:pt idx="104">
                  <c:v>8.6</c:v>
                </c:pt>
                <c:pt idx="105">
                  <c:v>6.6</c:v>
                </c:pt>
                <c:pt idx="106">
                  <c:v>6.8</c:v>
                </c:pt>
                <c:pt idx="107">
                  <c:v>7.9</c:v>
                </c:pt>
                <c:pt idx="108">
                  <c:v>7.9</c:v>
                </c:pt>
                <c:pt idx="109">
                  <c:v>7.3</c:v>
                </c:pt>
                <c:pt idx="110">
                  <c:v>7.4</c:v>
                </c:pt>
                <c:pt idx="111">
                  <c:v>7.3</c:v>
                </c:pt>
                <c:pt idx="112">
                  <c:v>6.2</c:v>
                </c:pt>
                <c:pt idx="113">
                  <c:v>6</c:v>
                </c:pt>
                <c:pt idx="114">
                  <c:v>7.9</c:v>
                </c:pt>
                <c:pt idx="115">
                  <c:v>6.3</c:v>
                </c:pt>
                <c:pt idx="116">
                  <c:v>6.6</c:v>
                </c:pt>
                <c:pt idx="117">
                  <c:v>8.4</c:v>
                </c:pt>
                <c:pt idx="118">
                  <c:v>5.0999999999999996</c:v>
                </c:pt>
                <c:pt idx="119">
                  <c:v>7.8</c:v>
                </c:pt>
                <c:pt idx="120">
                  <c:v>7.1</c:v>
                </c:pt>
                <c:pt idx="121">
                  <c:v>14.399999999999999</c:v>
                </c:pt>
                <c:pt idx="122">
                  <c:v>7.3</c:v>
                </c:pt>
                <c:pt idx="123">
                  <c:v>5.4</c:v>
                </c:pt>
                <c:pt idx="124">
                  <c:v>5.4</c:v>
                </c:pt>
                <c:pt idx="125">
                  <c:v>6.7</c:v>
                </c:pt>
                <c:pt idx="126">
                  <c:v>6.9</c:v>
                </c:pt>
                <c:pt idx="127">
                  <c:v>6.8</c:v>
                </c:pt>
                <c:pt idx="128">
                  <c:v>7.1</c:v>
                </c:pt>
                <c:pt idx="129">
                  <c:v>7.9</c:v>
                </c:pt>
                <c:pt idx="130">
                  <c:v>6.5</c:v>
                </c:pt>
                <c:pt idx="131">
                  <c:v>5.6</c:v>
                </c:pt>
                <c:pt idx="132">
                  <c:v>7.1</c:v>
                </c:pt>
                <c:pt idx="133">
                  <c:v>6.7</c:v>
                </c:pt>
                <c:pt idx="134">
                  <c:v>6.5</c:v>
                </c:pt>
                <c:pt idx="135">
                  <c:v>7.1</c:v>
                </c:pt>
                <c:pt idx="136">
                  <c:v>7.4</c:v>
                </c:pt>
                <c:pt idx="137">
                  <c:v>4.3</c:v>
                </c:pt>
                <c:pt idx="138">
                  <c:v>7.8</c:v>
                </c:pt>
                <c:pt idx="139">
                  <c:v>6.7</c:v>
                </c:pt>
                <c:pt idx="140">
                  <c:v>2.7</c:v>
                </c:pt>
                <c:pt idx="141">
                  <c:v>6.7</c:v>
                </c:pt>
                <c:pt idx="142">
                  <c:v>5.8</c:v>
                </c:pt>
                <c:pt idx="143">
                  <c:v>7.4</c:v>
                </c:pt>
                <c:pt idx="144">
                  <c:v>7.8</c:v>
                </c:pt>
                <c:pt idx="145">
                  <c:v>7.3</c:v>
                </c:pt>
                <c:pt idx="146">
                  <c:v>6.3</c:v>
                </c:pt>
                <c:pt idx="147">
                  <c:v>6.8</c:v>
                </c:pt>
                <c:pt idx="148">
                  <c:v>6.4</c:v>
                </c:pt>
                <c:pt idx="149">
                  <c:v>8.1999999999999993</c:v>
                </c:pt>
                <c:pt idx="150">
                  <c:v>13.3</c:v>
                </c:pt>
                <c:pt idx="151">
                  <c:v>7.1</c:v>
                </c:pt>
                <c:pt idx="152">
                  <c:v>5.8</c:v>
                </c:pt>
                <c:pt idx="153">
                  <c:v>6.7</c:v>
                </c:pt>
                <c:pt idx="154">
                  <c:v>7.4</c:v>
                </c:pt>
                <c:pt idx="155">
                  <c:v>8.5</c:v>
                </c:pt>
                <c:pt idx="156">
                  <c:v>6.8</c:v>
                </c:pt>
                <c:pt idx="157">
                  <c:v>7.2</c:v>
                </c:pt>
                <c:pt idx="158">
                  <c:v>6.5</c:v>
                </c:pt>
                <c:pt idx="159">
                  <c:v>7.2</c:v>
                </c:pt>
                <c:pt idx="160">
                  <c:v>6.3</c:v>
                </c:pt>
                <c:pt idx="161">
                  <c:v>7</c:v>
                </c:pt>
                <c:pt idx="162">
                  <c:v>7.2</c:v>
                </c:pt>
                <c:pt idx="163">
                  <c:v>6.6</c:v>
                </c:pt>
                <c:pt idx="164">
                  <c:v>8.5</c:v>
                </c:pt>
                <c:pt idx="165">
                  <c:v>8.6</c:v>
                </c:pt>
                <c:pt idx="166">
                  <c:v>6.8</c:v>
                </c:pt>
                <c:pt idx="167">
                  <c:v>7.1</c:v>
                </c:pt>
                <c:pt idx="168">
                  <c:v>14.799999999999999</c:v>
                </c:pt>
                <c:pt idx="169">
                  <c:v>6.5</c:v>
                </c:pt>
                <c:pt idx="170">
                  <c:v>7</c:v>
                </c:pt>
                <c:pt idx="171">
                  <c:v>6.8</c:v>
                </c:pt>
                <c:pt idx="172">
                  <c:v>6.1</c:v>
                </c:pt>
                <c:pt idx="173">
                  <c:v>6.5</c:v>
                </c:pt>
                <c:pt idx="174">
                  <c:v>5.3</c:v>
                </c:pt>
                <c:pt idx="175">
                  <c:v>1.9</c:v>
                </c:pt>
                <c:pt idx="176">
                  <c:v>7.4</c:v>
                </c:pt>
                <c:pt idx="177">
                  <c:v>6.3</c:v>
                </c:pt>
                <c:pt idx="178">
                  <c:v>6.7</c:v>
                </c:pt>
                <c:pt idx="179">
                  <c:v>6.9</c:v>
                </c:pt>
                <c:pt idx="180">
                  <c:v>8.1999999999999993</c:v>
                </c:pt>
                <c:pt idx="181">
                  <c:v>5.8</c:v>
                </c:pt>
                <c:pt idx="182">
                  <c:v>7.2</c:v>
                </c:pt>
                <c:pt idx="183">
                  <c:v>7.8</c:v>
                </c:pt>
                <c:pt idx="184">
                  <c:v>7.1</c:v>
                </c:pt>
                <c:pt idx="185">
                  <c:v>7.2</c:v>
                </c:pt>
                <c:pt idx="186">
                  <c:v>7.6</c:v>
                </c:pt>
                <c:pt idx="187">
                  <c:v>7.4</c:v>
                </c:pt>
                <c:pt idx="188">
                  <c:v>6.4</c:v>
                </c:pt>
                <c:pt idx="189">
                  <c:v>7.4</c:v>
                </c:pt>
                <c:pt idx="190">
                  <c:v>5.0999999999999996</c:v>
                </c:pt>
                <c:pt idx="191">
                  <c:v>6.3</c:v>
                </c:pt>
                <c:pt idx="192">
                  <c:v>5.3</c:v>
                </c:pt>
                <c:pt idx="193">
                  <c:v>7.7</c:v>
                </c:pt>
                <c:pt idx="194">
                  <c:v>5.5</c:v>
                </c:pt>
                <c:pt idx="195">
                  <c:v>5.8</c:v>
                </c:pt>
                <c:pt idx="196">
                  <c:v>7.3</c:v>
                </c:pt>
                <c:pt idx="197">
                  <c:v>5.5</c:v>
                </c:pt>
                <c:pt idx="198">
                  <c:v>8</c:v>
                </c:pt>
                <c:pt idx="199">
                  <c:v>7.2</c:v>
                </c:pt>
                <c:pt idx="200">
                  <c:v>7.6</c:v>
                </c:pt>
                <c:pt idx="201">
                  <c:v>8.1</c:v>
                </c:pt>
                <c:pt idx="202">
                  <c:v>6.6</c:v>
                </c:pt>
                <c:pt idx="203">
                  <c:v>7.3</c:v>
                </c:pt>
                <c:pt idx="204">
                  <c:v>6.6</c:v>
                </c:pt>
                <c:pt idx="205">
                  <c:v>7.6</c:v>
                </c:pt>
                <c:pt idx="206">
                  <c:v>7.2</c:v>
                </c:pt>
                <c:pt idx="207">
                  <c:v>6.2</c:v>
                </c:pt>
                <c:pt idx="208">
                  <c:v>5.3</c:v>
                </c:pt>
                <c:pt idx="209">
                  <c:v>8.1999999999999993</c:v>
                </c:pt>
                <c:pt idx="210">
                  <c:v>7.7</c:v>
                </c:pt>
                <c:pt idx="211">
                  <c:v>5.8</c:v>
                </c:pt>
                <c:pt idx="212">
                  <c:v>6.3</c:v>
                </c:pt>
                <c:pt idx="213">
                  <c:v>5.0999999999999996</c:v>
                </c:pt>
                <c:pt idx="214">
                  <c:v>4</c:v>
                </c:pt>
                <c:pt idx="215">
                  <c:v>7.8</c:v>
                </c:pt>
                <c:pt idx="216">
                  <c:v>5.6</c:v>
                </c:pt>
                <c:pt idx="217">
                  <c:v>7.3</c:v>
                </c:pt>
                <c:pt idx="218">
                  <c:v>7.3</c:v>
                </c:pt>
                <c:pt idx="219">
                  <c:v>5.6</c:v>
                </c:pt>
                <c:pt idx="220">
                  <c:v>7.8</c:v>
                </c:pt>
                <c:pt idx="221">
                  <c:v>7.3</c:v>
                </c:pt>
                <c:pt idx="222">
                  <c:v>6.3</c:v>
                </c:pt>
                <c:pt idx="223">
                  <c:v>4.7</c:v>
                </c:pt>
                <c:pt idx="224">
                  <c:v>7.1</c:v>
                </c:pt>
                <c:pt idx="225">
                  <c:v>5.5</c:v>
                </c:pt>
                <c:pt idx="226">
                  <c:v>6.5</c:v>
                </c:pt>
                <c:pt idx="227">
                  <c:v>6.3</c:v>
                </c:pt>
                <c:pt idx="228">
                  <c:v>7.9</c:v>
                </c:pt>
                <c:pt idx="229">
                  <c:v>6.7</c:v>
                </c:pt>
                <c:pt idx="230">
                  <c:v>7.1</c:v>
                </c:pt>
                <c:pt idx="231">
                  <c:v>7.4</c:v>
                </c:pt>
                <c:pt idx="232">
                  <c:v>6.6</c:v>
                </c:pt>
                <c:pt idx="233">
                  <c:v>6.6</c:v>
                </c:pt>
                <c:pt idx="234">
                  <c:v>6.9</c:v>
                </c:pt>
                <c:pt idx="235">
                  <c:v>5.5</c:v>
                </c:pt>
                <c:pt idx="236">
                  <c:v>6.7</c:v>
                </c:pt>
                <c:pt idx="237">
                  <c:v>6.8</c:v>
                </c:pt>
                <c:pt idx="238">
                  <c:v>7.9</c:v>
                </c:pt>
                <c:pt idx="239">
                  <c:v>7.7</c:v>
                </c:pt>
                <c:pt idx="240">
                  <c:v>8</c:v>
                </c:pt>
                <c:pt idx="241">
                  <c:v>7.2</c:v>
                </c:pt>
                <c:pt idx="242">
                  <c:v>6.5</c:v>
                </c:pt>
                <c:pt idx="243">
                  <c:v>7</c:v>
                </c:pt>
                <c:pt idx="244">
                  <c:v>6.2</c:v>
                </c:pt>
                <c:pt idx="245">
                  <c:v>5.7</c:v>
                </c:pt>
                <c:pt idx="246">
                  <c:v>5.9</c:v>
                </c:pt>
                <c:pt idx="247">
                  <c:v>6.7</c:v>
                </c:pt>
                <c:pt idx="248">
                  <c:v>6.7</c:v>
                </c:pt>
                <c:pt idx="249">
                  <c:v>5.6</c:v>
                </c:pt>
                <c:pt idx="250">
                  <c:v>7.7</c:v>
                </c:pt>
                <c:pt idx="251">
                  <c:v>8.1</c:v>
                </c:pt>
                <c:pt idx="252">
                  <c:v>7.5</c:v>
                </c:pt>
                <c:pt idx="253">
                  <c:v>6.8</c:v>
                </c:pt>
                <c:pt idx="254">
                  <c:v>8</c:v>
                </c:pt>
                <c:pt idx="255">
                  <c:v>6</c:v>
                </c:pt>
                <c:pt idx="256">
                  <c:v>6.9</c:v>
                </c:pt>
                <c:pt idx="257">
                  <c:v>6.8</c:v>
                </c:pt>
                <c:pt idx="258">
                  <c:v>6.5</c:v>
                </c:pt>
                <c:pt idx="259">
                  <c:v>7.5</c:v>
                </c:pt>
                <c:pt idx="260">
                  <c:v>7.3</c:v>
                </c:pt>
                <c:pt idx="261">
                  <c:v>7</c:v>
                </c:pt>
                <c:pt idx="262">
                  <c:v>6.6</c:v>
                </c:pt>
                <c:pt idx="263">
                  <c:v>5.3</c:v>
                </c:pt>
                <c:pt idx="264">
                  <c:v>4.7</c:v>
                </c:pt>
                <c:pt idx="265">
                  <c:v>6.3</c:v>
                </c:pt>
                <c:pt idx="266">
                  <c:v>5.8</c:v>
                </c:pt>
                <c:pt idx="267">
                  <c:v>6.2</c:v>
                </c:pt>
                <c:pt idx="268">
                  <c:v>6.8</c:v>
                </c:pt>
                <c:pt idx="269">
                  <c:v>6.6</c:v>
                </c:pt>
                <c:pt idx="270">
                  <c:v>5.5</c:v>
                </c:pt>
                <c:pt idx="271">
                  <c:v>5.9</c:v>
                </c:pt>
                <c:pt idx="272">
                  <c:v>7.3</c:v>
                </c:pt>
                <c:pt idx="273">
                  <c:v>6.6</c:v>
                </c:pt>
                <c:pt idx="274">
                  <c:v>7.5</c:v>
                </c:pt>
                <c:pt idx="275">
                  <c:v>5.6</c:v>
                </c:pt>
                <c:pt idx="276">
                  <c:v>6.9</c:v>
                </c:pt>
                <c:pt idx="277">
                  <c:v>6.4</c:v>
                </c:pt>
                <c:pt idx="278">
                  <c:v>7.5</c:v>
                </c:pt>
                <c:pt idx="279">
                  <c:v>7.4</c:v>
                </c:pt>
                <c:pt idx="280">
                  <c:v>6.3</c:v>
                </c:pt>
                <c:pt idx="281">
                  <c:v>7.9</c:v>
                </c:pt>
                <c:pt idx="282">
                  <c:v>13.3</c:v>
                </c:pt>
                <c:pt idx="283">
                  <c:v>7.7</c:v>
                </c:pt>
                <c:pt idx="284">
                  <c:v>5.6</c:v>
                </c:pt>
                <c:pt idx="285">
                  <c:v>5.7</c:v>
                </c:pt>
                <c:pt idx="286">
                  <c:v>7.7</c:v>
                </c:pt>
                <c:pt idx="287">
                  <c:v>7.3</c:v>
                </c:pt>
                <c:pt idx="288">
                  <c:v>7.3</c:v>
                </c:pt>
                <c:pt idx="289">
                  <c:v>6</c:v>
                </c:pt>
                <c:pt idx="290">
                  <c:v>5.6</c:v>
                </c:pt>
                <c:pt idx="291">
                  <c:v>6.5</c:v>
                </c:pt>
                <c:pt idx="292">
                  <c:v>6.2</c:v>
                </c:pt>
                <c:pt idx="293">
                  <c:v>7.5</c:v>
                </c:pt>
                <c:pt idx="294">
                  <c:v>4.8</c:v>
                </c:pt>
                <c:pt idx="295">
                  <c:v>6.1</c:v>
                </c:pt>
                <c:pt idx="296">
                  <c:v>5.2</c:v>
                </c:pt>
                <c:pt idx="297">
                  <c:v>13.5</c:v>
                </c:pt>
                <c:pt idx="298">
                  <c:v>7.8</c:v>
                </c:pt>
                <c:pt idx="299">
                  <c:v>5.9</c:v>
                </c:pt>
                <c:pt idx="300">
                  <c:v>7.9</c:v>
                </c:pt>
                <c:pt idx="301">
                  <c:v>4.5999999999999996</c:v>
                </c:pt>
                <c:pt idx="302">
                  <c:v>6</c:v>
                </c:pt>
                <c:pt idx="303">
                  <c:v>7.8</c:v>
                </c:pt>
                <c:pt idx="304">
                  <c:v>6</c:v>
                </c:pt>
                <c:pt idx="305">
                  <c:v>7.7</c:v>
                </c:pt>
                <c:pt idx="306">
                  <c:v>6.4</c:v>
                </c:pt>
                <c:pt idx="307">
                  <c:v>7.4</c:v>
                </c:pt>
                <c:pt idx="308">
                  <c:v>6.1</c:v>
                </c:pt>
                <c:pt idx="309">
                  <c:v>7.5</c:v>
                </c:pt>
                <c:pt idx="310">
                  <c:v>5.8</c:v>
                </c:pt>
                <c:pt idx="311">
                  <c:v>6.7</c:v>
                </c:pt>
                <c:pt idx="312">
                  <c:v>6.3</c:v>
                </c:pt>
                <c:pt idx="313">
                  <c:v>7</c:v>
                </c:pt>
                <c:pt idx="314">
                  <c:v>7.3</c:v>
                </c:pt>
                <c:pt idx="315">
                  <c:v>7.1</c:v>
                </c:pt>
                <c:pt idx="316">
                  <c:v>6.7</c:v>
                </c:pt>
                <c:pt idx="317">
                  <c:v>8.1999999999999993</c:v>
                </c:pt>
                <c:pt idx="318">
                  <c:v>7.1</c:v>
                </c:pt>
                <c:pt idx="319">
                  <c:v>6.2</c:v>
                </c:pt>
                <c:pt idx="320">
                  <c:v>7.5</c:v>
                </c:pt>
                <c:pt idx="321">
                  <c:v>7.7</c:v>
                </c:pt>
                <c:pt idx="322">
                  <c:v>5.9</c:v>
                </c:pt>
                <c:pt idx="323">
                  <c:v>5.0999999999999996</c:v>
                </c:pt>
                <c:pt idx="324">
                  <c:v>6.6</c:v>
                </c:pt>
                <c:pt idx="325">
                  <c:v>7.2</c:v>
                </c:pt>
                <c:pt idx="326">
                  <c:v>6.1</c:v>
                </c:pt>
                <c:pt idx="327">
                  <c:v>7.1</c:v>
                </c:pt>
                <c:pt idx="328">
                  <c:v>7.6</c:v>
                </c:pt>
                <c:pt idx="329">
                  <c:v>7.1</c:v>
                </c:pt>
                <c:pt idx="330">
                  <c:v>5.2</c:v>
                </c:pt>
                <c:pt idx="331">
                  <c:v>8.1</c:v>
                </c:pt>
                <c:pt idx="332">
                  <c:v>6.8</c:v>
                </c:pt>
                <c:pt idx="333">
                  <c:v>7.7</c:v>
                </c:pt>
                <c:pt idx="334">
                  <c:v>6.5</c:v>
                </c:pt>
                <c:pt idx="335">
                  <c:v>5.7</c:v>
                </c:pt>
                <c:pt idx="336">
                  <c:v>7</c:v>
                </c:pt>
                <c:pt idx="337">
                  <c:v>6.4</c:v>
                </c:pt>
                <c:pt idx="338">
                  <c:v>4.7</c:v>
                </c:pt>
                <c:pt idx="339">
                  <c:v>6.4</c:v>
                </c:pt>
                <c:pt idx="340">
                  <c:v>7</c:v>
                </c:pt>
                <c:pt idx="341">
                  <c:v>5.6</c:v>
                </c:pt>
                <c:pt idx="342">
                  <c:v>7.8</c:v>
                </c:pt>
                <c:pt idx="343">
                  <c:v>5.4</c:v>
                </c:pt>
                <c:pt idx="344">
                  <c:v>7.2</c:v>
                </c:pt>
                <c:pt idx="345">
                  <c:v>5.9</c:v>
                </c:pt>
                <c:pt idx="346">
                  <c:v>6.1</c:v>
                </c:pt>
                <c:pt idx="347">
                  <c:v>6.8</c:v>
                </c:pt>
                <c:pt idx="348">
                  <c:v>7.1</c:v>
                </c:pt>
                <c:pt idx="349">
                  <c:v>7.2</c:v>
                </c:pt>
                <c:pt idx="350">
                  <c:v>7.1</c:v>
                </c:pt>
                <c:pt idx="351">
                  <c:v>7.1</c:v>
                </c:pt>
                <c:pt idx="352">
                  <c:v>6.5</c:v>
                </c:pt>
                <c:pt idx="353">
                  <c:v>7.1</c:v>
                </c:pt>
                <c:pt idx="354">
                  <c:v>6.7</c:v>
                </c:pt>
                <c:pt idx="355">
                  <c:v>6.3</c:v>
                </c:pt>
                <c:pt idx="356">
                  <c:v>5.4</c:v>
                </c:pt>
                <c:pt idx="357">
                  <c:v>8.1</c:v>
                </c:pt>
                <c:pt idx="358">
                  <c:v>6.5</c:v>
                </c:pt>
                <c:pt idx="359">
                  <c:v>6.1</c:v>
                </c:pt>
                <c:pt idx="360">
                  <c:v>7.3</c:v>
                </c:pt>
                <c:pt idx="361">
                  <c:v>7.8</c:v>
                </c:pt>
                <c:pt idx="362">
                  <c:v>6.6</c:v>
                </c:pt>
                <c:pt idx="363">
                  <c:v>6.7</c:v>
                </c:pt>
                <c:pt idx="364">
                  <c:v>6</c:v>
                </c:pt>
                <c:pt idx="365">
                  <c:v>6.5</c:v>
                </c:pt>
                <c:pt idx="366">
                  <c:v>6.1</c:v>
                </c:pt>
                <c:pt idx="367">
                  <c:v>7.6</c:v>
                </c:pt>
                <c:pt idx="368">
                  <c:v>7.2</c:v>
                </c:pt>
                <c:pt idx="369">
                  <c:v>7.4</c:v>
                </c:pt>
                <c:pt idx="370">
                  <c:v>7</c:v>
                </c:pt>
                <c:pt idx="371">
                  <c:v>6.5</c:v>
                </c:pt>
                <c:pt idx="372">
                  <c:v>5.3</c:v>
                </c:pt>
                <c:pt idx="373">
                  <c:v>7.3</c:v>
                </c:pt>
                <c:pt idx="374">
                  <c:v>7.9</c:v>
                </c:pt>
                <c:pt idx="375">
                  <c:v>6.1</c:v>
                </c:pt>
                <c:pt idx="376">
                  <c:v>7.9</c:v>
                </c:pt>
                <c:pt idx="377">
                  <c:v>7.7</c:v>
                </c:pt>
                <c:pt idx="378">
                  <c:v>6.8</c:v>
                </c:pt>
                <c:pt idx="379">
                  <c:v>5.5</c:v>
                </c:pt>
                <c:pt idx="380">
                  <c:v>6.4</c:v>
                </c:pt>
                <c:pt idx="381">
                  <c:v>6.6</c:v>
                </c:pt>
                <c:pt idx="382">
                  <c:v>6.5</c:v>
                </c:pt>
                <c:pt idx="383">
                  <c:v>7.3</c:v>
                </c:pt>
                <c:pt idx="384">
                  <c:v>6.8</c:v>
                </c:pt>
                <c:pt idx="385">
                  <c:v>6.2</c:v>
                </c:pt>
                <c:pt idx="386">
                  <c:v>7.8</c:v>
                </c:pt>
                <c:pt idx="387">
                  <c:v>8.1</c:v>
                </c:pt>
                <c:pt idx="388">
                  <c:v>5.9</c:v>
                </c:pt>
                <c:pt idx="389">
                  <c:v>6.4</c:v>
                </c:pt>
                <c:pt idx="390">
                  <c:v>7.4</c:v>
                </c:pt>
                <c:pt idx="391">
                  <c:v>6.2</c:v>
                </c:pt>
                <c:pt idx="392">
                  <c:v>6.6</c:v>
                </c:pt>
                <c:pt idx="393">
                  <c:v>7.3</c:v>
                </c:pt>
                <c:pt idx="394">
                  <c:v>7.4</c:v>
                </c:pt>
                <c:pt idx="395">
                  <c:v>8.5</c:v>
                </c:pt>
                <c:pt idx="396">
                  <c:v>6.6</c:v>
                </c:pt>
                <c:pt idx="397">
                  <c:v>6.6</c:v>
                </c:pt>
                <c:pt idx="398">
                  <c:v>6.8</c:v>
                </c:pt>
                <c:pt idx="399">
                  <c:v>5.9</c:v>
                </c:pt>
                <c:pt idx="400">
                  <c:v>7.8</c:v>
                </c:pt>
                <c:pt idx="401">
                  <c:v>6.5</c:v>
                </c:pt>
                <c:pt idx="402">
                  <c:v>6.3</c:v>
                </c:pt>
                <c:pt idx="403">
                  <c:v>5.9</c:v>
                </c:pt>
                <c:pt idx="404">
                  <c:v>7.5</c:v>
                </c:pt>
                <c:pt idx="405">
                  <c:v>6.7</c:v>
                </c:pt>
                <c:pt idx="406">
                  <c:v>5.8</c:v>
                </c:pt>
                <c:pt idx="407">
                  <c:v>6.3</c:v>
                </c:pt>
                <c:pt idx="408">
                  <c:v>6.1</c:v>
                </c:pt>
                <c:pt idx="409">
                  <c:v>6.4</c:v>
                </c:pt>
                <c:pt idx="410">
                  <c:v>5.7</c:v>
                </c:pt>
                <c:pt idx="411">
                  <c:v>6.4</c:v>
                </c:pt>
                <c:pt idx="412">
                  <c:v>6.6</c:v>
                </c:pt>
                <c:pt idx="413">
                  <c:v>6.3</c:v>
                </c:pt>
                <c:pt idx="414">
                  <c:v>4.3</c:v>
                </c:pt>
                <c:pt idx="415">
                  <c:v>7.4</c:v>
                </c:pt>
                <c:pt idx="416">
                  <c:v>6.6</c:v>
                </c:pt>
                <c:pt idx="417">
                  <c:v>8.1</c:v>
                </c:pt>
                <c:pt idx="418">
                  <c:v>6.7</c:v>
                </c:pt>
                <c:pt idx="419">
                  <c:v>7.7</c:v>
                </c:pt>
                <c:pt idx="420">
                  <c:v>8</c:v>
                </c:pt>
                <c:pt idx="421">
                  <c:v>7.3</c:v>
                </c:pt>
                <c:pt idx="422">
                  <c:v>6.2</c:v>
                </c:pt>
                <c:pt idx="423">
                  <c:v>7.3</c:v>
                </c:pt>
                <c:pt idx="424">
                  <c:v>13.2</c:v>
                </c:pt>
                <c:pt idx="425">
                  <c:v>6.2</c:v>
                </c:pt>
                <c:pt idx="426">
                  <c:v>7</c:v>
                </c:pt>
                <c:pt idx="427">
                  <c:v>5.5</c:v>
                </c:pt>
                <c:pt idx="428">
                  <c:v>12.399999999999999</c:v>
                </c:pt>
                <c:pt idx="429">
                  <c:v>8.1</c:v>
                </c:pt>
                <c:pt idx="430">
                  <c:v>6</c:v>
                </c:pt>
                <c:pt idx="431">
                  <c:v>6.4</c:v>
                </c:pt>
                <c:pt idx="432">
                  <c:v>7.8</c:v>
                </c:pt>
                <c:pt idx="433">
                  <c:v>5.9</c:v>
                </c:pt>
                <c:pt idx="434">
                  <c:v>6.3</c:v>
                </c:pt>
                <c:pt idx="435">
                  <c:v>6.5</c:v>
                </c:pt>
                <c:pt idx="436">
                  <c:v>4.9000000000000004</c:v>
                </c:pt>
                <c:pt idx="437">
                  <c:v>8.1</c:v>
                </c:pt>
                <c:pt idx="438">
                  <c:v>6.9</c:v>
                </c:pt>
                <c:pt idx="439">
                  <c:v>7.2</c:v>
                </c:pt>
                <c:pt idx="440">
                  <c:v>7</c:v>
                </c:pt>
                <c:pt idx="441">
                  <c:v>6.4</c:v>
                </c:pt>
                <c:pt idx="442">
                  <c:v>5.9</c:v>
                </c:pt>
                <c:pt idx="443">
                  <c:v>6</c:v>
                </c:pt>
                <c:pt idx="444">
                  <c:v>6.9</c:v>
                </c:pt>
                <c:pt idx="445">
                  <c:v>7.2</c:v>
                </c:pt>
                <c:pt idx="446">
                  <c:v>5.4</c:v>
                </c:pt>
                <c:pt idx="447">
                  <c:v>6.2</c:v>
                </c:pt>
                <c:pt idx="448">
                  <c:v>5.4</c:v>
                </c:pt>
                <c:pt idx="449">
                  <c:v>5.7</c:v>
                </c:pt>
                <c:pt idx="450">
                  <c:v>6.4</c:v>
                </c:pt>
                <c:pt idx="451">
                  <c:v>5.7</c:v>
                </c:pt>
                <c:pt idx="452">
                  <c:v>5</c:v>
                </c:pt>
                <c:pt idx="453">
                  <c:v>12.8</c:v>
                </c:pt>
                <c:pt idx="454">
                  <c:v>6</c:v>
                </c:pt>
                <c:pt idx="455">
                  <c:v>6.5</c:v>
                </c:pt>
                <c:pt idx="456">
                  <c:v>6.2</c:v>
                </c:pt>
                <c:pt idx="457">
                  <c:v>5.8</c:v>
                </c:pt>
                <c:pt idx="458">
                  <c:v>6.5</c:v>
                </c:pt>
                <c:pt idx="459">
                  <c:v>5.7</c:v>
                </c:pt>
                <c:pt idx="460">
                  <c:v>7.1</c:v>
                </c:pt>
                <c:pt idx="461">
                  <c:v>6.9</c:v>
                </c:pt>
                <c:pt idx="462">
                  <c:v>7.4</c:v>
                </c:pt>
                <c:pt idx="463">
                  <c:v>6.2</c:v>
                </c:pt>
                <c:pt idx="464">
                  <c:v>8.1999999999999993</c:v>
                </c:pt>
                <c:pt idx="465">
                  <c:v>6.4</c:v>
                </c:pt>
                <c:pt idx="466">
                  <c:v>5.9</c:v>
                </c:pt>
                <c:pt idx="467">
                  <c:v>7.7</c:v>
                </c:pt>
                <c:pt idx="468">
                  <c:v>6.1</c:v>
                </c:pt>
                <c:pt idx="469">
                  <c:v>5.7</c:v>
                </c:pt>
                <c:pt idx="470">
                  <c:v>7.8</c:v>
                </c:pt>
                <c:pt idx="471">
                  <c:v>7.2</c:v>
                </c:pt>
                <c:pt idx="472">
                  <c:v>6.2</c:v>
                </c:pt>
                <c:pt idx="473">
                  <c:v>6.7</c:v>
                </c:pt>
                <c:pt idx="474">
                  <c:v>6.2</c:v>
                </c:pt>
                <c:pt idx="475">
                  <c:v>7.2</c:v>
                </c:pt>
                <c:pt idx="476">
                  <c:v>6.8</c:v>
                </c:pt>
                <c:pt idx="477">
                  <c:v>7.6</c:v>
                </c:pt>
                <c:pt idx="478">
                  <c:v>12.9</c:v>
                </c:pt>
                <c:pt idx="479">
                  <c:v>6.6</c:v>
                </c:pt>
                <c:pt idx="480">
                  <c:v>6.4</c:v>
                </c:pt>
                <c:pt idx="481">
                  <c:v>7.4</c:v>
                </c:pt>
                <c:pt idx="482">
                  <c:v>7.5</c:v>
                </c:pt>
                <c:pt idx="483">
                  <c:v>8.1</c:v>
                </c:pt>
                <c:pt idx="484">
                  <c:v>7.1</c:v>
                </c:pt>
                <c:pt idx="485">
                  <c:v>7.7</c:v>
                </c:pt>
                <c:pt idx="486">
                  <c:v>6.5</c:v>
                </c:pt>
                <c:pt idx="487">
                  <c:v>7.7</c:v>
                </c:pt>
                <c:pt idx="488">
                  <c:v>7.6</c:v>
                </c:pt>
                <c:pt idx="489">
                  <c:v>6.6</c:v>
                </c:pt>
                <c:pt idx="490">
                  <c:v>7</c:v>
                </c:pt>
                <c:pt idx="491">
                  <c:v>6.8</c:v>
                </c:pt>
                <c:pt idx="492">
                  <c:v>6.2</c:v>
                </c:pt>
                <c:pt idx="493">
                  <c:v>6.8</c:v>
                </c:pt>
                <c:pt idx="494">
                  <c:v>5.6</c:v>
                </c:pt>
                <c:pt idx="495">
                  <c:v>7.4</c:v>
                </c:pt>
                <c:pt idx="496">
                  <c:v>6.2</c:v>
                </c:pt>
                <c:pt idx="497">
                  <c:v>6.3</c:v>
                </c:pt>
                <c:pt idx="498">
                  <c:v>7</c:v>
                </c:pt>
                <c:pt idx="499">
                  <c:v>6.1</c:v>
                </c:pt>
                <c:pt idx="500">
                  <c:v>6.8</c:v>
                </c:pt>
                <c:pt idx="501">
                  <c:v>6.3</c:v>
                </c:pt>
                <c:pt idx="502">
                  <c:v>6.8</c:v>
                </c:pt>
                <c:pt idx="503">
                  <c:v>6.3</c:v>
                </c:pt>
                <c:pt idx="504">
                  <c:v>6.2</c:v>
                </c:pt>
                <c:pt idx="505">
                  <c:v>7.2</c:v>
                </c:pt>
                <c:pt idx="506">
                  <c:v>6.5</c:v>
                </c:pt>
                <c:pt idx="507">
                  <c:v>7.3</c:v>
                </c:pt>
                <c:pt idx="508">
                  <c:v>7.5</c:v>
                </c:pt>
                <c:pt idx="509">
                  <c:v>6</c:v>
                </c:pt>
                <c:pt idx="510">
                  <c:v>5.8</c:v>
                </c:pt>
                <c:pt idx="511">
                  <c:v>6</c:v>
                </c:pt>
                <c:pt idx="512">
                  <c:v>7.4</c:v>
                </c:pt>
                <c:pt idx="513">
                  <c:v>5.4</c:v>
                </c:pt>
                <c:pt idx="514">
                  <c:v>6.6</c:v>
                </c:pt>
                <c:pt idx="515">
                  <c:v>7.1</c:v>
                </c:pt>
                <c:pt idx="516">
                  <c:v>7.6</c:v>
                </c:pt>
                <c:pt idx="517">
                  <c:v>5.3</c:v>
                </c:pt>
                <c:pt idx="518">
                  <c:v>7.4</c:v>
                </c:pt>
                <c:pt idx="519">
                  <c:v>6</c:v>
                </c:pt>
                <c:pt idx="520">
                  <c:v>6.7</c:v>
                </c:pt>
                <c:pt idx="521">
                  <c:v>7</c:v>
                </c:pt>
                <c:pt idx="522">
                  <c:v>7.6</c:v>
                </c:pt>
                <c:pt idx="523">
                  <c:v>5.9</c:v>
                </c:pt>
                <c:pt idx="524">
                  <c:v>6.5</c:v>
                </c:pt>
                <c:pt idx="525">
                  <c:v>7</c:v>
                </c:pt>
                <c:pt idx="526">
                  <c:v>7.2</c:v>
                </c:pt>
                <c:pt idx="527">
                  <c:v>6</c:v>
                </c:pt>
                <c:pt idx="528">
                  <c:v>6.5</c:v>
                </c:pt>
                <c:pt idx="529">
                  <c:v>6</c:v>
                </c:pt>
                <c:pt idx="530">
                  <c:v>7.1</c:v>
                </c:pt>
                <c:pt idx="531">
                  <c:v>6.6</c:v>
                </c:pt>
                <c:pt idx="532">
                  <c:v>8.1</c:v>
                </c:pt>
                <c:pt idx="533">
                  <c:v>7.6</c:v>
                </c:pt>
                <c:pt idx="534">
                  <c:v>3.9</c:v>
                </c:pt>
                <c:pt idx="535">
                  <c:v>6.9</c:v>
                </c:pt>
                <c:pt idx="536">
                  <c:v>6.5</c:v>
                </c:pt>
                <c:pt idx="537">
                  <c:v>7.8</c:v>
                </c:pt>
                <c:pt idx="538">
                  <c:v>7.3</c:v>
                </c:pt>
                <c:pt idx="539">
                  <c:v>6.4</c:v>
                </c:pt>
                <c:pt idx="540">
                  <c:v>6.9</c:v>
                </c:pt>
                <c:pt idx="541">
                  <c:v>7.5</c:v>
                </c:pt>
                <c:pt idx="542">
                  <c:v>4.3</c:v>
                </c:pt>
                <c:pt idx="543">
                  <c:v>7.4</c:v>
                </c:pt>
                <c:pt idx="544">
                  <c:v>7.7</c:v>
                </c:pt>
                <c:pt idx="545">
                  <c:v>7</c:v>
                </c:pt>
                <c:pt idx="546">
                  <c:v>6.3</c:v>
                </c:pt>
                <c:pt idx="547">
                  <c:v>6.5</c:v>
                </c:pt>
                <c:pt idx="548">
                  <c:v>7</c:v>
                </c:pt>
                <c:pt idx="549">
                  <c:v>5.5</c:v>
                </c:pt>
                <c:pt idx="550">
                  <c:v>7.9</c:v>
                </c:pt>
                <c:pt idx="551">
                  <c:v>6.9</c:v>
                </c:pt>
                <c:pt idx="552">
                  <c:v>8</c:v>
                </c:pt>
                <c:pt idx="553">
                  <c:v>6.6</c:v>
                </c:pt>
                <c:pt idx="554">
                  <c:v>5.8</c:v>
                </c:pt>
                <c:pt idx="555">
                  <c:v>6.6</c:v>
                </c:pt>
                <c:pt idx="556">
                  <c:v>7.2</c:v>
                </c:pt>
                <c:pt idx="557">
                  <c:v>7</c:v>
                </c:pt>
                <c:pt idx="558">
                  <c:v>5.2</c:v>
                </c:pt>
                <c:pt idx="559">
                  <c:v>6.8</c:v>
                </c:pt>
                <c:pt idx="560">
                  <c:v>7.4</c:v>
                </c:pt>
                <c:pt idx="561">
                  <c:v>7.8</c:v>
                </c:pt>
                <c:pt idx="562">
                  <c:v>6.5</c:v>
                </c:pt>
                <c:pt idx="563">
                  <c:v>6.4</c:v>
                </c:pt>
                <c:pt idx="564">
                  <c:v>5.3</c:v>
                </c:pt>
                <c:pt idx="565">
                  <c:v>7.1</c:v>
                </c:pt>
                <c:pt idx="566">
                  <c:v>6.7</c:v>
                </c:pt>
                <c:pt idx="567">
                  <c:v>6.2</c:v>
                </c:pt>
                <c:pt idx="568">
                  <c:v>8</c:v>
                </c:pt>
                <c:pt idx="569">
                  <c:v>7.8</c:v>
                </c:pt>
                <c:pt idx="570">
                  <c:v>7.6</c:v>
                </c:pt>
                <c:pt idx="571">
                  <c:v>5.5</c:v>
                </c:pt>
                <c:pt idx="572">
                  <c:v>7.6</c:v>
                </c:pt>
                <c:pt idx="573">
                  <c:v>6.3</c:v>
                </c:pt>
                <c:pt idx="574">
                  <c:v>7</c:v>
                </c:pt>
                <c:pt idx="575">
                  <c:v>7.1</c:v>
                </c:pt>
                <c:pt idx="576">
                  <c:v>6.2</c:v>
                </c:pt>
                <c:pt idx="577">
                  <c:v>6.7</c:v>
                </c:pt>
                <c:pt idx="578">
                  <c:v>6.1</c:v>
                </c:pt>
                <c:pt idx="579">
                  <c:v>6.2</c:v>
                </c:pt>
                <c:pt idx="580">
                  <c:v>7.2</c:v>
                </c:pt>
                <c:pt idx="581">
                  <c:v>8</c:v>
                </c:pt>
                <c:pt idx="582">
                  <c:v>5.2</c:v>
                </c:pt>
                <c:pt idx="583">
                  <c:v>5.6</c:v>
                </c:pt>
                <c:pt idx="584">
                  <c:v>8.1999999999999993</c:v>
                </c:pt>
                <c:pt idx="585">
                  <c:v>6.9</c:v>
                </c:pt>
                <c:pt idx="586">
                  <c:v>6.9</c:v>
                </c:pt>
                <c:pt idx="587">
                  <c:v>7.3</c:v>
                </c:pt>
                <c:pt idx="588">
                  <c:v>6.4</c:v>
                </c:pt>
                <c:pt idx="589">
                  <c:v>5.8</c:v>
                </c:pt>
                <c:pt idx="590">
                  <c:v>6.7</c:v>
                </c:pt>
                <c:pt idx="591">
                  <c:v>6.7</c:v>
                </c:pt>
                <c:pt idx="592">
                  <c:v>8.3000000000000007</c:v>
                </c:pt>
                <c:pt idx="593">
                  <c:v>7.6</c:v>
                </c:pt>
                <c:pt idx="594">
                  <c:v>5.8</c:v>
                </c:pt>
                <c:pt idx="595">
                  <c:v>6.8</c:v>
                </c:pt>
                <c:pt idx="596">
                  <c:v>7.8</c:v>
                </c:pt>
                <c:pt idx="597">
                  <c:v>7.9</c:v>
                </c:pt>
                <c:pt idx="598">
                  <c:v>15</c:v>
                </c:pt>
                <c:pt idx="599">
                  <c:v>6.6</c:v>
                </c:pt>
                <c:pt idx="600">
                  <c:v>7</c:v>
                </c:pt>
                <c:pt idx="601">
                  <c:v>6.4</c:v>
                </c:pt>
                <c:pt idx="602">
                  <c:v>6.3</c:v>
                </c:pt>
                <c:pt idx="603">
                  <c:v>7.1</c:v>
                </c:pt>
                <c:pt idx="604">
                  <c:v>6.3</c:v>
                </c:pt>
                <c:pt idx="605">
                  <c:v>7.8</c:v>
                </c:pt>
                <c:pt idx="606">
                  <c:v>7.1</c:v>
                </c:pt>
                <c:pt idx="607">
                  <c:v>8.1</c:v>
                </c:pt>
                <c:pt idx="608">
                  <c:v>6</c:v>
                </c:pt>
                <c:pt idx="609">
                  <c:v>7.7</c:v>
                </c:pt>
                <c:pt idx="610">
                  <c:v>5.3</c:v>
                </c:pt>
                <c:pt idx="611">
                  <c:v>6.3</c:v>
                </c:pt>
                <c:pt idx="612">
                  <c:v>7.8</c:v>
                </c:pt>
                <c:pt idx="613">
                  <c:v>4.9000000000000004</c:v>
                </c:pt>
                <c:pt idx="614">
                  <c:v>7.8</c:v>
                </c:pt>
                <c:pt idx="615">
                  <c:v>8.5</c:v>
                </c:pt>
                <c:pt idx="616">
                  <c:v>6.7</c:v>
                </c:pt>
                <c:pt idx="617">
                  <c:v>6.9</c:v>
                </c:pt>
                <c:pt idx="618">
                  <c:v>5.4</c:v>
                </c:pt>
                <c:pt idx="619">
                  <c:v>14</c:v>
                </c:pt>
                <c:pt idx="620">
                  <c:v>6.7</c:v>
                </c:pt>
                <c:pt idx="621">
                  <c:v>7.7</c:v>
                </c:pt>
                <c:pt idx="622">
                  <c:v>7.5</c:v>
                </c:pt>
                <c:pt idx="623">
                  <c:v>7.3</c:v>
                </c:pt>
                <c:pt idx="624">
                  <c:v>7.2</c:v>
                </c:pt>
                <c:pt idx="625">
                  <c:v>8</c:v>
                </c:pt>
                <c:pt idx="626">
                  <c:v>8</c:v>
                </c:pt>
                <c:pt idx="627">
                  <c:v>7.5</c:v>
                </c:pt>
                <c:pt idx="628">
                  <c:v>7.2</c:v>
                </c:pt>
                <c:pt idx="629">
                  <c:v>6.9</c:v>
                </c:pt>
                <c:pt idx="630">
                  <c:v>6.4</c:v>
                </c:pt>
                <c:pt idx="631">
                  <c:v>7.3</c:v>
                </c:pt>
                <c:pt idx="632">
                  <c:v>7.8</c:v>
                </c:pt>
                <c:pt idx="633">
                  <c:v>7.8</c:v>
                </c:pt>
                <c:pt idx="634">
                  <c:v>6.6</c:v>
                </c:pt>
                <c:pt idx="635">
                  <c:v>7.3</c:v>
                </c:pt>
                <c:pt idx="636">
                  <c:v>7</c:v>
                </c:pt>
                <c:pt idx="637">
                  <c:v>7.6</c:v>
                </c:pt>
                <c:pt idx="638">
                  <c:v>6.4</c:v>
                </c:pt>
                <c:pt idx="639">
                  <c:v>7.3</c:v>
                </c:pt>
                <c:pt idx="640">
                  <c:v>5.8</c:v>
                </c:pt>
                <c:pt idx="641">
                  <c:v>6.1</c:v>
                </c:pt>
                <c:pt idx="642">
                  <c:v>7</c:v>
                </c:pt>
                <c:pt idx="643">
                  <c:v>6.7</c:v>
                </c:pt>
                <c:pt idx="644">
                  <c:v>8.3000000000000007</c:v>
                </c:pt>
                <c:pt idx="645">
                  <c:v>5.5</c:v>
                </c:pt>
                <c:pt idx="646">
                  <c:v>8.1</c:v>
                </c:pt>
                <c:pt idx="647">
                  <c:v>6.5</c:v>
                </c:pt>
                <c:pt idx="648">
                  <c:v>6.6</c:v>
                </c:pt>
                <c:pt idx="649">
                  <c:v>6.1</c:v>
                </c:pt>
                <c:pt idx="650">
                  <c:v>6.1</c:v>
                </c:pt>
                <c:pt idx="651">
                  <c:v>7.1</c:v>
                </c:pt>
                <c:pt idx="652">
                  <c:v>7.1</c:v>
                </c:pt>
                <c:pt idx="653">
                  <c:v>6.6</c:v>
                </c:pt>
                <c:pt idx="654">
                  <c:v>7.9</c:v>
                </c:pt>
                <c:pt idx="655">
                  <c:v>6</c:v>
                </c:pt>
                <c:pt idx="656">
                  <c:v>6.7</c:v>
                </c:pt>
                <c:pt idx="657">
                  <c:v>8</c:v>
                </c:pt>
                <c:pt idx="658">
                  <c:v>8.4</c:v>
                </c:pt>
                <c:pt idx="659">
                  <c:v>5.8</c:v>
                </c:pt>
                <c:pt idx="660">
                  <c:v>6.7</c:v>
                </c:pt>
                <c:pt idx="661">
                  <c:v>5.8</c:v>
                </c:pt>
                <c:pt idx="662">
                  <c:v>4.0999999999999996</c:v>
                </c:pt>
                <c:pt idx="663">
                  <c:v>8</c:v>
                </c:pt>
                <c:pt idx="664">
                  <c:v>8.1</c:v>
                </c:pt>
                <c:pt idx="665">
                  <c:v>6.6</c:v>
                </c:pt>
                <c:pt idx="666">
                  <c:v>6.8</c:v>
                </c:pt>
                <c:pt idx="667">
                  <c:v>7.8</c:v>
                </c:pt>
                <c:pt idx="668">
                  <c:v>6.7</c:v>
                </c:pt>
                <c:pt idx="669">
                  <c:v>8.1</c:v>
                </c:pt>
                <c:pt idx="670">
                  <c:v>7.6</c:v>
                </c:pt>
                <c:pt idx="671">
                  <c:v>6.8</c:v>
                </c:pt>
                <c:pt idx="672">
                  <c:v>6.2</c:v>
                </c:pt>
                <c:pt idx="673">
                  <c:v>6.9</c:v>
                </c:pt>
                <c:pt idx="674">
                  <c:v>7.6</c:v>
                </c:pt>
                <c:pt idx="675">
                  <c:v>7.9</c:v>
                </c:pt>
                <c:pt idx="676">
                  <c:v>6.7</c:v>
                </c:pt>
                <c:pt idx="677">
                  <c:v>6.8</c:v>
                </c:pt>
                <c:pt idx="678">
                  <c:v>6.7</c:v>
                </c:pt>
                <c:pt idx="679">
                  <c:v>7.3</c:v>
                </c:pt>
                <c:pt idx="680">
                  <c:v>7</c:v>
                </c:pt>
                <c:pt idx="681">
                  <c:v>7.4</c:v>
                </c:pt>
                <c:pt idx="682">
                  <c:v>6.5</c:v>
                </c:pt>
                <c:pt idx="683">
                  <c:v>8</c:v>
                </c:pt>
                <c:pt idx="684">
                  <c:v>7.5</c:v>
                </c:pt>
                <c:pt idx="685">
                  <c:v>8.6</c:v>
                </c:pt>
                <c:pt idx="686">
                  <c:v>7.8</c:v>
                </c:pt>
                <c:pt idx="687">
                  <c:v>5.9</c:v>
                </c:pt>
                <c:pt idx="688">
                  <c:v>11.4</c:v>
                </c:pt>
                <c:pt idx="689">
                  <c:v>7.1</c:v>
                </c:pt>
                <c:pt idx="690">
                  <c:v>7.4</c:v>
                </c:pt>
                <c:pt idx="691">
                  <c:v>6.5</c:v>
                </c:pt>
                <c:pt idx="692">
                  <c:v>12.899999999999999</c:v>
                </c:pt>
                <c:pt idx="693">
                  <c:v>6.4</c:v>
                </c:pt>
                <c:pt idx="694">
                  <c:v>7.8</c:v>
                </c:pt>
                <c:pt idx="695">
                  <c:v>7</c:v>
                </c:pt>
                <c:pt idx="696">
                  <c:v>7</c:v>
                </c:pt>
                <c:pt idx="697">
                  <c:v>6.7</c:v>
                </c:pt>
                <c:pt idx="698">
                  <c:v>7</c:v>
                </c:pt>
                <c:pt idx="699">
                  <c:v>8</c:v>
                </c:pt>
                <c:pt idx="700">
                  <c:v>7.6</c:v>
                </c:pt>
                <c:pt idx="701">
                  <c:v>7.6</c:v>
                </c:pt>
                <c:pt idx="702">
                  <c:v>7.4</c:v>
                </c:pt>
                <c:pt idx="703">
                  <c:v>7.3</c:v>
                </c:pt>
                <c:pt idx="704">
                  <c:v>7.7</c:v>
                </c:pt>
                <c:pt idx="705">
                  <c:v>7.6</c:v>
                </c:pt>
                <c:pt idx="706">
                  <c:v>8.1</c:v>
                </c:pt>
                <c:pt idx="707">
                  <c:v>6.6</c:v>
                </c:pt>
                <c:pt idx="708">
                  <c:v>7</c:v>
                </c:pt>
                <c:pt idx="709">
                  <c:v>7.8</c:v>
                </c:pt>
                <c:pt idx="710">
                  <c:v>8.1</c:v>
                </c:pt>
                <c:pt idx="711">
                  <c:v>6.4</c:v>
                </c:pt>
                <c:pt idx="712">
                  <c:v>8</c:v>
                </c:pt>
                <c:pt idx="713">
                  <c:v>7.8</c:v>
                </c:pt>
                <c:pt idx="714">
                  <c:v>7.6</c:v>
                </c:pt>
                <c:pt idx="715">
                  <c:v>8</c:v>
                </c:pt>
                <c:pt idx="716">
                  <c:v>7.5</c:v>
                </c:pt>
                <c:pt idx="717">
                  <c:v>6.7</c:v>
                </c:pt>
                <c:pt idx="718">
                  <c:v>6.3</c:v>
                </c:pt>
                <c:pt idx="719">
                  <c:v>7.2</c:v>
                </c:pt>
                <c:pt idx="720">
                  <c:v>7.1</c:v>
                </c:pt>
                <c:pt idx="721">
                  <c:v>6.7</c:v>
                </c:pt>
                <c:pt idx="722">
                  <c:v>7</c:v>
                </c:pt>
                <c:pt idx="723">
                  <c:v>7.1</c:v>
                </c:pt>
                <c:pt idx="724">
                  <c:v>5.7</c:v>
                </c:pt>
                <c:pt idx="725">
                  <c:v>7.7</c:v>
                </c:pt>
                <c:pt idx="726">
                  <c:v>7.7</c:v>
                </c:pt>
                <c:pt idx="727">
                  <c:v>7.4</c:v>
                </c:pt>
                <c:pt idx="728">
                  <c:v>7.7</c:v>
                </c:pt>
                <c:pt idx="729">
                  <c:v>7.2</c:v>
                </c:pt>
                <c:pt idx="730">
                  <c:v>8</c:v>
                </c:pt>
                <c:pt idx="731">
                  <c:v>7.8</c:v>
                </c:pt>
                <c:pt idx="732">
                  <c:v>7.9</c:v>
                </c:pt>
                <c:pt idx="733">
                  <c:v>7.8</c:v>
                </c:pt>
                <c:pt idx="734">
                  <c:v>7</c:v>
                </c:pt>
                <c:pt idx="735">
                  <c:v>7.3</c:v>
                </c:pt>
                <c:pt idx="736">
                  <c:v>7.2</c:v>
                </c:pt>
                <c:pt idx="737">
                  <c:v>7.8</c:v>
                </c:pt>
                <c:pt idx="738">
                  <c:v>7.8</c:v>
                </c:pt>
                <c:pt idx="739">
                  <c:v>4.9000000000000004</c:v>
                </c:pt>
                <c:pt idx="740">
                  <c:v>6.6</c:v>
                </c:pt>
                <c:pt idx="741">
                  <c:v>7.1</c:v>
                </c:pt>
                <c:pt idx="742">
                  <c:v>7.5</c:v>
                </c:pt>
                <c:pt idx="743">
                  <c:v>5.5</c:v>
                </c:pt>
                <c:pt idx="744">
                  <c:v>8.8000000000000007</c:v>
                </c:pt>
                <c:pt idx="745">
                  <c:v>8.3000000000000007</c:v>
                </c:pt>
                <c:pt idx="746">
                  <c:v>7.7</c:v>
                </c:pt>
                <c:pt idx="747">
                  <c:v>4.9000000000000004</c:v>
                </c:pt>
                <c:pt idx="748">
                  <c:v>7.5</c:v>
                </c:pt>
                <c:pt idx="749">
                  <c:v>7.9</c:v>
                </c:pt>
                <c:pt idx="750">
                  <c:v>7.8</c:v>
                </c:pt>
                <c:pt idx="751">
                  <c:v>7.1</c:v>
                </c:pt>
                <c:pt idx="752">
                  <c:v>7</c:v>
                </c:pt>
                <c:pt idx="753">
                  <c:v>6.2</c:v>
                </c:pt>
                <c:pt idx="754">
                  <c:v>7.9</c:v>
                </c:pt>
                <c:pt idx="755">
                  <c:v>7.1</c:v>
                </c:pt>
                <c:pt idx="756">
                  <c:v>6.2</c:v>
                </c:pt>
                <c:pt idx="757">
                  <c:v>6.7</c:v>
                </c:pt>
                <c:pt idx="758">
                  <c:v>8.1</c:v>
                </c:pt>
                <c:pt idx="759">
                  <c:v>6.5</c:v>
                </c:pt>
                <c:pt idx="760">
                  <c:v>6.4</c:v>
                </c:pt>
                <c:pt idx="761">
                  <c:v>6.2</c:v>
                </c:pt>
                <c:pt idx="762">
                  <c:v>6.7</c:v>
                </c:pt>
                <c:pt idx="763">
                  <c:v>8.1</c:v>
                </c:pt>
                <c:pt idx="764">
                  <c:v>7.2</c:v>
                </c:pt>
                <c:pt idx="765">
                  <c:v>7.3</c:v>
                </c:pt>
                <c:pt idx="766">
                  <c:v>6.3</c:v>
                </c:pt>
                <c:pt idx="767">
                  <c:v>8.1999999999999993</c:v>
                </c:pt>
                <c:pt idx="768">
                  <c:v>8</c:v>
                </c:pt>
                <c:pt idx="769">
                  <c:v>7.5</c:v>
                </c:pt>
                <c:pt idx="770">
                  <c:v>7.4</c:v>
                </c:pt>
                <c:pt idx="771">
                  <c:v>6.6</c:v>
                </c:pt>
                <c:pt idx="772">
                  <c:v>8.1</c:v>
                </c:pt>
                <c:pt idx="773">
                  <c:v>7.5</c:v>
                </c:pt>
                <c:pt idx="774">
                  <c:v>6</c:v>
                </c:pt>
                <c:pt idx="775">
                  <c:v>7.2</c:v>
                </c:pt>
                <c:pt idx="776">
                  <c:v>7.9</c:v>
                </c:pt>
                <c:pt idx="777">
                  <c:v>7.2</c:v>
                </c:pt>
                <c:pt idx="778">
                  <c:v>8.3000000000000007</c:v>
                </c:pt>
                <c:pt idx="779">
                  <c:v>7.3</c:v>
                </c:pt>
                <c:pt idx="780">
                  <c:v>7.6</c:v>
                </c:pt>
                <c:pt idx="781">
                  <c:v>8.5</c:v>
                </c:pt>
                <c:pt idx="782">
                  <c:v>7.4</c:v>
                </c:pt>
                <c:pt idx="783">
                  <c:v>7.4</c:v>
                </c:pt>
                <c:pt idx="784">
                  <c:v>7.9</c:v>
                </c:pt>
                <c:pt idx="785">
                  <c:v>9</c:v>
                </c:pt>
                <c:pt idx="786">
                  <c:v>8.1</c:v>
                </c:pt>
                <c:pt idx="787">
                  <c:v>7</c:v>
                </c:pt>
                <c:pt idx="788">
                  <c:v>7.8</c:v>
                </c:pt>
                <c:pt idx="789">
                  <c:v>8.1</c:v>
                </c:pt>
              </c:numCache>
            </c:numRef>
          </c:yVal>
          <c:smooth val="0"/>
          <c:extLst>
            <c:ext xmlns:c16="http://schemas.microsoft.com/office/drawing/2014/chart" uri="{C3380CC4-5D6E-409C-BE32-E72D297353CC}">
              <c16:uniqueId val="{00000000-4774-4C64-86A4-172D2E77AFB8}"/>
            </c:ext>
          </c:extLst>
        </c:ser>
        <c:dLbls>
          <c:showLegendKey val="0"/>
          <c:showVal val="0"/>
          <c:showCatName val="0"/>
          <c:showSerName val="0"/>
          <c:showPercent val="0"/>
          <c:showBubbleSize val="0"/>
        </c:dLbls>
        <c:axId val="625814256"/>
        <c:axId val="630810816"/>
      </c:scatterChart>
      <c:valAx>
        <c:axId val="625814256"/>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r>
                  <a:rPr lang="en-IN" sz="1200" b="1">
                    <a:solidFill>
                      <a:schemeClr val="bg1"/>
                    </a:solidFill>
                  </a:rPr>
                  <a:t>Revenue</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title>
        <c:numFmt formatCode="0&quot;M&quot;"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630810816"/>
        <c:crosses val="autoZero"/>
        <c:crossBetween val="midCat"/>
      </c:valAx>
      <c:valAx>
        <c:axId val="630810816"/>
        <c:scaling>
          <c:orientation val="minMax"/>
        </c:scaling>
        <c:delete val="1"/>
        <c:axPos val="l"/>
        <c:title>
          <c:tx>
            <c:rich>
              <a:bodyPr rot="-5400000" spcFirstLastPara="1" vertOverflow="ellipsis" vert="horz" wrap="square" anchor="ctr" anchorCtr="1"/>
              <a:lstStyle/>
              <a:p>
                <a:pPr>
                  <a:defRPr sz="1400" b="1" i="0" u="none" strike="noStrike" kern="1200" baseline="0">
                    <a:solidFill>
                      <a:schemeClr val="bg1"/>
                    </a:solidFill>
                    <a:latin typeface="+mn-lt"/>
                    <a:ea typeface="+mn-ea"/>
                    <a:cs typeface="+mn-cs"/>
                  </a:defRPr>
                </a:pPr>
                <a:r>
                  <a:rPr lang="en-IN" sz="1400" b="1">
                    <a:solidFill>
                      <a:schemeClr val="bg1"/>
                    </a:solidFill>
                  </a:rPr>
                  <a:t>Ratings</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crossAx val="6258142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24000">
          <a:srgbClr val="C00000"/>
        </a:gs>
        <a:gs pos="51000">
          <a:srgbClr val="980A0A"/>
        </a:gs>
        <a:gs pos="41000">
          <a:srgbClr val="980A0A"/>
        </a:gs>
        <a:gs pos="80000">
          <a:srgbClr val="C00000"/>
        </a:gs>
      </a:gsLst>
      <a:lin ang="2700000" scaled="1"/>
      <a:tileRect/>
    </a:gra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[movie rating project.xlsx]Movies count for each year!PivotTable11</c:name>
    <c:fmtId val="-1"/>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'Movies count for each year'!$B$20</c:f>
              <c:strCache>
                <c:ptCount val="1"/>
                <c:pt idx="0">
                  <c:v>Total</c:v>
                </c:pt>
              </c:strCache>
            </c:strRef>
          </c:tx>
          <c:spPr>
            <a:ln w="28575" cap="rnd">
              <a:solidFill>
                <a:schemeClr val="accent1"/>
              </a:solidFill>
              <a:round/>
            </a:ln>
            <a:effectLst/>
          </c:spPr>
          <c:marker>
            <c:symbol val="none"/>
          </c:marker>
          <c:dLbls>
            <c:numFmt formatCode="&quot;₹&quot;\ 0.00,&quot;M&quot;"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trendline>
            <c:spPr>
              <a:ln w="25400" cap="rnd">
                <a:solidFill>
                  <a:srgbClr val="FFFF00"/>
                </a:solidFill>
                <a:prstDash val="sysDash"/>
              </a:ln>
              <a:effectLst/>
            </c:spPr>
            <c:trendlineType val="linear"/>
            <c:forward val="1"/>
            <c:dispRSqr val="1"/>
            <c:dispEq val="1"/>
            <c:trendlineLbl>
              <c:layout>
                <c:manualLayout>
                  <c:x val="-0.30191925447521306"/>
                  <c:y val="-0.14721102303013198"/>
                </c:manualLayout>
              </c:layout>
              <c:numFmt formatCode="General" sourceLinked="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rendlineLbl>
          </c:trendline>
          <c:cat>
            <c:strRef>
              <c:f>'Movies count for each year'!$A$21:$A$32</c:f>
              <c:strCache>
                <c:ptCount val="11"/>
                <c:pt idx="0">
                  <c:v>2006</c:v>
                </c:pt>
                <c:pt idx="1">
                  <c:v>2007</c:v>
                </c:pt>
                <c:pt idx="2">
                  <c:v>2008</c:v>
                </c:pt>
                <c:pt idx="3">
                  <c:v>2009</c:v>
                </c:pt>
                <c:pt idx="4">
                  <c:v>2010</c:v>
                </c:pt>
                <c:pt idx="5">
                  <c:v>2011</c:v>
                </c:pt>
                <c:pt idx="6">
                  <c:v>2012</c:v>
                </c:pt>
                <c:pt idx="7">
                  <c:v>2013</c:v>
                </c:pt>
                <c:pt idx="8">
                  <c:v>2014</c:v>
                </c:pt>
                <c:pt idx="9">
                  <c:v>2015</c:v>
                </c:pt>
                <c:pt idx="10">
                  <c:v>2016</c:v>
                </c:pt>
              </c:strCache>
            </c:strRef>
          </c:cat>
          <c:val>
            <c:numRef>
              <c:f>'Movies count for each year'!$B$21:$B$32</c:f>
              <c:numCache>
                <c:formatCode>General</c:formatCode>
                <c:ptCount val="11"/>
                <c:pt idx="0">
                  <c:v>3577.4800000000005</c:v>
                </c:pt>
                <c:pt idx="1">
                  <c:v>4095.2599999999998</c:v>
                </c:pt>
                <c:pt idx="2">
                  <c:v>4681.2200000000012</c:v>
                </c:pt>
                <c:pt idx="3">
                  <c:v>5208.3900000000003</c:v>
                </c:pt>
                <c:pt idx="4">
                  <c:v>5989.6500000000005</c:v>
                </c:pt>
                <c:pt idx="5">
                  <c:v>5341.0900000000011</c:v>
                </c:pt>
                <c:pt idx="6">
                  <c:v>6826.3900000000021</c:v>
                </c:pt>
                <c:pt idx="7">
                  <c:v>7399.1099999999969</c:v>
                </c:pt>
                <c:pt idx="8">
                  <c:v>7945.3299999999981</c:v>
                </c:pt>
                <c:pt idx="9">
                  <c:v>8799.090000000002</c:v>
                </c:pt>
                <c:pt idx="10">
                  <c:v>11002.090000000004</c:v>
                </c:pt>
              </c:numCache>
            </c:numRef>
          </c:val>
          <c:smooth val="0"/>
          <c:extLst>
            <c:ext xmlns:c16="http://schemas.microsoft.com/office/drawing/2014/chart" uri="{C3380CC4-5D6E-409C-BE32-E72D297353CC}">
              <c16:uniqueId val="{00000000-F744-41C7-9452-7D7D899719EB}"/>
            </c:ext>
          </c:extLst>
        </c:ser>
        <c:dLbls>
          <c:dLblPos val="ctr"/>
          <c:showLegendKey val="0"/>
          <c:showVal val="1"/>
          <c:showCatName val="0"/>
          <c:showSerName val="0"/>
          <c:showPercent val="0"/>
          <c:showBubbleSize val="0"/>
        </c:dLbls>
        <c:smooth val="0"/>
        <c:axId val="678667983"/>
        <c:axId val="1927036607"/>
      </c:lineChart>
      <c:catAx>
        <c:axId val="678667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crossAx val="1927036607"/>
        <c:crossesAt val="0"/>
        <c:auto val="1"/>
        <c:lblAlgn val="ctr"/>
        <c:lblOffset val="100"/>
        <c:noMultiLvlLbl val="0"/>
      </c:catAx>
      <c:valAx>
        <c:axId val="1927036607"/>
        <c:scaling>
          <c:orientation val="minMax"/>
        </c:scaling>
        <c:delete val="0"/>
        <c:axPos val="l"/>
        <c:majorGridlines>
          <c:spPr>
            <a:ln w="9525" cap="flat" cmpd="sng" algn="ctr">
              <a:noFill/>
              <a:round/>
            </a:ln>
            <a:effectLst/>
          </c:spPr>
        </c:majorGridlines>
        <c:numFmt formatCode="0,&quot;M&quot;" sourceLinked="0"/>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crossAx val="6786679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rgbClr val="C00000"/>
        </a:gs>
        <a:gs pos="38454">
          <a:srgbClr val="ABBDE1"/>
        </a:gs>
        <a:gs pos="39000">
          <a:schemeClr val="accent1">
            <a:lumMod val="45000"/>
            <a:lumOff val="55000"/>
          </a:schemeClr>
        </a:gs>
        <a:gs pos="55000">
          <a:schemeClr val="accent1">
            <a:lumMod val="45000"/>
            <a:lumOff val="55000"/>
          </a:schemeClr>
        </a:gs>
        <a:gs pos="95000">
          <a:srgbClr val="C00000"/>
        </a:gs>
      </a:gsLst>
      <a:lin ang="10800000" scaled="1"/>
      <a:tileRect/>
    </a:gradFill>
    <a:ln w="9525" cap="flat" cmpd="sng" algn="ctr">
      <a:no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040_Hepburn_Template_SlidesMania_1">
    <p:spTree>
      <p:nvGrpSpPr>
        <p:cNvPr id="1" name=""/>
        <p:cNvGrpSpPr/>
        <p:nvPr/>
      </p:nvGrpSpPr>
      <p:grpSpPr>
        <a:xfrm>
          <a:off x="0" y="0"/>
          <a:ext cx="0" cy="0"/>
          <a:chOff x="0" y="0"/>
          <a:chExt cx="0" cy="0"/>
        </a:xfrm>
      </p:grpSpPr>
      <p:sp>
        <p:nvSpPr>
          <p:cNvPr id="47" name="Rectángulo 58">
            <a:extLst>
              <a:ext uri="{FF2B5EF4-FFF2-40B4-BE49-F238E27FC236}">
                <a16:creationId xmlns:a16="http://schemas.microsoft.com/office/drawing/2014/main" id="{20EDA856-30E6-41CE-9C38-6AB1C3F6252B}"/>
              </a:ext>
            </a:extLst>
          </p:cNvPr>
          <p:cNvSpPr/>
          <p:nvPr userDrawn="1"/>
        </p:nvSpPr>
        <p:spPr>
          <a:xfrm>
            <a:off x="11308856" y="369956"/>
            <a:ext cx="879585" cy="648804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Rectángulo 57">
            <a:extLst>
              <a:ext uri="{FF2B5EF4-FFF2-40B4-BE49-F238E27FC236}">
                <a16:creationId xmlns:a16="http://schemas.microsoft.com/office/drawing/2014/main" id="{4146C98A-2F5F-4AC6-8E34-EBACEC634322}"/>
              </a:ext>
            </a:extLst>
          </p:cNvPr>
          <p:cNvSpPr/>
          <p:nvPr userDrawn="1"/>
        </p:nvSpPr>
        <p:spPr>
          <a:xfrm>
            <a:off x="-3167" y="441576"/>
            <a:ext cx="879585" cy="64164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54">
            <a:extLst>
              <a:ext uri="{FF2B5EF4-FFF2-40B4-BE49-F238E27FC236}">
                <a16:creationId xmlns:a16="http://schemas.microsoft.com/office/drawing/2014/main" id="{28919F0D-0540-46D7-A269-4C96C33BBA8F}"/>
              </a:ext>
            </a:extLst>
          </p:cNvPr>
          <p:cNvSpPr/>
          <p:nvPr userDrawn="1"/>
        </p:nvSpPr>
        <p:spPr>
          <a:xfrm>
            <a:off x="859189" y="5389025"/>
            <a:ext cx="10473620" cy="1474237"/>
          </a:xfrm>
          <a:prstGeom prst="rect">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102">
            <a:extLst>
              <a:ext uri="{FF2B5EF4-FFF2-40B4-BE49-F238E27FC236}">
                <a16:creationId xmlns:a16="http://schemas.microsoft.com/office/drawing/2014/main" id="{C4D71F17-4204-42D6-ADCE-22A1F22858D9}"/>
              </a:ext>
            </a:extLst>
          </p:cNvPr>
          <p:cNvSpPr/>
          <p:nvPr userDrawn="1"/>
        </p:nvSpPr>
        <p:spPr>
          <a:xfrm>
            <a:off x="471861" y="243107"/>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103">
            <a:extLst>
              <a:ext uri="{FF2B5EF4-FFF2-40B4-BE49-F238E27FC236}">
                <a16:creationId xmlns:a16="http://schemas.microsoft.com/office/drawing/2014/main" id="{246ECC9F-62C4-4C2E-8C19-7D287F15735E}"/>
              </a:ext>
            </a:extLst>
          </p:cNvPr>
          <p:cNvSpPr/>
          <p:nvPr userDrawn="1"/>
        </p:nvSpPr>
        <p:spPr>
          <a:xfrm>
            <a:off x="946695" y="24505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104">
            <a:extLst>
              <a:ext uri="{FF2B5EF4-FFF2-40B4-BE49-F238E27FC236}">
                <a16:creationId xmlns:a16="http://schemas.microsoft.com/office/drawing/2014/main" id="{02024A2C-C2D7-42EA-8220-CD57DD3CE7C0}"/>
              </a:ext>
            </a:extLst>
          </p:cNvPr>
          <p:cNvSpPr/>
          <p:nvPr userDrawn="1"/>
        </p:nvSpPr>
        <p:spPr>
          <a:xfrm>
            <a:off x="709278" y="24505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105">
            <a:extLst>
              <a:ext uri="{FF2B5EF4-FFF2-40B4-BE49-F238E27FC236}">
                <a16:creationId xmlns:a16="http://schemas.microsoft.com/office/drawing/2014/main" id="{94AA4552-FC9F-47BD-995A-B5D21BD75F4D}"/>
              </a:ext>
            </a:extLst>
          </p:cNvPr>
          <p:cNvSpPr/>
          <p:nvPr userDrawn="1"/>
        </p:nvSpPr>
        <p:spPr>
          <a:xfrm>
            <a:off x="10857976" y="243108"/>
            <a:ext cx="387328" cy="5682587"/>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06">
            <a:extLst>
              <a:ext uri="{FF2B5EF4-FFF2-40B4-BE49-F238E27FC236}">
                <a16:creationId xmlns:a16="http://schemas.microsoft.com/office/drawing/2014/main" id="{C60B32D2-5D4C-4954-8936-7E094067A530}"/>
              </a:ext>
            </a:extLst>
          </p:cNvPr>
          <p:cNvSpPr/>
          <p:nvPr userDrawn="1"/>
        </p:nvSpPr>
        <p:spPr>
          <a:xfrm>
            <a:off x="11332810" y="245059"/>
            <a:ext cx="387328" cy="5682587"/>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107">
            <a:extLst>
              <a:ext uri="{FF2B5EF4-FFF2-40B4-BE49-F238E27FC236}">
                <a16:creationId xmlns:a16="http://schemas.microsoft.com/office/drawing/2014/main" id="{C821F185-0DFE-4602-86BA-F12DD257F5A3}"/>
              </a:ext>
            </a:extLst>
          </p:cNvPr>
          <p:cNvSpPr/>
          <p:nvPr userDrawn="1"/>
        </p:nvSpPr>
        <p:spPr>
          <a:xfrm>
            <a:off x="11095393" y="245059"/>
            <a:ext cx="387328" cy="5682587"/>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4" name="Grupo 1">
            <a:extLst>
              <a:ext uri="{FF2B5EF4-FFF2-40B4-BE49-F238E27FC236}">
                <a16:creationId xmlns:a16="http://schemas.microsoft.com/office/drawing/2014/main" id="{AB134E69-2285-4C44-8644-306111AB3789}"/>
              </a:ext>
            </a:extLst>
          </p:cNvPr>
          <p:cNvGrpSpPr/>
          <p:nvPr userDrawn="1"/>
        </p:nvGrpSpPr>
        <p:grpSpPr>
          <a:xfrm>
            <a:off x="1328262" y="211641"/>
            <a:ext cx="9563669" cy="5720120"/>
            <a:chOff x="1328262" y="211641"/>
            <a:chExt cx="9563669" cy="5720120"/>
          </a:xfrm>
        </p:grpSpPr>
        <p:sp>
          <p:nvSpPr>
            <p:cNvPr id="15" name="Rectángulo 108">
              <a:extLst>
                <a:ext uri="{FF2B5EF4-FFF2-40B4-BE49-F238E27FC236}">
                  <a16:creationId xmlns:a16="http://schemas.microsoft.com/office/drawing/2014/main" id="{F593FFE6-31CC-4FDD-9180-0C21B8DB60EF}"/>
                </a:ext>
              </a:extLst>
            </p:cNvPr>
            <p:cNvSpPr/>
            <p:nvPr/>
          </p:nvSpPr>
          <p:spPr>
            <a:xfrm>
              <a:off x="1565679" y="24505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09">
              <a:extLst>
                <a:ext uri="{FF2B5EF4-FFF2-40B4-BE49-F238E27FC236}">
                  <a16:creationId xmlns:a16="http://schemas.microsoft.com/office/drawing/2014/main" id="{681EA288-E5D6-4C26-9544-F3588CCC0988}"/>
                </a:ext>
              </a:extLst>
            </p:cNvPr>
            <p:cNvSpPr/>
            <p:nvPr/>
          </p:nvSpPr>
          <p:spPr>
            <a:xfrm>
              <a:off x="1328262" y="24505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110">
              <a:extLst>
                <a:ext uri="{FF2B5EF4-FFF2-40B4-BE49-F238E27FC236}">
                  <a16:creationId xmlns:a16="http://schemas.microsoft.com/office/drawing/2014/main" id="{10FEB7FB-7122-4EF4-85DE-B1DD1A837394}"/>
                </a:ext>
              </a:extLst>
            </p:cNvPr>
            <p:cNvSpPr/>
            <p:nvPr/>
          </p:nvSpPr>
          <p:spPr>
            <a:xfrm>
              <a:off x="2140303" y="247222"/>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Rectángulo 111">
              <a:extLst>
                <a:ext uri="{FF2B5EF4-FFF2-40B4-BE49-F238E27FC236}">
                  <a16:creationId xmlns:a16="http://schemas.microsoft.com/office/drawing/2014/main" id="{AE02FD0B-6F3E-4696-9BA5-0EC9C5FEE6F9}"/>
                </a:ext>
              </a:extLst>
            </p:cNvPr>
            <p:cNvSpPr/>
            <p:nvPr/>
          </p:nvSpPr>
          <p:spPr>
            <a:xfrm>
              <a:off x="1902886" y="247222"/>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ángulo 112">
              <a:extLst>
                <a:ext uri="{FF2B5EF4-FFF2-40B4-BE49-F238E27FC236}">
                  <a16:creationId xmlns:a16="http://schemas.microsoft.com/office/drawing/2014/main" id="{165931A0-236B-4A52-93B7-27BBFD24EEF8}"/>
                </a:ext>
              </a:extLst>
            </p:cNvPr>
            <p:cNvSpPr/>
            <p:nvPr/>
          </p:nvSpPr>
          <p:spPr>
            <a:xfrm>
              <a:off x="2731377" y="243107"/>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113">
              <a:extLst>
                <a:ext uri="{FF2B5EF4-FFF2-40B4-BE49-F238E27FC236}">
                  <a16:creationId xmlns:a16="http://schemas.microsoft.com/office/drawing/2014/main" id="{7BE07833-6618-4FD0-B41A-8BB3711B8CE7}"/>
                </a:ext>
              </a:extLst>
            </p:cNvPr>
            <p:cNvSpPr/>
            <p:nvPr/>
          </p:nvSpPr>
          <p:spPr>
            <a:xfrm>
              <a:off x="2493960" y="243107"/>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114">
              <a:extLst>
                <a:ext uri="{FF2B5EF4-FFF2-40B4-BE49-F238E27FC236}">
                  <a16:creationId xmlns:a16="http://schemas.microsoft.com/office/drawing/2014/main" id="{9C5FA29A-EC7D-4832-A450-284261933F82}"/>
                </a:ext>
              </a:extLst>
            </p:cNvPr>
            <p:cNvSpPr/>
            <p:nvPr/>
          </p:nvSpPr>
          <p:spPr>
            <a:xfrm>
              <a:off x="3311453" y="23572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Rectángulo 115">
              <a:extLst>
                <a:ext uri="{FF2B5EF4-FFF2-40B4-BE49-F238E27FC236}">
                  <a16:creationId xmlns:a16="http://schemas.microsoft.com/office/drawing/2014/main" id="{23E5FB44-F064-49C3-9966-BE312EA8A026}"/>
                </a:ext>
              </a:extLst>
            </p:cNvPr>
            <p:cNvSpPr/>
            <p:nvPr/>
          </p:nvSpPr>
          <p:spPr>
            <a:xfrm>
              <a:off x="3074036" y="23572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Rectángulo 116">
              <a:extLst>
                <a:ext uri="{FF2B5EF4-FFF2-40B4-BE49-F238E27FC236}">
                  <a16:creationId xmlns:a16="http://schemas.microsoft.com/office/drawing/2014/main" id="{BF5D47A6-5A1E-4AFF-A413-4BFFD20DC8D7}"/>
                </a:ext>
              </a:extLst>
            </p:cNvPr>
            <p:cNvSpPr/>
            <p:nvPr/>
          </p:nvSpPr>
          <p:spPr>
            <a:xfrm>
              <a:off x="3899639" y="239341"/>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Rectángulo 117">
              <a:extLst>
                <a:ext uri="{FF2B5EF4-FFF2-40B4-BE49-F238E27FC236}">
                  <a16:creationId xmlns:a16="http://schemas.microsoft.com/office/drawing/2014/main" id="{5D31B8DA-09FC-49A0-ADCD-9AA96805D02A}"/>
                </a:ext>
              </a:extLst>
            </p:cNvPr>
            <p:cNvSpPr/>
            <p:nvPr/>
          </p:nvSpPr>
          <p:spPr>
            <a:xfrm>
              <a:off x="3662222" y="239341"/>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118">
              <a:extLst>
                <a:ext uri="{FF2B5EF4-FFF2-40B4-BE49-F238E27FC236}">
                  <a16:creationId xmlns:a16="http://schemas.microsoft.com/office/drawing/2014/main" id="{9793E4B4-2EAF-445C-B158-A1BC2513ABD0}"/>
                </a:ext>
              </a:extLst>
            </p:cNvPr>
            <p:cNvSpPr/>
            <p:nvPr/>
          </p:nvSpPr>
          <p:spPr>
            <a:xfrm>
              <a:off x="4488198" y="23572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Rectángulo 119">
              <a:extLst>
                <a:ext uri="{FF2B5EF4-FFF2-40B4-BE49-F238E27FC236}">
                  <a16:creationId xmlns:a16="http://schemas.microsoft.com/office/drawing/2014/main" id="{ED4DC1FF-7668-4448-A38B-EF5B0F8DB91C}"/>
                </a:ext>
              </a:extLst>
            </p:cNvPr>
            <p:cNvSpPr/>
            <p:nvPr/>
          </p:nvSpPr>
          <p:spPr>
            <a:xfrm>
              <a:off x="4250781" y="23572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120">
              <a:extLst>
                <a:ext uri="{FF2B5EF4-FFF2-40B4-BE49-F238E27FC236}">
                  <a16:creationId xmlns:a16="http://schemas.microsoft.com/office/drawing/2014/main" id="{A29D8AEE-FEBC-459D-9AB7-CB622954BD9A}"/>
                </a:ext>
              </a:extLst>
            </p:cNvPr>
            <p:cNvSpPr/>
            <p:nvPr/>
          </p:nvSpPr>
          <p:spPr>
            <a:xfrm>
              <a:off x="5087153" y="236709"/>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Rectángulo 121">
              <a:extLst>
                <a:ext uri="{FF2B5EF4-FFF2-40B4-BE49-F238E27FC236}">
                  <a16:creationId xmlns:a16="http://schemas.microsoft.com/office/drawing/2014/main" id="{786A3384-9DE1-443E-88CC-8CCA41B4753F}"/>
                </a:ext>
              </a:extLst>
            </p:cNvPr>
            <p:cNvSpPr/>
            <p:nvPr/>
          </p:nvSpPr>
          <p:spPr>
            <a:xfrm>
              <a:off x="4849736" y="236709"/>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122">
              <a:extLst>
                <a:ext uri="{FF2B5EF4-FFF2-40B4-BE49-F238E27FC236}">
                  <a16:creationId xmlns:a16="http://schemas.microsoft.com/office/drawing/2014/main" id="{7AC9AE91-709B-421D-B8EA-F0BD7E3B3B0D}"/>
                </a:ext>
              </a:extLst>
            </p:cNvPr>
            <p:cNvSpPr/>
            <p:nvPr/>
          </p:nvSpPr>
          <p:spPr>
            <a:xfrm>
              <a:off x="5676116" y="228353"/>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123">
              <a:extLst>
                <a:ext uri="{FF2B5EF4-FFF2-40B4-BE49-F238E27FC236}">
                  <a16:creationId xmlns:a16="http://schemas.microsoft.com/office/drawing/2014/main" id="{06E8E0C6-892E-461C-8C9E-32D224EA6DA3}"/>
                </a:ext>
              </a:extLst>
            </p:cNvPr>
            <p:cNvSpPr/>
            <p:nvPr/>
          </p:nvSpPr>
          <p:spPr>
            <a:xfrm>
              <a:off x="5438699" y="228353"/>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124">
              <a:extLst>
                <a:ext uri="{FF2B5EF4-FFF2-40B4-BE49-F238E27FC236}">
                  <a16:creationId xmlns:a16="http://schemas.microsoft.com/office/drawing/2014/main" id="{EC3BDC2A-FE6D-4ED0-AACF-09A4937E58CD}"/>
                </a:ext>
              </a:extLst>
            </p:cNvPr>
            <p:cNvSpPr/>
            <p:nvPr/>
          </p:nvSpPr>
          <p:spPr>
            <a:xfrm>
              <a:off x="6228919" y="219016"/>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ángulo 125">
              <a:extLst>
                <a:ext uri="{FF2B5EF4-FFF2-40B4-BE49-F238E27FC236}">
                  <a16:creationId xmlns:a16="http://schemas.microsoft.com/office/drawing/2014/main" id="{4A7B0AFA-5FAF-456A-B5A6-B76E4D802F07}"/>
                </a:ext>
              </a:extLst>
            </p:cNvPr>
            <p:cNvSpPr/>
            <p:nvPr/>
          </p:nvSpPr>
          <p:spPr>
            <a:xfrm>
              <a:off x="5991502" y="219016"/>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Rectángulo 126">
              <a:extLst>
                <a:ext uri="{FF2B5EF4-FFF2-40B4-BE49-F238E27FC236}">
                  <a16:creationId xmlns:a16="http://schemas.microsoft.com/office/drawing/2014/main" id="{CDC71B3B-EA97-4CE3-85A2-E2F9E34D2D9C}"/>
                </a:ext>
              </a:extLst>
            </p:cNvPr>
            <p:cNvSpPr/>
            <p:nvPr/>
          </p:nvSpPr>
          <p:spPr>
            <a:xfrm>
              <a:off x="6827874" y="219997"/>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Rectángulo 127">
              <a:extLst>
                <a:ext uri="{FF2B5EF4-FFF2-40B4-BE49-F238E27FC236}">
                  <a16:creationId xmlns:a16="http://schemas.microsoft.com/office/drawing/2014/main" id="{B1B8EA81-9FBB-499D-AFFB-D6597B805558}"/>
                </a:ext>
              </a:extLst>
            </p:cNvPr>
            <p:cNvSpPr/>
            <p:nvPr/>
          </p:nvSpPr>
          <p:spPr>
            <a:xfrm>
              <a:off x="6590457" y="219997"/>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Rectángulo 128">
              <a:extLst>
                <a:ext uri="{FF2B5EF4-FFF2-40B4-BE49-F238E27FC236}">
                  <a16:creationId xmlns:a16="http://schemas.microsoft.com/office/drawing/2014/main" id="{F406439E-AFF8-4B87-A6F0-1E905BC67AB5}"/>
                </a:ext>
              </a:extLst>
            </p:cNvPr>
            <p:cNvSpPr/>
            <p:nvPr/>
          </p:nvSpPr>
          <p:spPr>
            <a:xfrm>
              <a:off x="7416837" y="211641"/>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Rectángulo 129">
              <a:extLst>
                <a:ext uri="{FF2B5EF4-FFF2-40B4-BE49-F238E27FC236}">
                  <a16:creationId xmlns:a16="http://schemas.microsoft.com/office/drawing/2014/main" id="{957BA014-959A-4EFF-B70E-30EA3F16D7E9}"/>
                </a:ext>
              </a:extLst>
            </p:cNvPr>
            <p:cNvSpPr/>
            <p:nvPr/>
          </p:nvSpPr>
          <p:spPr>
            <a:xfrm>
              <a:off x="7179420" y="211641"/>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Rectángulo 130">
              <a:extLst>
                <a:ext uri="{FF2B5EF4-FFF2-40B4-BE49-F238E27FC236}">
                  <a16:creationId xmlns:a16="http://schemas.microsoft.com/office/drawing/2014/main" id="{B28AFE43-291D-4442-919B-0BC707B29923}"/>
                </a:ext>
              </a:extLst>
            </p:cNvPr>
            <p:cNvSpPr/>
            <p:nvPr/>
          </p:nvSpPr>
          <p:spPr>
            <a:xfrm>
              <a:off x="8004727" y="231547"/>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Rectángulo 131">
              <a:extLst>
                <a:ext uri="{FF2B5EF4-FFF2-40B4-BE49-F238E27FC236}">
                  <a16:creationId xmlns:a16="http://schemas.microsoft.com/office/drawing/2014/main" id="{A96BA1AC-2092-4325-9B7E-D881A75D0874}"/>
                </a:ext>
              </a:extLst>
            </p:cNvPr>
            <p:cNvSpPr/>
            <p:nvPr/>
          </p:nvSpPr>
          <p:spPr>
            <a:xfrm>
              <a:off x="7767310" y="231547"/>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Rectángulo 132">
              <a:extLst>
                <a:ext uri="{FF2B5EF4-FFF2-40B4-BE49-F238E27FC236}">
                  <a16:creationId xmlns:a16="http://schemas.microsoft.com/office/drawing/2014/main" id="{6F0EF197-315B-4720-A265-5DD3F3CD505E}"/>
                </a:ext>
              </a:extLst>
            </p:cNvPr>
            <p:cNvSpPr/>
            <p:nvPr/>
          </p:nvSpPr>
          <p:spPr>
            <a:xfrm>
              <a:off x="8603682" y="23252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Rectángulo 133">
              <a:extLst>
                <a:ext uri="{FF2B5EF4-FFF2-40B4-BE49-F238E27FC236}">
                  <a16:creationId xmlns:a16="http://schemas.microsoft.com/office/drawing/2014/main" id="{BF5CF5E2-ABDF-4F70-95AE-C8AEAACB56CC}"/>
                </a:ext>
              </a:extLst>
            </p:cNvPr>
            <p:cNvSpPr/>
            <p:nvPr/>
          </p:nvSpPr>
          <p:spPr>
            <a:xfrm>
              <a:off x="8366265" y="23252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Rectángulo 134">
              <a:extLst>
                <a:ext uri="{FF2B5EF4-FFF2-40B4-BE49-F238E27FC236}">
                  <a16:creationId xmlns:a16="http://schemas.microsoft.com/office/drawing/2014/main" id="{90B1995D-275C-4FEF-84FF-65F9AF196FF3}"/>
                </a:ext>
              </a:extLst>
            </p:cNvPr>
            <p:cNvSpPr/>
            <p:nvPr/>
          </p:nvSpPr>
          <p:spPr>
            <a:xfrm>
              <a:off x="9192645" y="224172"/>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Rectángulo 135">
              <a:extLst>
                <a:ext uri="{FF2B5EF4-FFF2-40B4-BE49-F238E27FC236}">
                  <a16:creationId xmlns:a16="http://schemas.microsoft.com/office/drawing/2014/main" id="{39072308-1086-4BEE-AC2F-523B3388B077}"/>
                </a:ext>
              </a:extLst>
            </p:cNvPr>
            <p:cNvSpPr/>
            <p:nvPr/>
          </p:nvSpPr>
          <p:spPr>
            <a:xfrm>
              <a:off x="8955228" y="224172"/>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Rectángulo 136">
              <a:extLst>
                <a:ext uri="{FF2B5EF4-FFF2-40B4-BE49-F238E27FC236}">
                  <a16:creationId xmlns:a16="http://schemas.microsoft.com/office/drawing/2014/main" id="{CCDCBF37-33D4-4F20-95F2-B878F8020CB0}"/>
                </a:ext>
              </a:extLst>
            </p:cNvPr>
            <p:cNvSpPr/>
            <p:nvPr/>
          </p:nvSpPr>
          <p:spPr>
            <a:xfrm>
              <a:off x="9780542" y="23572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Rectángulo 137">
              <a:extLst>
                <a:ext uri="{FF2B5EF4-FFF2-40B4-BE49-F238E27FC236}">
                  <a16:creationId xmlns:a16="http://schemas.microsoft.com/office/drawing/2014/main" id="{2D862E84-03DF-4D1A-BF5A-9884847C458C}"/>
                </a:ext>
              </a:extLst>
            </p:cNvPr>
            <p:cNvSpPr/>
            <p:nvPr/>
          </p:nvSpPr>
          <p:spPr>
            <a:xfrm>
              <a:off x="9543125" y="23572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Rectángulo 138">
              <a:extLst>
                <a:ext uri="{FF2B5EF4-FFF2-40B4-BE49-F238E27FC236}">
                  <a16:creationId xmlns:a16="http://schemas.microsoft.com/office/drawing/2014/main" id="{7D2A0096-16F9-460E-B008-123F537CCE07}"/>
                </a:ext>
              </a:extLst>
            </p:cNvPr>
            <p:cNvSpPr/>
            <p:nvPr/>
          </p:nvSpPr>
          <p:spPr>
            <a:xfrm>
              <a:off x="10379497" y="236709"/>
              <a:ext cx="512434"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Rectángulo 139">
              <a:extLst>
                <a:ext uri="{FF2B5EF4-FFF2-40B4-BE49-F238E27FC236}">
                  <a16:creationId xmlns:a16="http://schemas.microsoft.com/office/drawing/2014/main" id="{122DB15F-849B-499B-86EF-57C907F7BD3C}"/>
                </a:ext>
              </a:extLst>
            </p:cNvPr>
            <p:cNvSpPr/>
            <p:nvPr/>
          </p:nvSpPr>
          <p:spPr>
            <a:xfrm>
              <a:off x="10142080" y="236709"/>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49" name="Rectángulo 56">
            <a:extLst>
              <a:ext uri="{FF2B5EF4-FFF2-40B4-BE49-F238E27FC236}">
                <a16:creationId xmlns:a16="http://schemas.microsoft.com/office/drawing/2014/main" id="{2EF3DD7F-7986-469B-901F-F33DD2F169E7}"/>
              </a:ext>
            </a:extLst>
          </p:cNvPr>
          <p:cNvSpPr/>
          <p:nvPr userDrawn="1"/>
        </p:nvSpPr>
        <p:spPr>
          <a:xfrm>
            <a:off x="0" y="-26757"/>
            <a:ext cx="12192000" cy="5283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8" name="Rectángulo 18">
            <a:extLst>
              <a:ext uri="{FF2B5EF4-FFF2-40B4-BE49-F238E27FC236}">
                <a16:creationId xmlns:a16="http://schemas.microsoft.com/office/drawing/2014/main" id="{5CABEC33-2E7E-4827-A654-7923C37A9990}"/>
              </a:ext>
            </a:extLst>
          </p:cNvPr>
          <p:cNvSpPr/>
          <p:nvPr userDrawn="1"/>
        </p:nvSpPr>
        <p:spPr>
          <a:xfrm>
            <a:off x="471861" y="243107"/>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9" name="Rectángulo 19">
            <a:extLst>
              <a:ext uri="{FF2B5EF4-FFF2-40B4-BE49-F238E27FC236}">
                <a16:creationId xmlns:a16="http://schemas.microsoft.com/office/drawing/2014/main" id="{B97341E7-3DEA-49CE-930D-E6FEA36A9CD7}"/>
              </a:ext>
            </a:extLst>
          </p:cNvPr>
          <p:cNvSpPr/>
          <p:nvPr userDrawn="1"/>
        </p:nvSpPr>
        <p:spPr>
          <a:xfrm>
            <a:off x="946695" y="24505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0" name="Rectángulo 20">
            <a:extLst>
              <a:ext uri="{FF2B5EF4-FFF2-40B4-BE49-F238E27FC236}">
                <a16:creationId xmlns:a16="http://schemas.microsoft.com/office/drawing/2014/main" id="{CE336141-ADE6-4728-BC46-293917217DC2}"/>
              </a:ext>
            </a:extLst>
          </p:cNvPr>
          <p:cNvSpPr/>
          <p:nvPr userDrawn="1"/>
        </p:nvSpPr>
        <p:spPr>
          <a:xfrm>
            <a:off x="709278" y="24505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1" name="Rectángulo 21">
            <a:extLst>
              <a:ext uri="{FF2B5EF4-FFF2-40B4-BE49-F238E27FC236}">
                <a16:creationId xmlns:a16="http://schemas.microsoft.com/office/drawing/2014/main" id="{A9225ACF-7BCD-4ABD-8031-655EFF1C2C32}"/>
              </a:ext>
            </a:extLst>
          </p:cNvPr>
          <p:cNvSpPr/>
          <p:nvPr userDrawn="1"/>
        </p:nvSpPr>
        <p:spPr>
          <a:xfrm>
            <a:off x="10857976" y="243108"/>
            <a:ext cx="387328" cy="5682587"/>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2" name="Rectángulo 22">
            <a:extLst>
              <a:ext uri="{FF2B5EF4-FFF2-40B4-BE49-F238E27FC236}">
                <a16:creationId xmlns:a16="http://schemas.microsoft.com/office/drawing/2014/main" id="{3CDA5F5F-1F2E-4295-8B90-EEDC9FBC6B26}"/>
              </a:ext>
            </a:extLst>
          </p:cNvPr>
          <p:cNvSpPr/>
          <p:nvPr userDrawn="1"/>
        </p:nvSpPr>
        <p:spPr>
          <a:xfrm>
            <a:off x="11332810" y="245059"/>
            <a:ext cx="387328" cy="5682587"/>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3" name="Rectángulo 23">
            <a:extLst>
              <a:ext uri="{FF2B5EF4-FFF2-40B4-BE49-F238E27FC236}">
                <a16:creationId xmlns:a16="http://schemas.microsoft.com/office/drawing/2014/main" id="{73E62103-3539-4AD7-8C7A-B7AF54D756F9}"/>
              </a:ext>
            </a:extLst>
          </p:cNvPr>
          <p:cNvSpPr/>
          <p:nvPr userDrawn="1"/>
        </p:nvSpPr>
        <p:spPr>
          <a:xfrm>
            <a:off x="11095393" y="245059"/>
            <a:ext cx="387328" cy="5682587"/>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4" name="Rectángulo 24">
            <a:extLst>
              <a:ext uri="{FF2B5EF4-FFF2-40B4-BE49-F238E27FC236}">
                <a16:creationId xmlns:a16="http://schemas.microsoft.com/office/drawing/2014/main" id="{AA23C2E5-A7ED-4F70-B5AE-42DF4C0C3D79}"/>
              </a:ext>
            </a:extLst>
          </p:cNvPr>
          <p:cNvSpPr/>
          <p:nvPr userDrawn="1"/>
        </p:nvSpPr>
        <p:spPr>
          <a:xfrm>
            <a:off x="471861" y="242385"/>
            <a:ext cx="11246842" cy="288162"/>
          </a:xfrm>
          <a:prstGeom prst="rect">
            <a:avLst/>
          </a:prstGeom>
          <a:solidFill>
            <a:srgbClr val="C30E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87" name="Grupo 15">
            <a:extLst>
              <a:ext uri="{FF2B5EF4-FFF2-40B4-BE49-F238E27FC236}">
                <a16:creationId xmlns:a16="http://schemas.microsoft.com/office/drawing/2014/main" id="{B921F59A-46F5-4254-91B3-178580DE9EC7}"/>
              </a:ext>
            </a:extLst>
          </p:cNvPr>
          <p:cNvGrpSpPr/>
          <p:nvPr userDrawn="1"/>
        </p:nvGrpSpPr>
        <p:grpSpPr>
          <a:xfrm>
            <a:off x="471861" y="-972129"/>
            <a:ext cx="11246843" cy="2843621"/>
            <a:chOff x="0" y="-1541296"/>
            <a:chExt cx="12192000" cy="3082592"/>
          </a:xfrm>
          <a:solidFill>
            <a:srgbClr val="C30E0D"/>
          </a:solidFill>
          <a:effectLst>
            <a:outerShdw blurRad="50800" dist="38100" dir="5400000" algn="t" rotWithShape="0">
              <a:prstClr val="black">
                <a:alpha val="40000"/>
              </a:prstClr>
            </a:outerShdw>
          </a:effectLst>
        </p:grpSpPr>
        <p:sp>
          <p:nvSpPr>
            <p:cNvPr id="88" name="Círculo parcial 3">
              <a:extLst>
                <a:ext uri="{FF2B5EF4-FFF2-40B4-BE49-F238E27FC236}">
                  <a16:creationId xmlns:a16="http://schemas.microsoft.com/office/drawing/2014/main" id="{A7D9EFC1-14D1-4F2C-9876-74C2E9687F35}"/>
                </a:ext>
              </a:extLst>
            </p:cNvPr>
            <p:cNvSpPr/>
            <p:nvPr/>
          </p:nvSpPr>
          <p:spPr>
            <a:xfrm>
              <a:off x="0" y="-10858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89" name="Círculo parcial 5">
              <a:extLst>
                <a:ext uri="{FF2B5EF4-FFF2-40B4-BE49-F238E27FC236}">
                  <a16:creationId xmlns:a16="http://schemas.microsoft.com/office/drawing/2014/main" id="{18F2AA11-DC83-4A17-B045-C3116CD2E578}"/>
                </a:ext>
              </a:extLst>
            </p:cNvPr>
            <p:cNvSpPr/>
            <p:nvPr/>
          </p:nvSpPr>
          <p:spPr>
            <a:xfrm>
              <a:off x="8282473" y="-10858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0" name="Círculo parcial 6">
              <a:extLst>
                <a:ext uri="{FF2B5EF4-FFF2-40B4-BE49-F238E27FC236}">
                  <a16:creationId xmlns:a16="http://schemas.microsoft.com/office/drawing/2014/main" id="{18A29B3C-7B0D-40AE-BAFA-E74B6FDD55F1}"/>
                </a:ext>
              </a:extLst>
            </p:cNvPr>
            <p:cNvSpPr/>
            <p:nvPr/>
          </p:nvSpPr>
          <p:spPr>
            <a:xfrm>
              <a:off x="3909527" y="-1541296"/>
              <a:ext cx="4372946" cy="308259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grpSp>
        <p:nvGrpSpPr>
          <p:cNvPr id="91" name="Grupo 10">
            <a:extLst>
              <a:ext uri="{FF2B5EF4-FFF2-40B4-BE49-F238E27FC236}">
                <a16:creationId xmlns:a16="http://schemas.microsoft.com/office/drawing/2014/main" id="{892032F6-68C9-46B2-BCE4-6F5755EFC2CF}"/>
              </a:ext>
            </a:extLst>
          </p:cNvPr>
          <p:cNvGrpSpPr/>
          <p:nvPr userDrawn="1"/>
        </p:nvGrpSpPr>
        <p:grpSpPr>
          <a:xfrm>
            <a:off x="471862" y="-699792"/>
            <a:ext cx="11246843" cy="2285635"/>
            <a:chOff x="152400" y="-1388896"/>
            <a:chExt cx="12192000" cy="3082592"/>
          </a:xfrm>
          <a:solidFill>
            <a:srgbClr val="C30E0D"/>
          </a:solidFill>
          <a:effectLst>
            <a:outerShdw blurRad="50800" dist="38100" dir="5400000" algn="t" rotWithShape="0">
              <a:prstClr val="black">
                <a:alpha val="40000"/>
              </a:prstClr>
            </a:outerShdw>
          </a:effectLst>
        </p:grpSpPr>
        <p:sp>
          <p:nvSpPr>
            <p:cNvPr id="92" name="Círculo parcial 7">
              <a:extLst>
                <a:ext uri="{FF2B5EF4-FFF2-40B4-BE49-F238E27FC236}">
                  <a16:creationId xmlns:a16="http://schemas.microsoft.com/office/drawing/2014/main" id="{7CAD4E21-CAA3-4B04-A30B-693055F1C330}"/>
                </a:ext>
              </a:extLst>
            </p:cNvPr>
            <p:cNvSpPr/>
            <p:nvPr/>
          </p:nvSpPr>
          <p:spPr>
            <a:xfrm>
              <a:off x="152400" y="-9334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3" name="Círculo parcial 8">
              <a:extLst>
                <a:ext uri="{FF2B5EF4-FFF2-40B4-BE49-F238E27FC236}">
                  <a16:creationId xmlns:a16="http://schemas.microsoft.com/office/drawing/2014/main" id="{A482D4B5-9175-4601-927B-2D82918FD873}"/>
                </a:ext>
              </a:extLst>
            </p:cNvPr>
            <p:cNvSpPr/>
            <p:nvPr/>
          </p:nvSpPr>
          <p:spPr>
            <a:xfrm>
              <a:off x="8434873" y="-9334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4" name="Círculo parcial 9">
              <a:extLst>
                <a:ext uri="{FF2B5EF4-FFF2-40B4-BE49-F238E27FC236}">
                  <a16:creationId xmlns:a16="http://schemas.microsoft.com/office/drawing/2014/main" id="{6B06EE9A-A959-4519-BABE-84260C4E25CB}"/>
                </a:ext>
              </a:extLst>
            </p:cNvPr>
            <p:cNvSpPr/>
            <p:nvPr/>
          </p:nvSpPr>
          <p:spPr>
            <a:xfrm>
              <a:off x="4061927" y="-1388896"/>
              <a:ext cx="4372946" cy="308259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grpSp>
        <p:nvGrpSpPr>
          <p:cNvPr id="95" name="Grupo 11">
            <a:extLst>
              <a:ext uri="{FF2B5EF4-FFF2-40B4-BE49-F238E27FC236}">
                <a16:creationId xmlns:a16="http://schemas.microsoft.com/office/drawing/2014/main" id="{E43711F2-B65B-4A06-80CA-95E4901C9468}"/>
              </a:ext>
            </a:extLst>
          </p:cNvPr>
          <p:cNvGrpSpPr/>
          <p:nvPr userDrawn="1"/>
        </p:nvGrpSpPr>
        <p:grpSpPr>
          <a:xfrm>
            <a:off x="471861" y="-391092"/>
            <a:ext cx="11246843" cy="1681546"/>
            <a:chOff x="152400" y="-1388896"/>
            <a:chExt cx="12192000" cy="3082592"/>
          </a:xfrm>
          <a:solidFill>
            <a:srgbClr val="C30E0D"/>
          </a:solidFill>
          <a:effectLst>
            <a:outerShdw blurRad="50800" dist="38100" dir="5400000" algn="t" rotWithShape="0">
              <a:prstClr val="black">
                <a:alpha val="40000"/>
              </a:prstClr>
            </a:outerShdw>
          </a:effectLst>
        </p:grpSpPr>
        <p:sp>
          <p:nvSpPr>
            <p:cNvPr id="96" name="Círculo parcial 12">
              <a:extLst>
                <a:ext uri="{FF2B5EF4-FFF2-40B4-BE49-F238E27FC236}">
                  <a16:creationId xmlns:a16="http://schemas.microsoft.com/office/drawing/2014/main" id="{3946A0F6-D5EF-4D4A-A9F3-7F2F91100CBC}"/>
                </a:ext>
              </a:extLst>
            </p:cNvPr>
            <p:cNvSpPr/>
            <p:nvPr/>
          </p:nvSpPr>
          <p:spPr>
            <a:xfrm>
              <a:off x="152400" y="-9334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7" name="Círculo parcial 13">
              <a:extLst>
                <a:ext uri="{FF2B5EF4-FFF2-40B4-BE49-F238E27FC236}">
                  <a16:creationId xmlns:a16="http://schemas.microsoft.com/office/drawing/2014/main" id="{9DA4E954-3BAD-4B54-9D38-02DE4DA9E9EB}"/>
                </a:ext>
              </a:extLst>
            </p:cNvPr>
            <p:cNvSpPr/>
            <p:nvPr/>
          </p:nvSpPr>
          <p:spPr>
            <a:xfrm>
              <a:off x="8434873" y="-9334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8" name="Círculo parcial 14">
              <a:extLst>
                <a:ext uri="{FF2B5EF4-FFF2-40B4-BE49-F238E27FC236}">
                  <a16:creationId xmlns:a16="http://schemas.microsoft.com/office/drawing/2014/main" id="{10E98848-67D1-4362-AE31-9FF76346A189}"/>
                </a:ext>
              </a:extLst>
            </p:cNvPr>
            <p:cNvSpPr/>
            <p:nvPr/>
          </p:nvSpPr>
          <p:spPr>
            <a:xfrm>
              <a:off x="4061927" y="-1388896"/>
              <a:ext cx="4372946" cy="308259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pic>
        <p:nvPicPr>
          <p:cNvPr id="86" name="Picture 85" descr="A close up of a logo&#10;&#10;Description automatically generated">
            <a:extLst>
              <a:ext uri="{FF2B5EF4-FFF2-40B4-BE49-F238E27FC236}">
                <a16:creationId xmlns:a16="http://schemas.microsoft.com/office/drawing/2014/main" id="{8A2B8E1F-8119-4EB5-AEAA-9BAAFF662B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0980" y="5596200"/>
            <a:ext cx="9784928" cy="1280271"/>
          </a:xfrm>
          <a:prstGeom prst="rect">
            <a:avLst/>
          </a:prstGeom>
        </p:spPr>
      </p:pic>
    </p:spTree>
    <p:extLst>
      <p:ext uri="{BB962C8B-B14F-4D97-AF65-F5344CB8AC3E}">
        <p14:creationId xmlns:p14="http://schemas.microsoft.com/office/powerpoint/2010/main" val="274544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xit" presetSubtype="37" fill="hold" nodeType="withEffect">
                                  <p:stCondLst>
                                    <p:cond delay="0"/>
                                  </p:stCondLst>
                                  <p:childTnLst>
                                    <p:animEffect transition="out" filter="barn(outVertic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040_Hepburn_Template_SlidesMania_2">
    <p:spTree>
      <p:nvGrpSpPr>
        <p:cNvPr id="1" name=""/>
        <p:cNvGrpSpPr/>
        <p:nvPr/>
      </p:nvGrpSpPr>
      <p:grpSpPr>
        <a:xfrm>
          <a:off x="0" y="0"/>
          <a:ext cx="0" cy="0"/>
          <a:chOff x="0" y="0"/>
          <a:chExt cx="0" cy="0"/>
        </a:xfrm>
      </p:grpSpPr>
      <p:sp>
        <p:nvSpPr>
          <p:cNvPr id="84" name="Rectángulo 58">
            <a:extLst>
              <a:ext uri="{FF2B5EF4-FFF2-40B4-BE49-F238E27FC236}">
                <a16:creationId xmlns:a16="http://schemas.microsoft.com/office/drawing/2014/main" id="{E846BCE3-8B0B-4163-8096-C2A7A75C8876}"/>
              </a:ext>
            </a:extLst>
          </p:cNvPr>
          <p:cNvSpPr/>
          <p:nvPr userDrawn="1"/>
        </p:nvSpPr>
        <p:spPr>
          <a:xfrm>
            <a:off x="11318092" y="369956"/>
            <a:ext cx="879585" cy="648804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Rectángulo 57">
            <a:extLst>
              <a:ext uri="{FF2B5EF4-FFF2-40B4-BE49-F238E27FC236}">
                <a16:creationId xmlns:a16="http://schemas.microsoft.com/office/drawing/2014/main" id="{C0D64492-BBB8-4857-86B7-103FB87638DB}"/>
              </a:ext>
            </a:extLst>
          </p:cNvPr>
          <p:cNvSpPr/>
          <p:nvPr userDrawn="1"/>
        </p:nvSpPr>
        <p:spPr>
          <a:xfrm>
            <a:off x="-3167" y="441576"/>
            <a:ext cx="879585" cy="64164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6" name="Rectángulo 56">
            <a:extLst>
              <a:ext uri="{FF2B5EF4-FFF2-40B4-BE49-F238E27FC236}">
                <a16:creationId xmlns:a16="http://schemas.microsoft.com/office/drawing/2014/main" id="{D4241DF1-F36D-4A56-91CB-194C9F52D592}"/>
              </a:ext>
            </a:extLst>
          </p:cNvPr>
          <p:cNvSpPr/>
          <p:nvPr userDrawn="1"/>
        </p:nvSpPr>
        <p:spPr>
          <a:xfrm>
            <a:off x="0" y="-26757"/>
            <a:ext cx="12192000" cy="5283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7" name="Rectángulo 54">
            <a:extLst>
              <a:ext uri="{FF2B5EF4-FFF2-40B4-BE49-F238E27FC236}">
                <a16:creationId xmlns:a16="http://schemas.microsoft.com/office/drawing/2014/main" id="{C86589CF-0C1F-418D-AA1A-49A4A61639E3}"/>
              </a:ext>
            </a:extLst>
          </p:cNvPr>
          <p:cNvSpPr/>
          <p:nvPr userDrawn="1"/>
        </p:nvSpPr>
        <p:spPr>
          <a:xfrm>
            <a:off x="859188" y="5392998"/>
            <a:ext cx="10473621" cy="1474237"/>
          </a:xfrm>
          <a:prstGeom prst="rect">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6" name="Rectángulo 18">
            <a:extLst>
              <a:ext uri="{FF2B5EF4-FFF2-40B4-BE49-F238E27FC236}">
                <a16:creationId xmlns:a16="http://schemas.microsoft.com/office/drawing/2014/main" id="{60B205E7-649D-4C6B-BFB1-B52BA24ACC39}"/>
              </a:ext>
            </a:extLst>
          </p:cNvPr>
          <p:cNvSpPr/>
          <p:nvPr userDrawn="1"/>
        </p:nvSpPr>
        <p:spPr>
          <a:xfrm>
            <a:off x="471861" y="243107"/>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7" name="Rectángulo 19">
            <a:extLst>
              <a:ext uri="{FF2B5EF4-FFF2-40B4-BE49-F238E27FC236}">
                <a16:creationId xmlns:a16="http://schemas.microsoft.com/office/drawing/2014/main" id="{E4EF85F5-3A44-4EE4-8FD3-16134EDAFDDB}"/>
              </a:ext>
            </a:extLst>
          </p:cNvPr>
          <p:cNvSpPr/>
          <p:nvPr userDrawn="1"/>
        </p:nvSpPr>
        <p:spPr>
          <a:xfrm>
            <a:off x="946695" y="24505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Rectángulo 20">
            <a:extLst>
              <a:ext uri="{FF2B5EF4-FFF2-40B4-BE49-F238E27FC236}">
                <a16:creationId xmlns:a16="http://schemas.microsoft.com/office/drawing/2014/main" id="{BF2BF296-ACC1-490A-9DBD-642B0CAFB225}"/>
              </a:ext>
            </a:extLst>
          </p:cNvPr>
          <p:cNvSpPr/>
          <p:nvPr userDrawn="1"/>
        </p:nvSpPr>
        <p:spPr>
          <a:xfrm>
            <a:off x="709278" y="24505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9" name="Rectángulo 21">
            <a:extLst>
              <a:ext uri="{FF2B5EF4-FFF2-40B4-BE49-F238E27FC236}">
                <a16:creationId xmlns:a16="http://schemas.microsoft.com/office/drawing/2014/main" id="{401AC183-DD00-47B5-9629-F249ABFCEB79}"/>
              </a:ext>
            </a:extLst>
          </p:cNvPr>
          <p:cNvSpPr/>
          <p:nvPr userDrawn="1"/>
        </p:nvSpPr>
        <p:spPr>
          <a:xfrm>
            <a:off x="10857976" y="243108"/>
            <a:ext cx="387328" cy="5682587"/>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0" name="Rectángulo 22">
            <a:extLst>
              <a:ext uri="{FF2B5EF4-FFF2-40B4-BE49-F238E27FC236}">
                <a16:creationId xmlns:a16="http://schemas.microsoft.com/office/drawing/2014/main" id="{30F91DD7-E432-43C0-9EC4-F43F0BDEDE20}"/>
              </a:ext>
            </a:extLst>
          </p:cNvPr>
          <p:cNvSpPr/>
          <p:nvPr userDrawn="1"/>
        </p:nvSpPr>
        <p:spPr>
          <a:xfrm>
            <a:off x="11332810" y="245059"/>
            <a:ext cx="387328" cy="5682587"/>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1" name="Rectángulo 23">
            <a:extLst>
              <a:ext uri="{FF2B5EF4-FFF2-40B4-BE49-F238E27FC236}">
                <a16:creationId xmlns:a16="http://schemas.microsoft.com/office/drawing/2014/main" id="{B1186C9E-0773-45D1-BC50-8C9EAE649CE6}"/>
              </a:ext>
            </a:extLst>
          </p:cNvPr>
          <p:cNvSpPr/>
          <p:nvPr userDrawn="1"/>
        </p:nvSpPr>
        <p:spPr>
          <a:xfrm>
            <a:off x="11095393" y="245059"/>
            <a:ext cx="387328" cy="5682587"/>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12" name="Grupo 15">
            <a:extLst>
              <a:ext uri="{FF2B5EF4-FFF2-40B4-BE49-F238E27FC236}">
                <a16:creationId xmlns:a16="http://schemas.microsoft.com/office/drawing/2014/main" id="{80C2950B-F133-45BA-B840-BA78D4F8606B}"/>
              </a:ext>
            </a:extLst>
          </p:cNvPr>
          <p:cNvGrpSpPr/>
          <p:nvPr userDrawn="1"/>
        </p:nvGrpSpPr>
        <p:grpSpPr>
          <a:xfrm>
            <a:off x="471861" y="-972129"/>
            <a:ext cx="11246843" cy="2843621"/>
            <a:chOff x="0" y="-1541296"/>
            <a:chExt cx="12192000" cy="3082592"/>
          </a:xfrm>
          <a:solidFill>
            <a:srgbClr val="C30E0D"/>
          </a:solidFill>
          <a:effectLst>
            <a:outerShdw blurRad="50800" dist="38100" dir="5400000" algn="t" rotWithShape="0">
              <a:prstClr val="black">
                <a:alpha val="40000"/>
              </a:prstClr>
            </a:outerShdw>
          </a:effectLst>
        </p:grpSpPr>
        <p:sp>
          <p:nvSpPr>
            <p:cNvPr id="113" name="Círculo parcial 3">
              <a:extLst>
                <a:ext uri="{FF2B5EF4-FFF2-40B4-BE49-F238E27FC236}">
                  <a16:creationId xmlns:a16="http://schemas.microsoft.com/office/drawing/2014/main" id="{CFEE59F1-447E-4453-AC4D-DC0F3283F8F0}"/>
                </a:ext>
              </a:extLst>
            </p:cNvPr>
            <p:cNvSpPr/>
            <p:nvPr/>
          </p:nvSpPr>
          <p:spPr>
            <a:xfrm>
              <a:off x="0" y="-10858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14" name="Círculo parcial 5">
              <a:extLst>
                <a:ext uri="{FF2B5EF4-FFF2-40B4-BE49-F238E27FC236}">
                  <a16:creationId xmlns:a16="http://schemas.microsoft.com/office/drawing/2014/main" id="{4671C304-49E1-4B45-9A7E-6987586D97B0}"/>
                </a:ext>
              </a:extLst>
            </p:cNvPr>
            <p:cNvSpPr/>
            <p:nvPr/>
          </p:nvSpPr>
          <p:spPr>
            <a:xfrm>
              <a:off x="8282473" y="-10858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15" name="Círculo parcial 6">
              <a:extLst>
                <a:ext uri="{FF2B5EF4-FFF2-40B4-BE49-F238E27FC236}">
                  <a16:creationId xmlns:a16="http://schemas.microsoft.com/office/drawing/2014/main" id="{ADA05DB0-07C7-4D66-8AD5-7F321469BD07}"/>
                </a:ext>
              </a:extLst>
            </p:cNvPr>
            <p:cNvSpPr/>
            <p:nvPr/>
          </p:nvSpPr>
          <p:spPr>
            <a:xfrm>
              <a:off x="3909527" y="-1541296"/>
              <a:ext cx="4372946" cy="308259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grpSp>
        <p:nvGrpSpPr>
          <p:cNvPr id="116" name="Grupo 10">
            <a:extLst>
              <a:ext uri="{FF2B5EF4-FFF2-40B4-BE49-F238E27FC236}">
                <a16:creationId xmlns:a16="http://schemas.microsoft.com/office/drawing/2014/main" id="{42D0AE32-9EAD-470A-89AF-769B45A7B9A6}"/>
              </a:ext>
            </a:extLst>
          </p:cNvPr>
          <p:cNvGrpSpPr/>
          <p:nvPr userDrawn="1"/>
        </p:nvGrpSpPr>
        <p:grpSpPr>
          <a:xfrm>
            <a:off x="471862" y="-699792"/>
            <a:ext cx="11246843" cy="2285635"/>
            <a:chOff x="152400" y="-1388896"/>
            <a:chExt cx="12192000" cy="3082592"/>
          </a:xfrm>
          <a:solidFill>
            <a:srgbClr val="C30E0D"/>
          </a:solidFill>
          <a:effectLst>
            <a:outerShdw blurRad="50800" dist="38100" dir="5400000" algn="t" rotWithShape="0">
              <a:prstClr val="black">
                <a:alpha val="40000"/>
              </a:prstClr>
            </a:outerShdw>
          </a:effectLst>
        </p:grpSpPr>
        <p:sp>
          <p:nvSpPr>
            <p:cNvPr id="117" name="Círculo parcial 7">
              <a:extLst>
                <a:ext uri="{FF2B5EF4-FFF2-40B4-BE49-F238E27FC236}">
                  <a16:creationId xmlns:a16="http://schemas.microsoft.com/office/drawing/2014/main" id="{C3C97DEE-D841-41AA-BED1-F5A6580587ED}"/>
                </a:ext>
              </a:extLst>
            </p:cNvPr>
            <p:cNvSpPr/>
            <p:nvPr/>
          </p:nvSpPr>
          <p:spPr>
            <a:xfrm>
              <a:off x="152400" y="-9334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18" name="Círculo parcial 8">
              <a:extLst>
                <a:ext uri="{FF2B5EF4-FFF2-40B4-BE49-F238E27FC236}">
                  <a16:creationId xmlns:a16="http://schemas.microsoft.com/office/drawing/2014/main" id="{E94441C9-D39D-4132-A81D-DC9EFC3094FA}"/>
                </a:ext>
              </a:extLst>
            </p:cNvPr>
            <p:cNvSpPr/>
            <p:nvPr/>
          </p:nvSpPr>
          <p:spPr>
            <a:xfrm>
              <a:off x="8434873" y="-9334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19" name="Círculo parcial 9">
              <a:extLst>
                <a:ext uri="{FF2B5EF4-FFF2-40B4-BE49-F238E27FC236}">
                  <a16:creationId xmlns:a16="http://schemas.microsoft.com/office/drawing/2014/main" id="{A3D774B3-C51F-4ADD-8370-A93B0F124EC1}"/>
                </a:ext>
              </a:extLst>
            </p:cNvPr>
            <p:cNvSpPr/>
            <p:nvPr/>
          </p:nvSpPr>
          <p:spPr>
            <a:xfrm>
              <a:off x="4061927" y="-1388896"/>
              <a:ext cx="4372946" cy="308259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grpSp>
        <p:nvGrpSpPr>
          <p:cNvPr id="120" name="Grupo 11">
            <a:extLst>
              <a:ext uri="{FF2B5EF4-FFF2-40B4-BE49-F238E27FC236}">
                <a16:creationId xmlns:a16="http://schemas.microsoft.com/office/drawing/2014/main" id="{5163D9A4-EFC6-4EA5-A2FE-1F003B8350F6}"/>
              </a:ext>
            </a:extLst>
          </p:cNvPr>
          <p:cNvGrpSpPr/>
          <p:nvPr userDrawn="1"/>
        </p:nvGrpSpPr>
        <p:grpSpPr>
          <a:xfrm>
            <a:off x="471861" y="-391092"/>
            <a:ext cx="11246843" cy="1681546"/>
            <a:chOff x="152400" y="-1388896"/>
            <a:chExt cx="12192000" cy="3082592"/>
          </a:xfrm>
          <a:solidFill>
            <a:srgbClr val="C30E0D"/>
          </a:solidFill>
          <a:effectLst>
            <a:outerShdw blurRad="50800" dist="38100" dir="5400000" algn="t" rotWithShape="0">
              <a:prstClr val="black">
                <a:alpha val="40000"/>
              </a:prstClr>
            </a:outerShdw>
          </a:effectLst>
        </p:grpSpPr>
        <p:sp>
          <p:nvSpPr>
            <p:cNvPr id="121" name="Círculo parcial 12">
              <a:extLst>
                <a:ext uri="{FF2B5EF4-FFF2-40B4-BE49-F238E27FC236}">
                  <a16:creationId xmlns:a16="http://schemas.microsoft.com/office/drawing/2014/main" id="{3DC625E6-395D-431D-8F78-616F64DE07EA}"/>
                </a:ext>
              </a:extLst>
            </p:cNvPr>
            <p:cNvSpPr/>
            <p:nvPr/>
          </p:nvSpPr>
          <p:spPr>
            <a:xfrm>
              <a:off x="152400" y="-9334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22" name="Círculo parcial 13">
              <a:extLst>
                <a:ext uri="{FF2B5EF4-FFF2-40B4-BE49-F238E27FC236}">
                  <a16:creationId xmlns:a16="http://schemas.microsoft.com/office/drawing/2014/main" id="{CF06DD99-7CF6-4464-B6DA-2083F8ADD7A3}"/>
                </a:ext>
              </a:extLst>
            </p:cNvPr>
            <p:cNvSpPr/>
            <p:nvPr/>
          </p:nvSpPr>
          <p:spPr>
            <a:xfrm>
              <a:off x="8434873" y="-9334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23" name="Círculo parcial 14">
              <a:extLst>
                <a:ext uri="{FF2B5EF4-FFF2-40B4-BE49-F238E27FC236}">
                  <a16:creationId xmlns:a16="http://schemas.microsoft.com/office/drawing/2014/main" id="{C6A4A797-CF66-4005-9745-7E9417F33968}"/>
                </a:ext>
              </a:extLst>
            </p:cNvPr>
            <p:cNvSpPr/>
            <p:nvPr/>
          </p:nvSpPr>
          <p:spPr>
            <a:xfrm>
              <a:off x="4061927" y="-1388896"/>
              <a:ext cx="4372946" cy="308259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sp>
        <p:nvSpPr>
          <p:cNvPr id="124" name="Rectángulo 24">
            <a:extLst>
              <a:ext uri="{FF2B5EF4-FFF2-40B4-BE49-F238E27FC236}">
                <a16:creationId xmlns:a16="http://schemas.microsoft.com/office/drawing/2014/main" id="{0EE74AEC-42B6-4534-BE26-BC692DE73A11}"/>
              </a:ext>
            </a:extLst>
          </p:cNvPr>
          <p:cNvSpPr/>
          <p:nvPr userDrawn="1"/>
        </p:nvSpPr>
        <p:spPr>
          <a:xfrm>
            <a:off x="471861" y="242385"/>
            <a:ext cx="11246842" cy="288162"/>
          </a:xfrm>
          <a:prstGeom prst="rect">
            <a:avLst/>
          </a:prstGeom>
          <a:solidFill>
            <a:srgbClr val="C30E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37" name="Picture 136" descr="A close up of a logo&#10;&#10;Description automatically generated">
            <a:extLst>
              <a:ext uri="{FF2B5EF4-FFF2-40B4-BE49-F238E27FC236}">
                <a16:creationId xmlns:a16="http://schemas.microsoft.com/office/drawing/2014/main" id="{83B4DAF4-8EAA-47B5-A87C-357DEEC777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0980" y="5596200"/>
            <a:ext cx="9784928" cy="1280271"/>
          </a:xfrm>
          <a:prstGeom prst="rect">
            <a:avLst/>
          </a:prstGeom>
        </p:spPr>
      </p:pic>
    </p:spTree>
    <p:extLst>
      <p:ext uri="{BB962C8B-B14F-4D97-AF65-F5344CB8AC3E}">
        <p14:creationId xmlns:p14="http://schemas.microsoft.com/office/powerpoint/2010/main" val="2887891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040_Hepburn_Template_SlidesMania_3">
    <p:spTree>
      <p:nvGrpSpPr>
        <p:cNvPr id="1" name=""/>
        <p:cNvGrpSpPr/>
        <p:nvPr/>
      </p:nvGrpSpPr>
      <p:grpSpPr>
        <a:xfrm>
          <a:off x="0" y="0"/>
          <a:ext cx="0" cy="0"/>
          <a:chOff x="0" y="0"/>
          <a:chExt cx="0" cy="0"/>
        </a:xfrm>
      </p:grpSpPr>
      <p:sp>
        <p:nvSpPr>
          <p:cNvPr id="84" name="Rectángulo 58">
            <a:extLst>
              <a:ext uri="{FF2B5EF4-FFF2-40B4-BE49-F238E27FC236}">
                <a16:creationId xmlns:a16="http://schemas.microsoft.com/office/drawing/2014/main" id="{E846BCE3-8B0B-4163-8096-C2A7A75C8876}"/>
              </a:ext>
            </a:extLst>
          </p:cNvPr>
          <p:cNvSpPr/>
          <p:nvPr userDrawn="1"/>
        </p:nvSpPr>
        <p:spPr>
          <a:xfrm>
            <a:off x="11318092" y="369956"/>
            <a:ext cx="879585" cy="648804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Rectángulo 57">
            <a:extLst>
              <a:ext uri="{FF2B5EF4-FFF2-40B4-BE49-F238E27FC236}">
                <a16:creationId xmlns:a16="http://schemas.microsoft.com/office/drawing/2014/main" id="{C0D64492-BBB8-4857-86B7-103FB87638DB}"/>
              </a:ext>
            </a:extLst>
          </p:cNvPr>
          <p:cNvSpPr/>
          <p:nvPr userDrawn="1"/>
        </p:nvSpPr>
        <p:spPr>
          <a:xfrm>
            <a:off x="-3167" y="441576"/>
            <a:ext cx="879585" cy="64164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6" name="Rectángulo 56">
            <a:extLst>
              <a:ext uri="{FF2B5EF4-FFF2-40B4-BE49-F238E27FC236}">
                <a16:creationId xmlns:a16="http://schemas.microsoft.com/office/drawing/2014/main" id="{D4241DF1-F36D-4A56-91CB-194C9F52D592}"/>
              </a:ext>
            </a:extLst>
          </p:cNvPr>
          <p:cNvSpPr/>
          <p:nvPr userDrawn="1"/>
        </p:nvSpPr>
        <p:spPr>
          <a:xfrm>
            <a:off x="0" y="-26757"/>
            <a:ext cx="12192000" cy="5283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7" name="Rectángulo 54">
            <a:extLst>
              <a:ext uri="{FF2B5EF4-FFF2-40B4-BE49-F238E27FC236}">
                <a16:creationId xmlns:a16="http://schemas.microsoft.com/office/drawing/2014/main" id="{C86589CF-0C1F-418D-AA1A-49A4A61639E3}"/>
              </a:ext>
            </a:extLst>
          </p:cNvPr>
          <p:cNvSpPr/>
          <p:nvPr userDrawn="1"/>
        </p:nvSpPr>
        <p:spPr>
          <a:xfrm>
            <a:off x="867182" y="5392998"/>
            <a:ext cx="10456392" cy="1474237"/>
          </a:xfrm>
          <a:prstGeom prst="rect">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6" name="Picture 25" descr="A close up of a logo&#10;&#10;Description automatically generated">
            <a:extLst>
              <a:ext uri="{FF2B5EF4-FFF2-40B4-BE49-F238E27FC236}">
                <a16:creationId xmlns:a16="http://schemas.microsoft.com/office/drawing/2014/main" id="{8FBDCFAC-96A6-4EC4-A093-81C6F45EA5D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0980" y="5596200"/>
            <a:ext cx="9784928" cy="1280271"/>
          </a:xfrm>
          <a:prstGeom prst="rect">
            <a:avLst/>
          </a:prstGeom>
        </p:spPr>
      </p:pic>
    </p:spTree>
    <p:extLst>
      <p:ext uri="{BB962C8B-B14F-4D97-AF65-F5344CB8AC3E}">
        <p14:creationId xmlns:p14="http://schemas.microsoft.com/office/powerpoint/2010/main" val="3376425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040_Hepburn_Template_SlidesMania_4">
    <p:spTree>
      <p:nvGrpSpPr>
        <p:cNvPr id="1" name=""/>
        <p:cNvGrpSpPr/>
        <p:nvPr/>
      </p:nvGrpSpPr>
      <p:grpSpPr>
        <a:xfrm>
          <a:off x="0" y="0"/>
          <a:ext cx="0" cy="0"/>
          <a:chOff x="0" y="0"/>
          <a:chExt cx="0" cy="0"/>
        </a:xfrm>
      </p:grpSpPr>
      <p:sp>
        <p:nvSpPr>
          <p:cNvPr id="84" name="Rectángulo 58">
            <a:extLst>
              <a:ext uri="{FF2B5EF4-FFF2-40B4-BE49-F238E27FC236}">
                <a16:creationId xmlns:a16="http://schemas.microsoft.com/office/drawing/2014/main" id="{E846BCE3-8B0B-4163-8096-C2A7A75C8876}"/>
              </a:ext>
            </a:extLst>
          </p:cNvPr>
          <p:cNvSpPr/>
          <p:nvPr userDrawn="1"/>
        </p:nvSpPr>
        <p:spPr>
          <a:xfrm>
            <a:off x="11318092" y="369956"/>
            <a:ext cx="879585" cy="648804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Rectángulo 57">
            <a:extLst>
              <a:ext uri="{FF2B5EF4-FFF2-40B4-BE49-F238E27FC236}">
                <a16:creationId xmlns:a16="http://schemas.microsoft.com/office/drawing/2014/main" id="{C0D64492-BBB8-4857-86B7-103FB87638DB}"/>
              </a:ext>
            </a:extLst>
          </p:cNvPr>
          <p:cNvSpPr/>
          <p:nvPr userDrawn="1"/>
        </p:nvSpPr>
        <p:spPr>
          <a:xfrm>
            <a:off x="-3167" y="441576"/>
            <a:ext cx="879585" cy="64164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6" name="Rectángulo 56">
            <a:extLst>
              <a:ext uri="{FF2B5EF4-FFF2-40B4-BE49-F238E27FC236}">
                <a16:creationId xmlns:a16="http://schemas.microsoft.com/office/drawing/2014/main" id="{D4241DF1-F36D-4A56-91CB-194C9F52D592}"/>
              </a:ext>
            </a:extLst>
          </p:cNvPr>
          <p:cNvSpPr/>
          <p:nvPr userDrawn="1"/>
        </p:nvSpPr>
        <p:spPr>
          <a:xfrm>
            <a:off x="0" y="-26757"/>
            <a:ext cx="12192000" cy="5283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7" name="Rectángulo 54">
            <a:extLst>
              <a:ext uri="{FF2B5EF4-FFF2-40B4-BE49-F238E27FC236}">
                <a16:creationId xmlns:a16="http://schemas.microsoft.com/office/drawing/2014/main" id="{C86589CF-0C1F-418D-AA1A-49A4A61639E3}"/>
              </a:ext>
            </a:extLst>
          </p:cNvPr>
          <p:cNvSpPr/>
          <p:nvPr userDrawn="1"/>
        </p:nvSpPr>
        <p:spPr>
          <a:xfrm>
            <a:off x="867182" y="5392998"/>
            <a:ext cx="10456392" cy="1474237"/>
          </a:xfrm>
          <a:prstGeom prst="rect">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4052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040_Hepburn_Template_SlidesMania_5">
    <p:spTree>
      <p:nvGrpSpPr>
        <p:cNvPr id="1" name=""/>
        <p:cNvGrpSpPr/>
        <p:nvPr/>
      </p:nvGrpSpPr>
      <p:grpSpPr>
        <a:xfrm>
          <a:off x="0" y="0"/>
          <a:ext cx="0" cy="0"/>
          <a:chOff x="0" y="0"/>
          <a:chExt cx="0" cy="0"/>
        </a:xfrm>
      </p:grpSpPr>
      <p:sp>
        <p:nvSpPr>
          <p:cNvPr id="84" name="Rectángulo 58">
            <a:extLst>
              <a:ext uri="{FF2B5EF4-FFF2-40B4-BE49-F238E27FC236}">
                <a16:creationId xmlns:a16="http://schemas.microsoft.com/office/drawing/2014/main" id="{E846BCE3-8B0B-4163-8096-C2A7A75C8876}"/>
              </a:ext>
            </a:extLst>
          </p:cNvPr>
          <p:cNvSpPr/>
          <p:nvPr userDrawn="1"/>
        </p:nvSpPr>
        <p:spPr>
          <a:xfrm>
            <a:off x="11318092" y="369956"/>
            <a:ext cx="879585" cy="648804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Rectángulo 57">
            <a:extLst>
              <a:ext uri="{FF2B5EF4-FFF2-40B4-BE49-F238E27FC236}">
                <a16:creationId xmlns:a16="http://schemas.microsoft.com/office/drawing/2014/main" id="{C0D64492-BBB8-4857-86B7-103FB87638DB}"/>
              </a:ext>
            </a:extLst>
          </p:cNvPr>
          <p:cNvSpPr/>
          <p:nvPr userDrawn="1"/>
        </p:nvSpPr>
        <p:spPr>
          <a:xfrm>
            <a:off x="-3167" y="441576"/>
            <a:ext cx="879585" cy="64164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6" name="Rectángulo 56">
            <a:extLst>
              <a:ext uri="{FF2B5EF4-FFF2-40B4-BE49-F238E27FC236}">
                <a16:creationId xmlns:a16="http://schemas.microsoft.com/office/drawing/2014/main" id="{D4241DF1-F36D-4A56-91CB-194C9F52D592}"/>
              </a:ext>
            </a:extLst>
          </p:cNvPr>
          <p:cNvSpPr/>
          <p:nvPr userDrawn="1"/>
        </p:nvSpPr>
        <p:spPr>
          <a:xfrm>
            <a:off x="0" y="-26757"/>
            <a:ext cx="12192000" cy="5283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7" name="Rectángulo 54">
            <a:extLst>
              <a:ext uri="{FF2B5EF4-FFF2-40B4-BE49-F238E27FC236}">
                <a16:creationId xmlns:a16="http://schemas.microsoft.com/office/drawing/2014/main" id="{C86589CF-0C1F-418D-AA1A-49A4A61639E3}"/>
              </a:ext>
            </a:extLst>
          </p:cNvPr>
          <p:cNvSpPr/>
          <p:nvPr userDrawn="1"/>
        </p:nvSpPr>
        <p:spPr>
          <a:xfrm>
            <a:off x="878432" y="5392998"/>
            <a:ext cx="10454377" cy="1474237"/>
          </a:xfrm>
          <a:prstGeom prst="rect">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6" name="Rectángulo 18">
            <a:extLst>
              <a:ext uri="{FF2B5EF4-FFF2-40B4-BE49-F238E27FC236}">
                <a16:creationId xmlns:a16="http://schemas.microsoft.com/office/drawing/2014/main" id="{60B205E7-649D-4C6B-BFB1-B52BA24ACC39}"/>
              </a:ext>
            </a:extLst>
          </p:cNvPr>
          <p:cNvSpPr/>
          <p:nvPr userDrawn="1"/>
        </p:nvSpPr>
        <p:spPr>
          <a:xfrm>
            <a:off x="471861" y="243107"/>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7" name="Rectángulo 19">
            <a:extLst>
              <a:ext uri="{FF2B5EF4-FFF2-40B4-BE49-F238E27FC236}">
                <a16:creationId xmlns:a16="http://schemas.microsoft.com/office/drawing/2014/main" id="{E4EF85F5-3A44-4EE4-8FD3-16134EDAFDDB}"/>
              </a:ext>
            </a:extLst>
          </p:cNvPr>
          <p:cNvSpPr/>
          <p:nvPr userDrawn="1"/>
        </p:nvSpPr>
        <p:spPr>
          <a:xfrm>
            <a:off x="946695" y="24505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Rectángulo 20">
            <a:extLst>
              <a:ext uri="{FF2B5EF4-FFF2-40B4-BE49-F238E27FC236}">
                <a16:creationId xmlns:a16="http://schemas.microsoft.com/office/drawing/2014/main" id="{BF2BF296-ACC1-490A-9DBD-642B0CAFB225}"/>
              </a:ext>
            </a:extLst>
          </p:cNvPr>
          <p:cNvSpPr/>
          <p:nvPr userDrawn="1"/>
        </p:nvSpPr>
        <p:spPr>
          <a:xfrm>
            <a:off x="709278" y="24505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9" name="Rectángulo 21">
            <a:extLst>
              <a:ext uri="{FF2B5EF4-FFF2-40B4-BE49-F238E27FC236}">
                <a16:creationId xmlns:a16="http://schemas.microsoft.com/office/drawing/2014/main" id="{401AC183-DD00-47B5-9629-F249ABFCEB79}"/>
              </a:ext>
            </a:extLst>
          </p:cNvPr>
          <p:cNvSpPr/>
          <p:nvPr userDrawn="1"/>
        </p:nvSpPr>
        <p:spPr>
          <a:xfrm>
            <a:off x="10857976" y="243108"/>
            <a:ext cx="387328" cy="5682587"/>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0" name="Rectángulo 22">
            <a:extLst>
              <a:ext uri="{FF2B5EF4-FFF2-40B4-BE49-F238E27FC236}">
                <a16:creationId xmlns:a16="http://schemas.microsoft.com/office/drawing/2014/main" id="{30F91DD7-E432-43C0-9EC4-F43F0BDEDE20}"/>
              </a:ext>
            </a:extLst>
          </p:cNvPr>
          <p:cNvSpPr/>
          <p:nvPr userDrawn="1"/>
        </p:nvSpPr>
        <p:spPr>
          <a:xfrm>
            <a:off x="11332810" y="245059"/>
            <a:ext cx="387328" cy="5682587"/>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1" name="Rectángulo 23">
            <a:extLst>
              <a:ext uri="{FF2B5EF4-FFF2-40B4-BE49-F238E27FC236}">
                <a16:creationId xmlns:a16="http://schemas.microsoft.com/office/drawing/2014/main" id="{B1186C9E-0773-45D1-BC50-8C9EAE649CE6}"/>
              </a:ext>
            </a:extLst>
          </p:cNvPr>
          <p:cNvSpPr/>
          <p:nvPr userDrawn="1"/>
        </p:nvSpPr>
        <p:spPr>
          <a:xfrm>
            <a:off x="11095393" y="245059"/>
            <a:ext cx="387328" cy="5682587"/>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12" name="Grupo 15">
            <a:extLst>
              <a:ext uri="{FF2B5EF4-FFF2-40B4-BE49-F238E27FC236}">
                <a16:creationId xmlns:a16="http://schemas.microsoft.com/office/drawing/2014/main" id="{80C2950B-F133-45BA-B840-BA78D4F8606B}"/>
              </a:ext>
            </a:extLst>
          </p:cNvPr>
          <p:cNvGrpSpPr/>
          <p:nvPr userDrawn="1"/>
        </p:nvGrpSpPr>
        <p:grpSpPr>
          <a:xfrm>
            <a:off x="471861" y="-972129"/>
            <a:ext cx="11246843" cy="2843621"/>
            <a:chOff x="0" y="-1541296"/>
            <a:chExt cx="12192000" cy="3082592"/>
          </a:xfrm>
          <a:solidFill>
            <a:srgbClr val="C30E0D"/>
          </a:solidFill>
          <a:effectLst>
            <a:outerShdw blurRad="50800" dist="38100" dir="5400000" algn="t" rotWithShape="0">
              <a:prstClr val="black">
                <a:alpha val="40000"/>
              </a:prstClr>
            </a:outerShdw>
          </a:effectLst>
        </p:grpSpPr>
        <p:sp>
          <p:nvSpPr>
            <p:cNvPr id="113" name="Círculo parcial 3">
              <a:extLst>
                <a:ext uri="{FF2B5EF4-FFF2-40B4-BE49-F238E27FC236}">
                  <a16:creationId xmlns:a16="http://schemas.microsoft.com/office/drawing/2014/main" id="{CFEE59F1-447E-4453-AC4D-DC0F3283F8F0}"/>
                </a:ext>
              </a:extLst>
            </p:cNvPr>
            <p:cNvSpPr/>
            <p:nvPr/>
          </p:nvSpPr>
          <p:spPr>
            <a:xfrm>
              <a:off x="0" y="-10858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14" name="Círculo parcial 5">
              <a:extLst>
                <a:ext uri="{FF2B5EF4-FFF2-40B4-BE49-F238E27FC236}">
                  <a16:creationId xmlns:a16="http://schemas.microsoft.com/office/drawing/2014/main" id="{4671C304-49E1-4B45-9A7E-6987586D97B0}"/>
                </a:ext>
              </a:extLst>
            </p:cNvPr>
            <p:cNvSpPr/>
            <p:nvPr/>
          </p:nvSpPr>
          <p:spPr>
            <a:xfrm>
              <a:off x="8282473" y="-10858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15" name="Círculo parcial 6">
              <a:extLst>
                <a:ext uri="{FF2B5EF4-FFF2-40B4-BE49-F238E27FC236}">
                  <a16:creationId xmlns:a16="http://schemas.microsoft.com/office/drawing/2014/main" id="{ADA05DB0-07C7-4D66-8AD5-7F321469BD07}"/>
                </a:ext>
              </a:extLst>
            </p:cNvPr>
            <p:cNvSpPr/>
            <p:nvPr/>
          </p:nvSpPr>
          <p:spPr>
            <a:xfrm>
              <a:off x="3909527" y="-1541296"/>
              <a:ext cx="4372946" cy="308259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grpSp>
        <p:nvGrpSpPr>
          <p:cNvPr id="116" name="Grupo 10">
            <a:extLst>
              <a:ext uri="{FF2B5EF4-FFF2-40B4-BE49-F238E27FC236}">
                <a16:creationId xmlns:a16="http://schemas.microsoft.com/office/drawing/2014/main" id="{42D0AE32-9EAD-470A-89AF-769B45A7B9A6}"/>
              </a:ext>
            </a:extLst>
          </p:cNvPr>
          <p:cNvGrpSpPr/>
          <p:nvPr userDrawn="1"/>
        </p:nvGrpSpPr>
        <p:grpSpPr>
          <a:xfrm>
            <a:off x="471862" y="-699792"/>
            <a:ext cx="11246843" cy="2285635"/>
            <a:chOff x="152400" y="-1388896"/>
            <a:chExt cx="12192000" cy="3082592"/>
          </a:xfrm>
          <a:solidFill>
            <a:srgbClr val="C30E0D"/>
          </a:solidFill>
          <a:effectLst>
            <a:outerShdw blurRad="50800" dist="38100" dir="5400000" algn="t" rotWithShape="0">
              <a:prstClr val="black">
                <a:alpha val="40000"/>
              </a:prstClr>
            </a:outerShdw>
          </a:effectLst>
        </p:grpSpPr>
        <p:sp>
          <p:nvSpPr>
            <p:cNvPr id="117" name="Círculo parcial 7">
              <a:extLst>
                <a:ext uri="{FF2B5EF4-FFF2-40B4-BE49-F238E27FC236}">
                  <a16:creationId xmlns:a16="http://schemas.microsoft.com/office/drawing/2014/main" id="{C3C97DEE-D841-41AA-BED1-F5A6580587ED}"/>
                </a:ext>
              </a:extLst>
            </p:cNvPr>
            <p:cNvSpPr/>
            <p:nvPr/>
          </p:nvSpPr>
          <p:spPr>
            <a:xfrm>
              <a:off x="152400" y="-9334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18" name="Círculo parcial 8">
              <a:extLst>
                <a:ext uri="{FF2B5EF4-FFF2-40B4-BE49-F238E27FC236}">
                  <a16:creationId xmlns:a16="http://schemas.microsoft.com/office/drawing/2014/main" id="{E94441C9-D39D-4132-A81D-DC9EFC3094FA}"/>
                </a:ext>
              </a:extLst>
            </p:cNvPr>
            <p:cNvSpPr/>
            <p:nvPr/>
          </p:nvSpPr>
          <p:spPr>
            <a:xfrm>
              <a:off x="8434873" y="-9334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19" name="Círculo parcial 9">
              <a:extLst>
                <a:ext uri="{FF2B5EF4-FFF2-40B4-BE49-F238E27FC236}">
                  <a16:creationId xmlns:a16="http://schemas.microsoft.com/office/drawing/2014/main" id="{A3D774B3-C51F-4ADD-8370-A93B0F124EC1}"/>
                </a:ext>
              </a:extLst>
            </p:cNvPr>
            <p:cNvSpPr/>
            <p:nvPr/>
          </p:nvSpPr>
          <p:spPr>
            <a:xfrm>
              <a:off x="4061927" y="-1388896"/>
              <a:ext cx="4372946" cy="308259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grpSp>
        <p:nvGrpSpPr>
          <p:cNvPr id="120" name="Grupo 11">
            <a:extLst>
              <a:ext uri="{FF2B5EF4-FFF2-40B4-BE49-F238E27FC236}">
                <a16:creationId xmlns:a16="http://schemas.microsoft.com/office/drawing/2014/main" id="{5163D9A4-EFC6-4EA5-A2FE-1F003B8350F6}"/>
              </a:ext>
            </a:extLst>
          </p:cNvPr>
          <p:cNvGrpSpPr/>
          <p:nvPr userDrawn="1"/>
        </p:nvGrpSpPr>
        <p:grpSpPr>
          <a:xfrm>
            <a:off x="471861" y="-391092"/>
            <a:ext cx="11246843" cy="1681546"/>
            <a:chOff x="152400" y="-1388896"/>
            <a:chExt cx="12192000" cy="3082592"/>
          </a:xfrm>
          <a:solidFill>
            <a:srgbClr val="C30E0D"/>
          </a:solidFill>
          <a:effectLst>
            <a:outerShdw blurRad="50800" dist="38100" dir="5400000" algn="t" rotWithShape="0">
              <a:prstClr val="black">
                <a:alpha val="40000"/>
              </a:prstClr>
            </a:outerShdw>
          </a:effectLst>
        </p:grpSpPr>
        <p:sp>
          <p:nvSpPr>
            <p:cNvPr id="121" name="Círculo parcial 12">
              <a:extLst>
                <a:ext uri="{FF2B5EF4-FFF2-40B4-BE49-F238E27FC236}">
                  <a16:creationId xmlns:a16="http://schemas.microsoft.com/office/drawing/2014/main" id="{3DC625E6-395D-431D-8F78-616F64DE07EA}"/>
                </a:ext>
              </a:extLst>
            </p:cNvPr>
            <p:cNvSpPr/>
            <p:nvPr/>
          </p:nvSpPr>
          <p:spPr>
            <a:xfrm>
              <a:off x="152400" y="-9334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22" name="Círculo parcial 13">
              <a:extLst>
                <a:ext uri="{FF2B5EF4-FFF2-40B4-BE49-F238E27FC236}">
                  <a16:creationId xmlns:a16="http://schemas.microsoft.com/office/drawing/2014/main" id="{CF06DD99-7CF6-4464-B6DA-2083F8ADD7A3}"/>
                </a:ext>
              </a:extLst>
            </p:cNvPr>
            <p:cNvSpPr/>
            <p:nvPr/>
          </p:nvSpPr>
          <p:spPr>
            <a:xfrm>
              <a:off x="8434873" y="-9334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23" name="Círculo parcial 14">
              <a:extLst>
                <a:ext uri="{FF2B5EF4-FFF2-40B4-BE49-F238E27FC236}">
                  <a16:creationId xmlns:a16="http://schemas.microsoft.com/office/drawing/2014/main" id="{C6A4A797-CF66-4005-9745-7E9417F33968}"/>
                </a:ext>
              </a:extLst>
            </p:cNvPr>
            <p:cNvSpPr/>
            <p:nvPr/>
          </p:nvSpPr>
          <p:spPr>
            <a:xfrm>
              <a:off x="4061927" y="-1388896"/>
              <a:ext cx="4372946" cy="308259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sp>
        <p:nvSpPr>
          <p:cNvPr id="124" name="Rectángulo 24">
            <a:extLst>
              <a:ext uri="{FF2B5EF4-FFF2-40B4-BE49-F238E27FC236}">
                <a16:creationId xmlns:a16="http://schemas.microsoft.com/office/drawing/2014/main" id="{0EE74AEC-42B6-4534-BE26-BC692DE73A11}"/>
              </a:ext>
            </a:extLst>
          </p:cNvPr>
          <p:cNvSpPr/>
          <p:nvPr userDrawn="1"/>
        </p:nvSpPr>
        <p:spPr>
          <a:xfrm>
            <a:off x="471861" y="242385"/>
            <a:ext cx="11246842" cy="288162"/>
          </a:xfrm>
          <a:prstGeom prst="rect">
            <a:avLst/>
          </a:prstGeom>
          <a:solidFill>
            <a:srgbClr val="C30E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6" name="Grupo 28">
            <a:extLst>
              <a:ext uri="{FF2B5EF4-FFF2-40B4-BE49-F238E27FC236}">
                <a16:creationId xmlns:a16="http://schemas.microsoft.com/office/drawing/2014/main" id="{DFAF3617-062C-4ED3-844B-A49540A1A6BB}"/>
              </a:ext>
            </a:extLst>
          </p:cNvPr>
          <p:cNvGrpSpPr>
            <a:grpSpLocks noChangeAspect="1"/>
          </p:cNvGrpSpPr>
          <p:nvPr userDrawn="1"/>
        </p:nvGrpSpPr>
        <p:grpSpPr>
          <a:xfrm rot="20952775">
            <a:off x="864620" y="4285021"/>
            <a:ext cx="1411191" cy="2393988"/>
            <a:chOff x="1656474" y="3869842"/>
            <a:chExt cx="1456089" cy="2470154"/>
          </a:xfrm>
        </p:grpSpPr>
        <p:sp>
          <p:nvSpPr>
            <p:cNvPr id="27" name="Nube 49">
              <a:extLst>
                <a:ext uri="{FF2B5EF4-FFF2-40B4-BE49-F238E27FC236}">
                  <a16:creationId xmlns:a16="http://schemas.microsoft.com/office/drawing/2014/main" id="{E6513C87-6D00-4D66-8C30-636147AC566C}"/>
                </a:ext>
              </a:extLst>
            </p:cNvPr>
            <p:cNvSpPr/>
            <p:nvPr/>
          </p:nvSpPr>
          <p:spPr>
            <a:xfrm>
              <a:off x="2285596" y="3869842"/>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28" name="Nube 48">
              <a:extLst>
                <a:ext uri="{FF2B5EF4-FFF2-40B4-BE49-F238E27FC236}">
                  <a16:creationId xmlns:a16="http://schemas.microsoft.com/office/drawing/2014/main" id="{302B09E4-B4EE-418B-A07D-35BB5249EBF8}"/>
                </a:ext>
              </a:extLst>
            </p:cNvPr>
            <p:cNvSpPr/>
            <p:nvPr/>
          </p:nvSpPr>
          <p:spPr>
            <a:xfrm>
              <a:off x="2009931" y="3997324"/>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29" name="Nube 45">
              <a:extLst>
                <a:ext uri="{FF2B5EF4-FFF2-40B4-BE49-F238E27FC236}">
                  <a16:creationId xmlns:a16="http://schemas.microsoft.com/office/drawing/2014/main" id="{5260901F-327A-4261-830B-42D370834B0C}"/>
                </a:ext>
              </a:extLst>
            </p:cNvPr>
            <p:cNvSpPr/>
            <p:nvPr/>
          </p:nvSpPr>
          <p:spPr>
            <a:xfrm>
              <a:off x="2085740" y="408246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30" name="Nube 46">
              <a:extLst>
                <a:ext uri="{FF2B5EF4-FFF2-40B4-BE49-F238E27FC236}">
                  <a16:creationId xmlns:a16="http://schemas.microsoft.com/office/drawing/2014/main" id="{5A65E1FD-2AC4-4304-8470-1E10FCE7E78F}"/>
                </a:ext>
              </a:extLst>
            </p:cNvPr>
            <p:cNvSpPr/>
            <p:nvPr/>
          </p:nvSpPr>
          <p:spPr>
            <a:xfrm>
              <a:off x="2265624" y="406687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31" name="Nube 47">
              <a:extLst>
                <a:ext uri="{FF2B5EF4-FFF2-40B4-BE49-F238E27FC236}">
                  <a16:creationId xmlns:a16="http://schemas.microsoft.com/office/drawing/2014/main" id="{577F2749-62CC-4E6E-B4A6-DB15127076C2}"/>
                </a:ext>
              </a:extLst>
            </p:cNvPr>
            <p:cNvSpPr/>
            <p:nvPr/>
          </p:nvSpPr>
          <p:spPr>
            <a:xfrm>
              <a:off x="2485962" y="4023444"/>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32" name="Nube 37">
              <a:extLst>
                <a:ext uri="{FF2B5EF4-FFF2-40B4-BE49-F238E27FC236}">
                  <a16:creationId xmlns:a16="http://schemas.microsoft.com/office/drawing/2014/main" id="{64CDE36A-7756-4FB1-A092-67AB4788CF84}"/>
                </a:ext>
              </a:extLst>
            </p:cNvPr>
            <p:cNvSpPr/>
            <p:nvPr/>
          </p:nvSpPr>
          <p:spPr>
            <a:xfrm>
              <a:off x="1824554" y="4186729"/>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Nube 39">
              <a:extLst>
                <a:ext uri="{FF2B5EF4-FFF2-40B4-BE49-F238E27FC236}">
                  <a16:creationId xmlns:a16="http://schemas.microsoft.com/office/drawing/2014/main" id="{9E95EAF2-E8E1-4D3B-8B3A-1F29B522723D}"/>
                </a:ext>
              </a:extLst>
            </p:cNvPr>
            <p:cNvSpPr/>
            <p:nvPr/>
          </p:nvSpPr>
          <p:spPr>
            <a:xfrm>
              <a:off x="2154191" y="420746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34" name="Nube 43">
              <a:extLst>
                <a:ext uri="{FF2B5EF4-FFF2-40B4-BE49-F238E27FC236}">
                  <a16:creationId xmlns:a16="http://schemas.microsoft.com/office/drawing/2014/main" id="{3F129003-F71D-4E81-AD33-51A2B531B98E}"/>
                </a:ext>
              </a:extLst>
            </p:cNvPr>
            <p:cNvSpPr/>
            <p:nvPr/>
          </p:nvSpPr>
          <p:spPr>
            <a:xfrm>
              <a:off x="2673702" y="4189326"/>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35" name="Nube 25">
              <a:extLst>
                <a:ext uri="{FF2B5EF4-FFF2-40B4-BE49-F238E27FC236}">
                  <a16:creationId xmlns:a16="http://schemas.microsoft.com/office/drawing/2014/main" id="{6A710E26-3A68-4D96-B9B9-50CE9325A07A}"/>
                </a:ext>
              </a:extLst>
            </p:cNvPr>
            <p:cNvSpPr/>
            <p:nvPr/>
          </p:nvSpPr>
          <p:spPr>
            <a:xfrm>
              <a:off x="1695600" y="4378387"/>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36" name="Trapecio 4">
              <a:extLst>
                <a:ext uri="{FF2B5EF4-FFF2-40B4-BE49-F238E27FC236}">
                  <a16:creationId xmlns:a16="http://schemas.microsoft.com/office/drawing/2014/main" id="{3BDEA441-A0FD-4385-9309-51BB9A56C57D}"/>
                </a:ext>
              </a:extLst>
            </p:cNvPr>
            <p:cNvSpPr/>
            <p:nvPr/>
          </p:nvSpPr>
          <p:spPr>
            <a:xfrm rot="10800000">
              <a:off x="1656474" y="4594851"/>
              <a:ext cx="1456089" cy="1733240"/>
            </a:xfrm>
            <a:prstGeom prst="trapezoid">
              <a:avLst>
                <a:gd name="adj" fmla="val 1795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Trapecio 17">
              <a:extLst>
                <a:ext uri="{FF2B5EF4-FFF2-40B4-BE49-F238E27FC236}">
                  <a16:creationId xmlns:a16="http://schemas.microsoft.com/office/drawing/2014/main" id="{59FE0E4B-7798-4D69-9ACC-7DD71A19A65F}"/>
                </a:ext>
              </a:extLst>
            </p:cNvPr>
            <p:cNvSpPr/>
            <p:nvPr/>
          </p:nvSpPr>
          <p:spPr>
            <a:xfrm rot="10321386">
              <a:off x="1839204" y="4573140"/>
              <a:ext cx="158822" cy="1764000"/>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rapecio 31">
              <a:extLst>
                <a:ext uri="{FF2B5EF4-FFF2-40B4-BE49-F238E27FC236}">
                  <a16:creationId xmlns:a16="http://schemas.microsoft.com/office/drawing/2014/main" id="{FD717832-D090-4297-A916-6745DFBD07DC}"/>
                </a:ext>
              </a:extLst>
            </p:cNvPr>
            <p:cNvSpPr/>
            <p:nvPr/>
          </p:nvSpPr>
          <p:spPr>
            <a:xfrm rot="10594848">
              <a:off x="2048425" y="4553402"/>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rapecio 32">
              <a:extLst>
                <a:ext uri="{FF2B5EF4-FFF2-40B4-BE49-F238E27FC236}">
                  <a16:creationId xmlns:a16="http://schemas.microsoft.com/office/drawing/2014/main" id="{41034866-D9A3-44DE-B90D-619A2A998B3F}"/>
                </a:ext>
              </a:extLst>
            </p:cNvPr>
            <p:cNvSpPr/>
            <p:nvPr/>
          </p:nvSpPr>
          <p:spPr>
            <a:xfrm rot="10850651">
              <a:off x="2291256" y="4557185"/>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Trapecio 33">
              <a:extLst>
                <a:ext uri="{FF2B5EF4-FFF2-40B4-BE49-F238E27FC236}">
                  <a16:creationId xmlns:a16="http://schemas.microsoft.com/office/drawing/2014/main" id="{C7618882-378B-4323-87A5-99309E26E8B2}"/>
                </a:ext>
              </a:extLst>
            </p:cNvPr>
            <p:cNvSpPr/>
            <p:nvPr/>
          </p:nvSpPr>
          <p:spPr>
            <a:xfrm rot="11031189">
              <a:off x="2520570" y="4558400"/>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Trapecio 34">
              <a:extLst>
                <a:ext uri="{FF2B5EF4-FFF2-40B4-BE49-F238E27FC236}">
                  <a16:creationId xmlns:a16="http://schemas.microsoft.com/office/drawing/2014/main" id="{1D0CFA13-A57F-48D7-A206-E81AD21EB7EC}"/>
                </a:ext>
              </a:extLst>
            </p:cNvPr>
            <p:cNvSpPr/>
            <p:nvPr/>
          </p:nvSpPr>
          <p:spPr>
            <a:xfrm rot="11130462">
              <a:off x="2757989" y="4561183"/>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Nube 36">
              <a:extLst>
                <a:ext uri="{FF2B5EF4-FFF2-40B4-BE49-F238E27FC236}">
                  <a16:creationId xmlns:a16="http://schemas.microsoft.com/office/drawing/2014/main" id="{FA73ECCC-BBF5-4FC0-A872-C4A5DFA06A7C}"/>
                </a:ext>
              </a:extLst>
            </p:cNvPr>
            <p:cNvSpPr/>
            <p:nvPr/>
          </p:nvSpPr>
          <p:spPr>
            <a:xfrm>
              <a:off x="1969874" y="4334885"/>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43" name="Nube 38">
              <a:extLst>
                <a:ext uri="{FF2B5EF4-FFF2-40B4-BE49-F238E27FC236}">
                  <a16:creationId xmlns:a16="http://schemas.microsoft.com/office/drawing/2014/main" id="{CCF22B65-0110-47B7-B033-7917A3A40803}"/>
                </a:ext>
              </a:extLst>
            </p:cNvPr>
            <p:cNvSpPr/>
            <p:nvPr/>
          </p:nvSpPr>
          <p:spPr>
            <a:xfrm>
              <a:off x="2152695" y="4391645"/>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44" name="Nube 40">
              <a:extLst>
                <a:ext uri="{FF2B5EF4-FFF2-40B4-BE49-F238E27FC236}">
                  <a16:creationId xmlns:a16="http://schemas.microsoft.com/office/drawing/2014/main" id="{F015DAFD-E460-4E2C-A1DC-351AA639154C}"/>
                </a:ext>
              </a:extLst>
            </p:cNvPr>
            <p:cNvSpPr/>
            <p:nvPr/>
          </p:nvSpPr>
          <p:spPr>
            <a:xfrm>
              <a:off x="2399663" y="4378387"/>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45" name="Nube 41">
              <a:extLst>
                <a:ext uri="{FF2B5EF4-FFF2-40B4-BE49-F238E27FC236}">
                  <a16:creationId xmlns:a16="http://schemas.microsoft.com/office/drawing/2014/main" id="{0C82EE43-DEBE-46FD-A718-1A19F36BCE44}"/>
                </a:ext>
              </a:extLst>
            </p:cNvPr>
            <p:cNvSpPr/>
            <p:nvPr/>
          </p:nvSpPr>
          <p:spPr>
            <a:xfrm>
              <a:off x="2598417" y="431598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46" name="Nube 42">
              <a:extLst>
                <a:ext uri="{FF2B5EF4-FFF2-40B4-BE49-F238E27FC236}">
                  <a16:creationId xmlns:a16="http://schemas.microsoft.com/office/drawing/2014/main" id="{DC5F347A-4B36-48AD-9EF3-EFB26AB87CA8}"/>
                </a:ext>
              </a:extLst>
            </p:cNvPr>
            <p:cNvSpPr/>
            <p:nvPr/>
          </p:nvSpPr>
          <p:spPr>
            <a:xfrm>
              <a:off x="2826403" y="436519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47" name="Nube 44">
              <a:extLst>
                <a:ext uri="{FF2B5EF4-FFF2-40B4-BE49-F238E27FC236}">
                  <a16:creationId xmlns:a16="http://schemas.microsoft.com/office/drawing/2014/main" id="{726D5C32-8284-4AEA-904E-11C20D23D207}"/>
                </a:ext>
              </a:extLst>
            </p:cNvPr>
            <p:cNvSpPr/>
            <p:nvPr/>
          </p:nvSpPr>
          <p:spPr>
            <a:xfrm>
              <a:off x="2399663" y="4163406"/>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48" name="Elipse 26">
              <a:extLst>
                <a:ext uri="{FF2B5EF4-FFF2-40B4-BE49-F238E27FC236}">
                  <a16:creationId xmlns:a16="http://schemas.microsoft.com/office/drawing/2014/main" id="{BEED5492-075F-4E99-86A1-E71AAD0BCB18}"/>
                </a:ext>
              </a:extLst>
            </p:cNvPr>
            <p:cNvSpPr/>
            <p:nvPr/>
          </p:nvSpPr>
          <p:spPr>
            <a:xfrm>
              <a:off x="1893890" y="5085442"/>
              <a:ext cx="990239" cy="58782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00" dirty="0">
                <a:solidFill>
                  <a:schemeClr val="tx1"/>
                </a:solidFill>
              </a:endParaRPr>
            </a:p>
          </p:txBody>
        </p:sp>
        <p:sp>
          <p:nvSpPr>
            <p:cNvPr id="49" name="CuadroTexto 27">
              <a:extLst>
                <a:ext uri="{FF2B5EF4-FFF2-40B4-BE49-F238E27FC236}">
                  <a16:creationId xmlns:a16="http://schemas.microsoft.com/office/drawing/2014/main" id="{3A96CD06-326D-4645-B87A-B456C39ED7EE}"/>
                </a:ext>
              </a:extLst>
            </p:cNvPr>
            <p:cNvSpPr txBox="1"/>
            <p:nvPr/>
          </p:nvSpPr>
          <p:spPr>
            <a:xfrm>
              <a:off x="1851137" y="5224761"/>
              <a:ext cx="1093569" cy="307777"/>
            </a:xfrm>
            <a:prstGeom prst="rect">
              <a:avLst/>
            </a:prstGeom>
            <a:noFill/>
          </p:spPr>
          <p:txBody>
            <a:bodyPr wrap="none" rtlCol="0">
              <a:normAutofit lnSpcReduction="10000"/>
            </a:bodyPr>
            <a:lstStyle/>
            <a:p>
              <a:r>
                <a:rPr lang="es-ES" sz="1400" b="1" dirty="0">
                  <a:latin typeface="Aharoni" panose="02010803020104030203" pitchFamily="2" charset="-79"/>
                  <a:cs typeface="Aharoni" panose="02010803020104030203" pitchFamily="2" charset="-79"/>
                </a:rPr>
                <a:t>POPCORN</a:t>
              </a:r>
              <a:endParaRPr lang="es-ES" b="1" dirty="0">
                <a:latin typeface="Aharoni" panose="02010803020104030203" pitchFamily="2" charset="-79"/>
                <a:cs typeface="Aharoni" panose="02010803020104030203" pitchFamily="2" charset="-79"/>
              </a:endParaRPr>
            </a:p>
          </p:txBody>
        </p:sp>
      </p:grpSp>
      <p:grpSp>
        <p:nvGrpSpPr>
          <p:cNvPr id="50" name="Grupo 53">
            <a:extLst>
              <a:ext uri="{FF2B5EF4-FFF2-40B4-BE49-F238E27FC236}">
                <a16:creationId xmlns:a16="http://schemas.microsoft.com/office/drawing/2014/main" id="{C0B673FA-203C-4CDC-A71F-994A4B886F53}"/>
              </a:ext>
            </a:extLst>
          </p:cNvPr>
          <p:cNvGrpSpPr>
            <a:grpSpLocks noChangeAspect="1"/>
          </p:cNvGrpSpPr>
          <p:nvPr userDrawn="1"/>
        </p:nvGrpSpPr>
        <p:grpSpPr>
          <a:xfrm rot="380037">
            <a:off x="10106990" y="4235089"/>
            <a:ext cx="1411191" cy="2393988"/>
            <a:chOff x="1656474" y="3869842"/>
            <a:chExt cx="1456089" cy="2470154"/>
          </a:xfrm>
        </p:grpSpPr>
        <p:sp>
          <p:nvSpPr>
            <p:cNvPr id="51" name="Nube 55">
              <a:extLst>
                <a:ext uri="{FF2B5EF4-FFF2-40B4-BE49-F238E27FC236}">
                  <a16:creationId xmlns:a16="http://schemas.microsoft.com/office/drawing/2014/main" id="{5D660CAA-E46E-44DB-9368-5AE7A3727251}"/>
                </a:ext>
              </a:extLst>
            </p:cNvPr>
            <p:cNvSpPr/>
            <p:nvPr/>
          </p:nvSpPr>
          <p:spPr>
            <a:xfrm>
              <a:off x="2285596" y="3869842"/>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52" name="Nube 59">
              <a:extLst>
                <a:ext uri="{FF2B5EF4-FFF2-40B4-BE49-F238E27FC236}">
                  <a16:creationId xmlns:a16="http://schemas.microsoft.com/office/drawing/2014/main" id="{1E4E2D0B-F4E2-49B3-93A2-C09430E205C3}"/>
                </a:ext>
              </a:extLst>
            </p:cNvPr>
            <p:cNvSpPr/>
            <p:nvPr/>
          </p:nvSpPr>
          <p:spPr>
            <a:xfrm>
              <a:off x="2009931" y="3997324"/>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53" name="Nube 60">
              <a:extLst>
                <a:ext uri="{FF2B5EF4-FFF2-40B4-BE49-F238E27FC236}">
                  <a16:creationId xmlns:a16="http://schemas.microsoft.com/office/drawing/2014/main" id="{A9D7D533-ACED-4431-AA20-759D8285B432}"/>
                </a:ext>
              </a:extLst>
            </p:cNvPr>
            <p:cNvSpPr/>
            <p:nvPr/>
          </p:nvSpPr>
          <p:spPr>
            <a:xfrm>
              <a:off x="2085740" y="408246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54" name="Nube 61">
              <a:extLst>
                <a:ext uri="{FF2B5EF4-FFF2-40B4-BE49-F238E27FC236}">
                  <a16:creationId xmlns:a16="http://schemas.microsoft.com/office/drawing/2014/main" id="{CB6C1776-F042-4FB1-9834-610E739E71D9}"/>
                </a:ext>
              </a:extLst>
            </p:cNvPr>
            <p:cNvSpPr/>
            <p:nvPr/>
          </p:nvSpPr>
          <p:spPr>
            <a:xfrm>
              <a:off x="2265624" y="406687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55" name="Nube 62">
              <a:extLst>
                <a:ext uri="{FF2B5EF4-FFF2-40B4-BE49-F238E27FC236}">
                  <a16:creationId xmlns:a16="http://schemas.microsoft.com/office/drawing/2014/main" id="{CF5CC47F-F343-4EAD-9504-4DDB1240B955}"/>
                </a:ext>
              </a:extLst>
            </p:cNvPr>
            <p:cNvSpPr/>
            <p:nvPr/>
          </p:nvSpPr>
          <p:spPr>
            <a:xfrm>
              <a:off x="2485962" y="4023444"/>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56" name="Nube 63">
              <a:extLst>
                <a:ext uri="{FF2B5EF4-FFF2-40B4-BE49-F238E27FC236}">
                  <a16:creationId xmlns:a16="http://schemas.microsoft.com/office/drawing/2014/main" id="{9A6F9219-47E7-4546-8848-9761C97A4F44}"/>
                </a:ext>
              </a:extLst>
            </p:cNvPr>
            <p:cNvSpPr/>
            <p:nvPr/>
          </p:nvSpPr>
          <p:spPr>
            <a:xfrm>
              <a:off x="1824554" y="4186729"/>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7" name="Nube 64">
              <a:extLst>
                <a:ext uri="{FF2B5EF4-FFF2-40B4-BE49-F238E27FC236}">
                  <a16:creationId xmlns:a16="http://schemas.microsoft.com/office/drawing/2014/main" id="{911965BD-1A90-430D-A156-48073788D267}"/>
                </a:ext>
              </a:extLst>
            </p:cNvPr>
            <p:cNvSpPr/>
            <p:nvPr/>
          </p:nvSpPr>
          <p:spPr>
            <a:xfrm>
              <a:off x="2154191" y="420746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58" name="Nube 65">
              <a:extLst>
                <a:ext uri="{FF2B5EF4-FFF2-40B4-BE49-F238E27FC236}">
                  <a16:creationId xmlns:a16="http://schemas.microsoft.com/office/drawing/2014/main" id="{0E7F302D-BAE4-4F0B-B64D-6C9130BD6E5F}"/>
                </a:ext>
              </a:extLst>
            </p:cNvPr>
            <p:cNvSpPr/>
            <p:nvPr/>
          </p:nvSpPr>
          <p:spPr>
            <a:xfrm>
              <a:off x="2673702" y="4189326"/>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59" name="Nube 66">
              <a:extLst>
                <a:ext uri="{FF2B5EF4-FFF2-40B4-BE49-F238E27FC236}">
                  <a16:creationId xmlns:a16="http://schemas.microsoft.com/office/drawing/2014/main" id="{294396F6-22C3-4FAA-8DD6-945FAF8B97D3}"/>
                </a:ext>
              </a:extLst>
            </p:cNvPr>
            <p:cNvSpPr/>
            <p:nvPr/>
          </p:nvSpPr>
          <p:spPr>
            <a:xfrm>
              <a:off x="1695600" y="4378387"/>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60" name="Trapecio 67">
              <a:extLst>
                <a:ext uri="{FF2B5EF4-FFF2-40B4-BE49-F238E27FC236}">
                  <a16:creationId xmlns:a16="http://schemas.microsoft.com/office/drawing/2014/main" id="{61B67A5B-65EC-405B-9685-6ADEA107E9A8}"/>
                </a:ext>
              </a:extLst>
            </p:cNvPr>
            <p:cNvSpPr/>
            <p:nvPr/>
          </p:nvSpPr>
          <p:spPr>
            <a:xfrm rot="10800000">
              <a:off x="1656474" y="4594851"/>
              <a:ext cx="1456089" cy="1733240"/>
            </a:xfrm>
            <a:prstGeom prst="trapezoid">
              <a:avLst>
                <a:gd name="adj" fmla="val 1795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1" name="Trapecio 68">
              <a:extLst>
                <a:ext uri="{FF2B5EF4-FFF2-40B4-BE49-F238E27FC236}">
                  <a16:creationId xmlns:a16="http://schemas.microsoft.com/office/drawing/2014/main" id="{71629CBF-0B00-4E4E-9401-5CC7188E00BA}"/>
                </a:ext>
              </a:extLst>
            </p:cNvPr>
            <p:cNvSpPr/>
            <p:nvPr/>
          </p:nvSpPr>
          <p:spPr>
            <a:xfrm rot="10321386">
              <a:off x="1839204" y="4573140"/>
              <a:ext cx="158822" cy="1764000"/>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2" name="Trapecio 69">
              <a:extLst>
                <a:ext uri="{FF2B5EF4-FFF2-40B4-BE49-F238E27FC236}">
                  <a16:creationId xmlns:a16="http://schemas.microsoft.com/office/drawing/2014/main" id="{FD311085-D163-4E09-B74D-E46745454C3B}"/>
                </a:ext>
              </a:extLst>
            </p:cNvPr>
            <p:cNvSpPr/>
            <p:nvPr/>
          </p:nvSpPr>
          <p:spPr>
            <a:xfrm rot="10594848">
              <a:off x="2048425" y="4553402"/>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3" name="Trapecio 70">
              <a:extLst>
                <a:ext uri="{FF2B5EF4-FFF2-40B4-BE49-F238E27FC236}">
                  <a16:creationId xmlns:a16="http://schemas.microsoft.com/office/drawing/2014/main" id="{CD878216-950E-4074-8D71-772F481B496F}"/>
                </a:ext>
              </a:extLst>
            </p:cNvPr>
            <p:cNvSpPr/>
            <p:nvPr/>
          </p:nvSpPr>
          <p:spPr>
            <a:xfrm rot="10850651">
              <a:off x="2291256" y="4557185"/>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4" name="Trapecio 71">
              <a:extLst>
                <a:ext uri="{FF2B5EF4-FFF2-40B4-BE49-F238E27FC236}">
                  <a16:creationId xmlns:a16="http://schemas.microsoft.com/office/drawing/2014/main" id="{0F82C186-513C-45EA-A549-A024DC2BBDA3}"/>
                </a:ext>
              </a:extLst>
            </p:cNvPr>
            <p:cNvSpPr/>
            <p:nvPr/>
          </p:nvSpPr>
          <p:spPr>
            <a:xfrm rot="11031189">
              <a:off x="2520570" y="4558400"/>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5" name="Trapecio 72">
              <a:extLst>
                <a:ext uri="{FF2B5EF4-FFF2-40B4-BE49-F238E27FC236}">
                  <a16:creationId xmlns:a16="http://schemas.microsoft.com/office/drawing/2014/main" id="{C0F2C642-0953-4E91-BE35-02D3B36D41AB}"/>
                </a:ext>
              </a:extLst>
            </p:cNvPr>
            <p:cNvSpPr/>
            <p:nvPr/>
          </p:nvSpPr>
          <p:spPr>
            <a:xfrm rot="11130462">
              <a:off x="2757989" y="4561183"/>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6" name="Nube 73">
              <a:extLst>
                <a:ext uri="{FF2B5EF4-FFF2-40B4-BE49-F238E27FC236}">
                  <a16:creationId xmlns:a16="http://schemas.microsoft.com/office/drawing/2014/main" id="{5B778D97-810E-4DB9-8C83-B29E56873DD8}"/>
                </a:ext>
              </a:extLst>
            </p:cNvPr>
            <p:cNvSpPr/>
            <p:nvPr/>
          </p:nvSpPr>
          <p:spPr>
            <a:xfrm>
              <a:off x="1969874" y="4334885"/>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67" name="Nube 74">
              <a:extLst>
                <a:ext uri="{FF2B5EF4-FFF2-40B4-BE49-F238E27FC236}">
                  <a16:creationId xmlns:a16="http://schemas.microsoft.com/office/drawing/2014/main" id="{E8B2C53B-B412-4694-A1C0-4B332C430CF7}"/>
                </a:ext>
              </a:extLst>
            </p:cNvPr>
            <p:cNvSpPr/>
            <p:nvPr/>
          </p:nvSpPr>
          <p:spPr>
            <a:xfrm>
              <a:off x="2152695" y="4391645"/>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68" name="Nube 75">
              <a:extLst>
                <a:ext uri="{FF2B5EF4-FFF2-40B4-BE49-F238E27FC236}">
                  <a16:creationId xmlns:a16="http://schemas.microsoft.com/office/drawing/2014/main" id="{21F40D90-14E3-4356-8D3A-1565756FBD35}"/>
                </a:ext>
              </a:extLst>
            </p:cNvPr>
            <p:cNvSpPr/>
            <p:nvPr/>
          </p:nvSpPr>
          <p:spPr>
            <a:xfrm>
              <a:off x="2399663" y="4378387"/>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69" name="Nube 76">
              <a:extLst>
                <a:ext uri="{FF2B5EF4-FFF2-40B4-BE49-F238E27FC236}">
                  <a16:creationId xmlns:a16="http://schemas.microsoft.com/office/drawing/2014/main" id="{3F441FE8-45B4-4DBE-B7BC-EAC495AB8F46}"/>
                </a:ext>
              </a:extLst>
            </p:cNvPr>
            <p:cNvSpPr/>
            <p:nvPr/>
          </p:nvSpPr>
          <p:spPr>
            <a:xfrm>
              <a:off x="2598417" y="431598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70" name="Nube 77">
              <a:extLst>
                <a:ext uri="{FF2B5EF4-FFF2-40B4-BE49-F238E27FC236}">
                  <a16:creationId xmlns:a16="http://schemas.microsoft.com/office/drawing/2014/main" id="{9CC014B1-1B68-4397-9E24-0E85ECAF566A}"/>
                </a:ext>
              </a:extLst>
            </p:cNvPr>
            <p:cNvSpPr/>
            <p:nvPr/>
          </p:nvSpPr>
          <p:spPr>
            <a:xfrm>
              <a:off x="2826403" y="436519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71" name="Nube 78">
              <a:extLst>
                <a:ext uri="{FF2B5EF4-FFF2-40B4-BE49-F238E27FC236}">
                  <a16:creationId xmlns:a16="http://schemas.microsoft.com/office/drawing/2014/main" id="{17FFC837-74A3-480E-B40A-5579E44B3396}"/>
                </a:ext>
              </a:extLst>
            </p:cNvPr>
            <p:cNvSpPr/>
            <p:nvPr/>
          </p:nvSpPr>
          <p:spPr>
            <a:xfrm>
              <a:off x="2399663" y="4163406"/>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72" name="Elipse 79">
              <a:extLst>
                <a:ext uri="{FF2B5EF4-FFF2-40B4-BE49-F238E27FC236}">
                  <a16:creationId xmlns:a16="http://schemas.microsoft.com/office/drawing/2014/main" id="{FE420E93-847B-4DA8-B5BA-D722B540E505}"/>
                </a:ext>
              </a:extLst>
            </p:cNvPr>
            <p:cNvSpPr/>
            <p:nvPr/>
          </p:nvSpPr>
          <p:spPr>
            <a:xfrm>
              <a:off x="1893890" y="5085442"/>
              <a:ext cx="990239" cy="58782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00" dirty="0">
                <a:solidFill>
                  <a:schemeClr val="tx1"/>
                </a:solidFill>
              </a:endParaRPr>
            </a:p>
          </p:txBody>
        </p:sp>
        <p:sp>
          <p:nvSpPr>
            <p:cNvPr id="73" name="CuadroTexto 80">
              <a:extLst>
                <a:ext uri="{FF2B5EF4-FFF2-40B4-BE49-F238E27FC236}">
                  <a16:creationId xmlns:a16="http://schemas.microsoft.com/office/drawing/2014/main" id="{D72A2C71-7055-4B5C-8415-088EBF31AE60}"/>
                </a:ext>
              </a:extLst>
            </p:cNvPr>
            <p:cNvSpPr txBox="1"/>
            <p:nvPr/>
          </p:nvSpPr>
          <p:spPr>
            <a:xfrm>
              <a:off x="1851137" y="5224761"/>
              <a:ext cx="1093569" cy="307777"/>
            </a:xfrm>
            <a:prstGeom prst="rect">
              <a:avLst/>
            </a:prstGeom>
            <a:noFill/>
          </p:spPr>
          <p:txBody>
            <a:bodyPr wrap="none" rtlCol="0">
              <a:normAutofit lnSpcReduction="10000"/>
            </a:bodyPr>
            <a:lstStyle/>
            <a:p>
              <a:r>
                <a:rPr lang="es-ES" sz="1400" b="1" dirty="0">
                  <a:latin typeface="Aharoni" panose="02010803020104030203" pitchFamily="2" charset="-79"/>
                  <a:cs typeface="Aharoni" panose="02010803020104030203" pitchFamily="2" charset="-79"/>
                </a:rPr>
                <a:t>POPCORN</a:t>
              </a:r>
              <a:endParaRPr lang="es-ES" b="1" dirty="0">
                <a:latin typeface="Aharoni" panose="02010803020104030203" pitchFamily="2" charset="-79"/>
                <a:cs typeface="Aharoni" panose="02010803020104030203" pitchFamily="2" charset="-79"/>
              </a:endParaRPr>
            </a:p>
          </p:txBody>
        </p:sp>
      </p:grpSp>
      <p:grpSp>
        <p:nvGrpSpPr>
          <p:cNvPr id="74" name="Grupo 105">
            <a:extLst>
              <a:ext uri="{FF2B5EF4-FFF2-40B4-BE49-F238E27FC236}">
                <a16:creationId xmlns:a16="http://schemas.microsoft.com/office/drawing/2014/main" id="{DFCEA2AE-6D45-4C7D-8D32-905D62FAF808}"/>
              </a:ext>
            </a:extLst>
          </p:cNvPr>
          <p:cNvGrpSpPr>
            <a:grpSpLocks noChangeAspect="1"/>
          </p:cNvGrpSpPr>
          <p:nvPr userDrawn="1"/>
        </p:nvGrpSpPr>
        <p:grpSpPr>
          <a:xfrm rot="286853">
            <a:off x="3018420" y="4212364"/>
            <a:ext cx="1411191" cy="2393988"/>
            <a:chOff x="1656474" y="3869842"/>
            <a:chExt cx="1456089" cy="2470154"/>
          </a:xfrm>
        </p:grpSpPr>
        <p:sp>
          <p:nvSpPr>
            <p:cNvPr id="75" name="Nube 106">
              <a:extLst>
                <a:ext uri="{FF2B5EF4-FFF2-40B4-BE49-F238E27FC236}">
                  <a16:creationId xmlns:a16="http://schemas.microsoft.com/office/drawing/2014/main" id="{BF654FAD-CAE8-4531-B313-9238E55B0256}"/>
                </a:ext>
              </a:extLst>
            </p:cNvPr>
            <p:cNvSpPr/>
            <p:nvPr/>
          </p:nvSpPr>
          <p:spPr>
            <a:xfrm>
              <a:off x="2285596" y="3869842"/>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76" name="Nube 107">
              <a:extLst>
                <a:ext uri="{FF2B5EF4-FFF2-40B4-BE49-F238E27FC236}">
                  <a16:creationId xmlns:a16="http://schemas.microsoft.com/office/drawing/2014/main" id="{774DE327-C254-426F-AA15-DB63C41BED5F}"/>
                </a:ext>
              </a:extLst>
            </p:cNvPr>
            <p:cNvSpPr/>
            <p:nvPr/>
          </p:nvSpPr>
          <p:spPr>
            <a:xfrm>
              <a:off x="2009931" y="3997324"/>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77" name="Nube 108">
              <a:extLst>
                <a:ext uri="{FF2B5EF4-FFF2-40B4-BE49-F238E27FC236}">
                  <a16:creationId xmlns:a16="http://schemas.microsoft.com/office/drawing/2014/main" id="{EF6F3019-8BAA-4327-BC25-F32A72059BFE}"/>
                </a:ext>
              </a:extLst>
            </p:cNvPr>
            <p:cNvSpPr/>
            <p:nvPr/>
          </p:nvSpPr>
          <p:spPr>
            <a:xfrm>
              <a:off x="2085740" y="408246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78" name="Nube 109">
              <a:extLst>
                <a:ext uri="{FF2B5EF4-FFF2-40B4-BE49-F238E27FC236}">
                  <a16:creationId xmlns:a16="http://schemas.microsoft.com/office/drawing/2014/main" id="{4177676C-ED60-4400-AF43-B6FD0B09F2CC}"/>
                </a:ext>
              </a:extLst>
            </p:cNvPr>
            <p:cNvSpPr/>
            <p:nvPr/>
          </p:nvSpPr>
          <p:spPr>
            <a:xfrm>
              <a:off x="2265624" y="406687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79" name="Nube 110">
              <a:extLst>
                <a:ext uri="{FF2B5EF4-FFF2-40B4-BE49-F238E27FC236}">
                  <a16:creationId xmlns:a16="http://schemas.microsoft.com/office/drawing/2014/main" id="{4A3FC6BC-1AC8-45B5-9873-B0B41B0293E7}"/>
                </a:ext>
              </a:extLst>
            </p:cNvPr>
            <p:cNvSpPr/>
            <p:nvPr/>
          </p:nvSpPr>
          <p:spPr>
            <a:xfrm>
              <a:off x="2485962" y="4023444"/>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80" name="Nube 111">
              <a:extLst>
                <a:ext uri="{FF2B5EF4-FFF2-40B4-BE49-F238E27FC236}">
                  <a16:creationId xmlns:a16="http://schemas.microsoft.com/office/drawing/2014/main" id="{FBAE0AAB-FEE9-4EA5-8268-11B9B0E61B82}"/>
                </a:ext>
              </a:extLst>
            </p:cNvPr>
            <p:cNvSpPr/>
            <p:nvPr/>
          </p:nvSpPr>
          <p:spPr>
            <a:xfrm>
              <a:off x="1824554" y="4186729"/>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 name="Nube 112">
              <a:extLst>
                <a:ext uri="{FF2B5EF4-FFF2-40B4-BE49-F238E27FC236}">
                  <a16:creationId xmlns:a16="http://schemas.microsoft.com/office/drawing/2014/main" id="{FB40B7E0-4256-481F-BB3F-B937730C751F}"/>
                </a:ext>
              </a:extLst>
            </p:cNvPr>
            <p:cNvSpPr/>
            <p:nvPr/>
          </p:nvSpPr>
          <p:spPr>
            <a:xfrm>
              <a:off x="2154191" y="420746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82" name="Nube 113">
              <a:extLst>
                <a:ext uri="{FF2B5EF4-FFF2-40B4-BE49-F238E27FC236}">
                  <a16:creationId xmlns:a16="http://schemas.microsoft.com/office/drawing/2014/main" id="{120992AD-FD0E-4323-A81B-BD55BD1D5D3C}"/>
                </a:ext>
              </a:extLst>
            </p:cNvPr>
            <p:cNvSpPr/>
            <p:nvPr/>
          </p:nvSpPr>
          <p:spPr>
            <a:xfrm>
              <a:off x="2673702" y="4189326"/>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83" name="Nube 114">
              <a:extLst>
                <a:ext uri="{FF2B5EF4-FFF2-40B4-BE49-F238E27FC236}">
                  <a16:creationId xmlns:a16="http://schemas.microsoft.com/office/drawing/2014/main" id="{14BE841F-63A9-4A27-8FCE-4D7ECC929571}"/>
                </a:ext>
              </a:extLst>
            </p:cNvPr>
            <p:cNvSpPr/>
            <p:nvPr/>
          </p:nvSpPr>
          <p:spPr>
            <a:xfrm>
              <a:off x="1695600" y="4378387"/>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88" name="Trapecio 115">
              <a:extLst>
                <a:ext uri="{FF2B5EF4-FFF2-40B4-BE49-F238E27FC236}">
                  <a16:creationId xmlns:a16="http://schemas.microsoft.com/office/drawing/2014/main" id="{517C774D-8575-48C4-A9DA-0E8328C03415}"/>
                </a:ext>
              </a:extLst>
            </p:cNvPr>
            <p:cNvSpPr/>
            <p:nvPr/>
          </p:nvSpPr>
          <p:spPr>
            <a:xfrm rot="10800000">
              <a:off x="1656474" y="4594851"/>
              <a:ext cx="1456089" cy="1733240"/>
            </a:xfrm>
            <a:prstGeom prst="trapezoid">
              <a:avLst>
                <a:gd name="adj" fmla="val 1795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9" name="Trapecio 116">
              <a:extLst>
                <a:ext uri="{FF2B5EF4-FFF2-40B4-BE49-F238E27FC236}">
                  <a16:creationId xmlns:a16="http://schemas.microsoft.com/office/drawing/2014/main" id="{5CA1FDA5-1C5B-4540-8074-88D546AE5EB8}"/>
                </a:ext>
              </a:extLst>
            </p:cNvPr>
            <p:cNvSpPr/>
            <p:nvPr/>
          </p:nvSpPr>
          <p:spPr>
            <a:xfrm rot="10321386">
              <a:off x="1839204" y="4573140"/>
              <a:ext cx="158822" cy="1764000"/>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0" name="Trapecio 117">
              <a:extLst>
                <a:ext uri="{FF2B5EF4-FFF2-40B4-BE49-F238E27FC236}">
                  <a16:creationId xmlns:a16="http://schemas.microsoft.com/office/drawing/2014/main" id="{9BC4E7FA-F2B7-461D-82B1-2A9AEA124646}"/>
                </a:ext>
              </a:extLst>
            </p:cNvPr>
            <p:cNvSpPr/>
            <p:nvPr/>
          </p:nvSpPr>
          <p:spPr>
            <a:xfrm rot="10594848">
              <a:off x="2048425" y="4553402"/>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1" name="Trapecio 118">
              <a:extLst>
                <a:ext uri="{FF2B5EF4-FFF2-40B4-BE49-F238E27FC236}">
                  <a16:creationId xmlns:a16="http://schemas.microsoft.com/office/drawing/2014/main" id="{B81C7581-0013-4689-BBC6-D512A1E061D6}"/>
                </a:ext>
              </a:extLst>
            </p:cNvPr>
            <p:cNvSpPr/>
            <p:nvPr/>
          </p:nvSpPr>
          <p:spPr>
            <a:xfrm rot="10850651">
              <a:off x="2291256" y="4557185"/>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2" name="Trapecio 119">
              <a:extLst>
                <a:ext uri="{FF2B5EF4-FFF2-40B4-BE49-F238E27FC236}">
                  <a16:creationId xmlns:a16="http://schemas.microsoft.com/office/drawing/2014/main" id="{B8D30CF7-46C1-4E76-A78C-2DB78B5EA901}"/>
                </a:ext>
              </a:extLst>
            </p:cNvPr>
            <p:cNvSpPr/>
            <p:nvPr/>
          </p:nvSpPr>
          <p:spPr>
            <a:xfrm rot="11031189">
              <a:off x="2520570" y="4558400"/>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3" name="Trapecio 120">
              <a:extLst>
                <a:ext uri="{FF2B5EF4-FFF2-40B4-BE49-F238E27FC236}">
                  <a16:creationId xmlns:a16="http://schemas.microsoft.com/office/drawing/2014/main" id="{C5DE0A41-11E3-407F-99E9-474A055AA319}"/>
                </a:ext>
              </a:extLst>
            </p:cNvPr>
            <p:cNvSpPr/>
            <p:nvPr/>
          </p:nvSpPr>
          <p:spPr>
            <a:xfrm rot="11130462">
              <a:off x="2757989" y="4561183"/>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4" name="Nube 121">
              <a:extLst>
                <a:ext uri="{FF2B5EF4-FFF2-40B4-BE49-F238E27FC236}">
                  <a16:creationId xmlns:a16="http://schemas.microsoft.com/office/drawing/2014/main" id="{7BB9DFD3-02B4-4439-A105-E6D39BD05FAC}"/>
                </a:ext>
              </a:extLst>
            </p:cNvPr>
            <p:cNvSpPr/>
            <p:nvPr/>
          </p:nvSpPr>
          <p:spPr>
            <a:xfrm>
              <a:off x="1969874" y="4334885"/>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95" name="Nube 122">
              <a:extLst>
                <a:ext uri="{FF2B5EF4-FFF2-40B4-BE49-F238E27FC236}">
                  <a16:creationId xmlns:a16="http://schemas.microsoft.com/office/drawing/2014/main" id="{67BF3064-4902-4189-9483-91419A05F8B8}"/>
                </a:ext>
              </a:extLst>
            </p:cNvPr>
            <p:cNvSpPr/>
            <p:nvPr/>
          </p:nvSpPr>
          <p:spPr>
            <a:xfrm>
              <a:off x="2152695" y="4391645"/>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96" name="Nube 123">
              <a:extLst>
                <a:ext uri="{FF2B5EF4-FFF2-40B4-BE49-F238E27FC236}">
                  <a16:creationId xmlns:a16="http://schemas.microsoft.com/office/drawing/2014/main" id="{C669DF67-D3E2-4854-B0FA-B149DC9D6B8B}"/>
                </a:ext>
              </a:extLst>
            </p:cNvPr>
            <p:cNvSpPr/>
            <p:nvPr/>
          </p:nvSpPr>
          <p:spPr>
            <a:xfrm>
              <a:off x="2399663" y="4378387"/>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97" name="Nube 124">
              <a:extLst>
                <a:ext uri="{FF2B5EF4-FFF2-40B4-BE49-F238E27FC236}">
                  <a16:creationId xmlns:a16="http://schemas.microsoft.com/office/drawing/2014/main" id="{3E1148F1-89DE-4C39-84ED-D4A089880DB3}"/>
                </a:ext>
              </a:extLst>
            </p:cNvPr>
            <p:cNvSpPr/>
            <p:nvPr/>
          </p:nvSpPr>
          <p:spPr>
            <a:xfrm>
              <a:off x="2598417" y="431598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98" name="Nube 125">
              <a:extLst>
                <a:ext uri="{FF2B5EF4-FFF2-40B4-BE49-F238E27FC236}">
                  <a16:creationId xmlns:a16="http://schemas.microsoft.com/office/drawing/2014/main" id="{8BFBBC78-F441-418E-8543-09889478A2B8}"/>
                </a:ext>
              </a:extLst>
            </p:cNvPr>
            <p:cNvSpPr/>
            <p:nvPr/>
          </p:nvSpPr>
          <p:spPr>
            <a:xfrm>
              <a:off x="2826403" y="436519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99" name="Nube 126">
              <a:extLst>
                <a:ext uri="{FF2B5EF4-FFF2-40B4-BE49-F238E27FC236}">
                  <a16:creationId xmlns:a16="http://schemas.microsoft.com/office/drawing/2014/main" id="{870732B3-7BB0-4382-9AD4-6EBEB565C860}"/>
                </a:ext>
              </a:extLst>
            </p:cNvPr>
            <p:cNvSpPr/>
            <p:nvPr/>
          </p:nvSpPr>
          <p:spPr>
            <a:xfrm>
              <a:off x="2399663" y="4163406"/>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00" name="Elipse 127">
              <a:extLst>
                <a:ext uri="{FF2B5EF4-FFF2-40B4-BE49-F238E27FC236}">
                  <a16:creationId xmlns:a16="http://schemas.microsoft.com/office/drawing/2014/main" id="{752CEFE3-3E4F-41D9-B9E9-B77EC768EB5C}"/>
                </a:ext>
              </a:extLst>
            </p:cNvPr>
            <p:cNvSpPr/>
            <p:nvPr/>
          </p:nvSpPr>
          <p:spPr>
            <a:xfrm>
              <a:off x="1893890" y="5085442"/>
              <a:ext cx="990239" cy="58782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00" dirty="0">
                <a:solidFill>
                  <a:schemeClr val="tx1"/>
                </a:solidFill>
              </a:endParaRPr>
            </a:p>
          </p:txBody>
        </p:sp>
        <p:sp>
          <p:nvSpPr>
            <p:cNvPr id="101" name="CuadroTexto 128">
              <a:extLst>
                <a:ext uri="{FF2B5EF4-FFF2-40B4-BE49-F238E27FC236}">
                  <a16:creationId xmlns:a16="http://schemas.microsoft.com/office/drawing/2014/main" id="{E294006B-F2C1-46B3-82E2-A9FFD4B0900F}"/>
                </a:ext>
              </a:extLst>
            </p:cNvPr>
            <p:cNvSpPr txBox="1"/>
            <p:nvPr/>
          </p:nvSpPr>
          <p:spPr>
            <a:xfrm>
              <a:off x="1851137" y="5224761"/>
              <a:ext cx="1093569" cy="307777"/>
            </a:xfrm>
            <a:prstGeom prst="rect">
              <a:avLst/>
            </a:prstGeom>
            <a:noFill/>
          </p:spPr>
          <p:txBody>
            <a:bodyPr wrap="none" rtlCol="0">
              <a:normAutofit lnSpcReduction="10000"/>
            </a:bodyPr>
            <a:lstStyle/>
            <a:p>
              <a:r>
                <a:rPr lang="es-ES" sz="1400" b="1" dirty="0">
                  <a:latin typeface="Aharoni" panose="02010803020104030203" pitchFamily="2" charset="-79"/>
                  <a:cs typeface="Aharoni" panose="02010803020104030203" pitchFamily="2" charset="-79"/>
                </a:rPr>
                <a:t>POPCORN</a:t>
              </a:r>
              <a:endParaRPr lang="es-ES" b="1" dirty="0">
                <a:latin typeface="Aharoni" panose="02010803020104030203" pitchFamily="2" charset="-79"/>
                <a:cs typeface="Aharoni" panose="02010803020104030203" pitchFamily="2" charset="-79"/>
              </a:endParaRPr>
            </a:p>
          </p:txBody>
        </p:sp>
      </p:grpSp>
      <p:grpSp>
        <p:nvGrpSpPr>
          <p:cNvPr id="102" name="Grupo 81">
            <a:extLst>
              <a:ext uri="{FF2B5EF4-FFF2-40B4-BE49-F238E27FC236}">
                <a16:creationId xmlns:a16="http://schemas.microsoft.com/office/drawing/2014/main" id="{EA61D627-FFE1-482D-8AE1-5E8575195977}"/>
              </a:ext>
            </a:extLst>
          </p:cNvPr>
          <p:cNvGrpSpPr>
            <a:grpSpLocks noChangeAspect="1"/>
          </p:cNvGrpSpPr>
          <p:nvPr userDrawn="1"/>
        </p:nvGrpSpPr>
        <p:grpSpPr>
          <a:xfrm>
            <a:off x="1921470" y="4313394"/>
            <a:ext cx="1411191" cy="2393988"/>
            <a:chOff x="1656474" y="3869842"/>
            <a:chExt cx="1456089" cy="2470154"/>
          </a:xfrm>
        </p:grpSpPr>
        <p:sp>
          <p:nvSpPr>
            <p:cNvPr id="103" name="Nube 82">
              <a:extLst>
                <a:ext uri="{FF2B5EF4-FFF2-40B4-BE49-F238E27FC236}">
                  <a16:creationId xmlns:a16="http://schemas.microsoft.com/office/drawing/2014/main" id="{838CFA21-565F-4D53-AEBD-FB24A7F055A4}"/>
                </a:ext>
              </a:extLst>
            </p:cNvPr>
            <p:cNvSpPr/>
            <p:nvPr/>
          </p:nvSpPr>
          <p:spPr>
            <a:xfrm>
              <a:off x="2285596" y="3869842"/>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04" name="Nube 83">
              <a:extLst>
                <a:ext uri="{FF2B5EF4-FFF2-40B4-BE49-F238E27FC236}">
                  <a16:creationId xmlns:a16="http://schemas.microsoft.com/office/drawing/2014/main" id="{22F4E0D4-6F72-43C3-B189-5F4AF77B4D6C}"/>
                </a:ext>
              </a:extLst>
            </p:cNvPr>
            <p:cNvSpPr/>
            <p:nvPr/>
          </p:nvSpPr>
          <p:spPr>
            <a:xfrm>
              <a:off x="2009931" y="3997324"/>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05" name="Nube 84">
              <a:extLst>
                <a:ext uri="{FF2B5EF4-FFF2-40B4-BE49-F238E27FC236}">
                  <a16:creationId xmlns:a16="http://schemas.microsoft.com/office/drawing/2014/main" id="{83808976-E498-429D-9B8A-D65D089D702A}"/>
                </a:ext>
              </a:extLst>
            </p:cNvPr>
            <p:cNvSpPr/>
            <p:nvPr/>
          </p:nvSpPr>
          <p:spPr>
            <a:xfrm>
              <a:off x="2085740" y="408246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25" name="Nube 85">
              <a:extLst>
                <a:ext uri="{FF2B5EF4-FFF2-40B4-BE49-F238E27FC236}">
                  <a16:creationId xmlns:a16="http://schemas.microsoft.com/office/drawing/2014/main" id="{FA0E9A52-7E7F-4685-ABF1-714DF7016B81}"/>
                </a:ext>
              </a:extLst>
            </p:cNvPr>
            <p:cNvSpPr/>
            <p:nvPr/>
          </p:nvSpPr>
          <p:spPr>
            <a:xfrm>
              <a:off x="2265624" y="406687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26" name="Nube 86">
              <a:extLst>
                <a:ext uri="{FF2B5EF4-FFF2-40B4-BE49-F238E27FC236}">
                  <a16:creationId xmlns:a16="http://schemas.microsoft.com/office/drawing/2014/main" id="{C489BBF4-6B28-4E4D-96D1-E76EB1D769C9}"/>
                </a:ext>
              </a:extLst>
            </p:cNvPr>
            <p:cNvSpPr/>
            <p:nvPr/>
          </p:nvSpPr>
          <p:spPr>
            <a:xfrm>
              <a:off x="2485962" y="4023444"/>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27" name="Nube 87">
              <a:extLst>
                <a:ext uri="{FF2B5EF4-FFF2-40B4-BE49-F238E27FC236}">
                  <a16:creationId xmlns:a16="http://schemas.microsoft.com/office/drawing/2014/main" id="{0A8F11EE-1964-4AAF-88A1-65522F1E5F08}"/>
                </a:ext>
              </a:extLst>
            </p:cNvPr>
            <p:cNvSpPr/>
            <p:nvPr/>
          </p:nvSpPr>
          <p:spPr>
            <a:xfrm>
              <a:off x="1824554" y="4186729"/>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8" name="Nube 88">
              <a:extLst>
                <a:ext uri="{FF2B5EF4-FFF2-40B4-BE49-F238E27FC236}">
                  <a16:creationId xmlns:a16="http://schemas.microsoft.com/office/drawing/2014/main" id="{F8F4BC7B-1C18-453D-A99E-6932F914F69E}"/>
                </a:ext>
              </a:extLst>
            </p:cNvPr>
            <p:cNvSpPr/>
            <p:nvPr/>
          </p:nvSpPr>
          <p:spPr>
            <a:xfrm>
              <a:off x="2154191" y="420746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29" name="Nube 89">
              <a:extLst>
                <a:ext uri="{FF2B5EF4-FFF2-40B4-BE49-F238E27FC236}">
                  <a16:creationId xmlns:a16="http://schemas.microsoft.com/office/drawing/2014/main" id="{DBA3DE6A-247A-48A6-8546-58AEB1BC0668}"/>
                </a:ext>
              </a:extLst>
            </p:cNvPr>
            <p:cNvSpPr/>
            <p:nvPr/>
          </p:nvSpPr>
          <p:spPr>
            <a:xfrm>
              <a:off x="2673702" y="4189326"/>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30" name="Nube 90">
              <a:extLst>
                <a:ext uri="{FF2B5EF4-FFF2-40B4-BE49-F238E27FC236}">
                  <a16:creationId xmlns:a16="http://schemas.microsoft.com/office/drawing/2014/main" id="{CE1B7647-BC23-4076-A586-9E53A10672F5}"/>
                </a:ext>
              </a:extLst>
            </p:cNvPr>
            <p:cNvSpPr/>
            <p:nvPr/>
          </p:nvSpPr>
          <p:spPr>
            <a:xfrm>
              <a:off x="1695600" y="4378387"/>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31" name="Trapecio 91">
              <a:extLst>
                <a:ext uri="{FF2B5EF4-FFF2-40B4-BE49-F238E27FC236}">
                  <a16:creationId xmlns:a16="http://schemas.microsoft.com/office/drawing/2014/main" id="{85A9370F-AABC-4A6B-8A8D-96F2EFE7FB37}"/>
                </a:ext>
              </a:extLst>
            </p:cNvPr>
            <p:cNvSpPr/>
            <p:nvPr/>
          </p:nvSpPr>
          <p:spPr>
            <a:xfrm rot="10800000">
              <a:off x="1656474" y="4594851"/>
              <a:ext cx="1456089" cy="1733240"/>
            </a:xfrm>
            <a:prstGeom prst="trapezoid">
              <a:avLst>
                <a:gd name="adj" fmla="val 1795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2" name="Trapecio 92">
              <a:extLst>
                <a:ext uri="{FF2B5EF4-FFF2-40B4-BE49-F238E27FC236}">
                  <a16:creationId xmlns:a16="http://schemas.microsoft.com/office/drawing/2014/main" id="{B5A463B2-D263-4903-8438-7D05EF66FC20}"/>
                </a:ext>
              </a:extLst>
            </p:cNvPr>
            <p:cNvSpPr/>
            <p:nvPr/>
          </p:nvSpPr>
          <p:spPr>
            <a:xfrm rot="10321386">
              <a:off x="1839204" y="4573140"/>
              <a:ext cx="158822" cy="1764000"/>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3" name="Trapecio 93">
              <a:extLst>
                <a:ext uri="{FF2B5EF4-FFF2-40B4-BE49-F238E27FC236}">
                  <a16:creationId xmlns:a16="http://schemas.microsoft.com/office/drawing/2014/main" id="{3D296429-B676-4777-BE92-324262ADCC0C}"/>
                </a:ext>
              </a:extLst>
            </p:cNvPr>
            <p:cNvSpPr/>
            <p:nvPr/>
          </p:nvSpPr>
          <p:spPr>
            <a:xfrm rot="10594848">
              <a:off x="2048425" y="4553402"/>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4" name="Trapecio 94">
              <a:extLst>
                <a:ext uri="{FF2B5EF4-FFF2-40B4-BE49-F238E27FC236}">
                  <a16:creationId xmlns:a16="http://schemas.microsoft.com/office/drawing/2014/main" id="{79006122-7DC2-4727-9AA2-B048BAA50A4C}"/>
                </a:ext>
              </a:extLst>
            </p:cNvPr>
            <p:cNvSpPr/>
            <p:nvPr/>
          </p:nvSpPr>
          <p:spPr>
            <a:xfrm rot="10850651">
              <a:off x="2291256" y="4557185"/>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5" name="Trapecio 95">
              <a:extLst>
                <a:ext uri="{FF2B5EF4-FFF2-40B4-BE49-F238E27FC236}">
                  <a16:creationId xmlns:a16="http://schemas.microsoft.com/office/drawing/2014/main" id="{EC3E1558-8D4F-452A-9955-0203731E6D61}"/>
                </a:ext>
              </a:extLst>
            </p:cNvPr>
            <p:cNvSpPr/>
            <p:nvPr/>
          </p:nvSpPr>
          <p:spPr>
            <a:xfrm rot="11031189">
              <a:off x="2520570" y="4558400"/>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7" name="Trapecio 96">
              <a:extLst>
                <a:ext uri="{FF2B5EF4-FFF2-40B4-BE49-F238E27FC236}">
                  <a16:creationId xmlns:a16="http://schemas.microsoft.com/office/drawing/2014/main" id="{B25D00B0-4F4E-4F41-B2E8-428A99E74C62}"/>
                </a:ext>
              </a:extLst>
            </p:cNvPr>
            <p:cNvSpPr/>
            <p:nvPr/>
          </p:nvSpPr>
          <p:spPr>
            <a:xfrm rot="11130462">
              <a:off x="2757989" y="4561183"/>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8" name="Nube 97">
              <a:extLst>
                <a:ext uri="{FF2B5EF4-FFF2-40B4-BE49-F238E27FC236}">
                  <a16:creationId xmlns:a16="http://schemas.microsoft.com/office/drawing/2014/main" id="{0AE20F35-8798-4365-BD16-6891F7E0762A}"/>
                </a:ext>
              </a:extLst>
            </p:cNvPr>
            <p:cNvSpPr/>
            <p:nvPr/>
          </p:nvSpPr>
          <p:spPr>
            <a:xfrm>
              <a:off x="1969874" y="4334885"/>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39" name="Nube 98">
              <a:extLst>
                <a:ext uri="{FF2B5EF4-FFF2-40B4-BE49-F238E27FC236}">
                  <a16:creationId xmlns:a16="http://schemas.microsoft.com/office/drawing/2014/main" id="{6EAEF35F-175C-4A56-BCEA-EB98D8DD51F4}"/>
                </a:ext>
              </a:extLst>
            </p:cNvPr>
            <p:cNvSpPr/>
            <p:nvPr/>
          </p:nvSpPr>
          <p:spPr>
            <a:xfrm>
              <a:off x="2152695" y="4391645"/>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40" name="Nube 99">
              <a:extLst>
                <a:ext uri="{FF2B5EF4-FFF2-40B4-BE49-F238E27FC236}">
                  <a16:creationId xmlns:a16="http://schemas.microsoft.com/office/drawing/2014/main" id="{AD8FEC7C-4369-41E1-90D7-17D8E712A6C4}"/>
                </a:ext>
              </a:extLst>
            </p:cNvPr>
            <p:cNvSpPr/>
            <p:nvPr/>
          </p:nvSpPr>
          <p:spPr>
            <a:xfrm>
              <a:off x="2399663" y="4378387"/>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41" name="Nube 100">
              <a:extLst>
                <a:ext uri="{FF2B5EF4-FFF2-40B4-BE49-F238E27FC236}">
                  <a16:creationId xmlns:a16="http://schemas.microsoft.com/office/drawing/2014/main" id="{29529B71-F290-4715-B0F9-73A5F3D0BBCC}"/>
                </a:ext>
              </a:extLst>
            </p:cNvPr>
            <p:cNvSpPr/>
            <p:nvPr/>
          </p:nvSpPr>
          <p:spPr>
            <a:xfrm>
              <a:off x="2598417" y="431598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42" name="Nube 101">
              <a:extLst>
                <a:ext uri="{FF2B5EF4-FFF2-40B4-BE49-F238E27FC236}">
                  <a16:creationId xmlns:a16="http://schemas.microsoft.com/office/drawing/2014/main" id="{A02D739C-72D2-4F7D-8E25-12366023280B}"/>
                </a:ext>
              </a:extLst>
            </p:cNvPr>
            <p:cNvSpPr/>
            <p:nvPr/>
          </p:nvSpPr>
          <p:spPr>
            <a:xfrm>
              <a:off x="2826403" y="436519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43" name="Nube 102">
              <a:extLst>
                <a:ext uri="{FF2B5EF4-FFF2-40B4-BE49-F238E27FC236}">
                  <a16:creationId xmlns:a16="http://schemas.microsoft.com/office/drawing/2014/main" id="{45C49B52-2A85-4E7D-A0DA-2BC77FC897DC}"/>
                </a:ext>
              </a:extLst>
            </p:cNvPr>
            <p:cNvSpPr/>
            <p:nvPr/>
          </p:nvSpPr>
          <p:spPr>
            <a:xfrm>
              <a:off x="2399663" y="4163406"/>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44" name="Elipse 103">
              <a:extLst>
                <a:ext uri="{FF2B5EF4-FFF2-40B4-BE49-F238E27FC236}">
                  <a16:creationId xmlns:a16="http://schemas.microsoft.com/office/drawing/2014/main" id="{AB60BE31-36C3-46EB-8543-A4629825EB14}"/>
                </a:ext>
              </a:extLst>
            </p:cNvPr>
            <p:cNvSpPr/>
            <p:nvPr/>
          </p:nvSpPr>
          <p:spPr>
            <a:xfrm>
              <a:off x="1893890" y="5085442"/>
              <a:ext cx="990239" cy="58782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00" dirty="0">
                <a:solidFill>
                  <a:schemeClr val="tx1"/>
                </a:solidFill>
              </a:endParaRPr>
            </a:p>
          </p:txBody>
        </p:sp>
        <p:sp>
          <p:nvSpPr>
            <p:cNvPr id="145" name="CuadroTexto 104">
              <a:extLst>
                <a:ext uri="{FF2B5EF4-FFF2-40B4-BE49-F238E27FC236}">
                  <a16:creationId xmlns:a16="http://schemas.microsoft.com/office/drawing/2014/main" id="{78B54F41-6589-433D-806E-38FA46E37A4C}"/>
                </a:ext>
              </a:extLst>
            </p:cNvPr>
            <p:cNvSpPr txBox="1"/>
            <p:nvPr/>
          </p:nvSpPr>
          <p:spPr>
            <a:xfrm>
              <a:off x="1851137" y="5224761"/>
              <a:ext cx="1093569" cy="307777"/>
            </a:xfrm>
            <a:prstGeom prst="rect">
              <a:avLst/>
            </a:prstGeom>
            <a:noFill/>
          </p:spPr>
          <p:txBody>
            <a:bodyPr wrap="none" rtlCol="0">
              <a:normAutofit lnSpcReduction="10000"/>
            </a:bodyPr>
            <a:lstStyle/>
            <a:p>
              <a:r>
                <a:rPr lang="es-ES" sz="1400" b="1" dirty="0">
                  <a:latin typeface="Aharoni" panose="02010803020104030203" pitchFamily="2" charset="-79"/>
                  <a:cs typeface="Aharoni" panose="02010803020104030203" pitchFamily="2" charset="-79"/>
                </a:rPr>
                <a:t>POPCORN</a:t>
              </a:r>
              <a:endParaRPr lang="es-ES" b="1" dirty="0">
                <a:latin typeface="Aharoni" panose="02010803020104030203" pitchFamily="2" charset="-79"/>
                <a:cs typeface="Aharoni" panose="02010803020104030203" pitchFamily="2" charset="-79"/>
              </a:endParaRPr>
            </a:p>
          </p:txBody>
        </p:sp>
      </p:grpSp>
    </p:spTree>
    <p:extLst>
      <p:ext uri="{BB962C8B-B14F-4D97-AF65-F5344CB8AC3E}">
        <p14:creationId xmlns:p14="http://schemas.microsoft.com/office/powerpoint/2010/main" val="426331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040_Hepburn_Template_SlidesMania_6">
    <p:spTree>
      <p:nvGrpSpPr>
        <p:cNvPr id="1" name=""/>
        <p:cNvGrpSpPr/>
        <p:nvPr/>
      </p:nvGrpSpPr>
      <p:grpSpPr>
        <a:xfrm>
          <a:off x="0" y="0"/>
          <a:ext cx="0" cy="0"/>
          <a:chOff x="0" y="0"/>
          <a:chExt cx="0" cy="0"/>
        </a:xfrm>
      </p:grpSpPr>
      <p:sp>
        <p:nvSpPr>
          <p:cNvPr id="84" name="Rectángulo 58">
            <a:extLst>
              <a:ext uri="{FF2B5EF4-FFF2-40B4-BE49-F238E27FC236}">
                <a16:creationId xmlns:a16="http://schemas.microsoft.com/office/drawing/2014/main" id="{E846BCE3-8B0B-4163-8096-C2A7A75C8876}"/>
              </a:ext>
            </a:extLst>
          </p:cNvPr>
          <p:cNvSpPr/>
          <p:nvPr userDrawn="1"/>
        </p:nvSpPr>
        <p:spPr>
          <a:xfrm>
            <a:off x="11318092" y="369956"/>
            <a:ext cx="879585" cy="648804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Rectángulo 57">
            <a:extLst>
              <a:ext uri="{FF2B5EF4-FFF2-40B4-BE49-F238E27FC236}">
                <a16:creationId xmlns:a16="http://schemas.microsoft.com/office/drawing/2014/main" id="{C0D64492-BBB8-4857-86B7-103FB87638DB}"/>
              </a:ext>
            </a:extLst>
          </p:cNvPr>
          <p:cNvSpPr/>
          <p:nvPr userDrawn="1"/>
        </p:nvSpPr>
        <p:spPr>
          <a:xfrm>
            <a:off x="-3167" y="441576"/>
            <a:ext cx="879585" cy="64164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6" name="Rectángulo 56">
            <a:extLst>
              <a:ext uri="{FF2B5EF4-FFF2-40B4-BE49-F238E27FC236}">
                <a16:creationId xmlns:a16="http://schemas.microsoft.com/office/drawing/2014/main" id="{D4241DF1-F36D-4A56-91CB-194C9F52D592}"/>
              </a:ext>
            </a:extLst>
          </p:cNvPr>
          <p:cNvSpPr/>
          <p:nvPr userDrawn="1"/>
        </p:nvSpPr>
        <p:spPr>
          <a:xfrm>
            <a:off x="0" y="-26757"/>
            <a:ext cx="12192000" cy="5283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7" name="Rectángulo 54">
            <a:extLst>
              <a:ext uri="{FF2B5EF4-FFF2-40B4-BE49-F238E27FC236}">
                <a16:creationId xmlns:a16="http://schemas.microsoft.com/office/drawing/2014/main" id="{C86589CF-0C1F-418D-AA1A-49A4A61639E3}"/>
              </a:ext>
            </a:extLst>
          </p:cNvPr>
          <p:cNvSpPr/>
          <p:nvPr userDrawn="1"/>
        </p:nvSpPr>
        <p:spPr>
          <a:xfrm>
            <a:off x="867182" y="5392998"/>
            <a:ext cx="10456392" cy="1474237"/>
          </a:xfrm>
          <a:prstGeom prst="rect">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6" name="Grupo 55">
            <a:extLst>
              <a:ext uri="{FF2B5EF4-FFF2-40B4-BE49-F238E27FC236}">
                <a16:creationId xmlns:a16="http://schemas.microsoft.com/office/drawing/2014/main" id="{822A152F-8851-4E18-9D4D-0ADBC60981AE}"/>
              </a:ext>
            </a:extLst>
          </p:cNvPr>
          <p:cNvGrpSpPr>
            <a:grpSpLocks noChangeAspect="1"/>
          </p:cNvGrpSpPr>
          <p:nvPr userDrawn="1"/>
        </p:nvGrpSpPr>
        <p:grpSpPr>
          <a:xfrm rot="20952775">
            <a:off x="8428017" y="4318578"/>
            <a:ext cx="1411191" cy="2393988"/>
            <a:chOff x="1656474" y="3869842"/>
            <a:chExt cx="1456089" cy="2470154"/>
          </a:xfrm>
        </p:grpSpPr>
        <p:sp>
          <p:nvSpPr>
            <p:cNvPr id="7" name="Nube 60">
              <a:extLst>
                <a:ext uri="{FF2B5EF4-FFF2-40B4-BE49-F238E27FC236}">
                  <a16:creationId xmlns:a16="http://schemas.microsoft.com/office/drawing/2014/main" id="{B4572F7D-87EF-4883-8478-DA7347E5FDE6}"/>
                </a:ext>
              </a:extLst>
            </p:cNvPr>
            <p:cNvSpPr/>
            <p:nvPr/>
          </p:nvSpPr>
          <p:spPr>
            <a:xfrm>
              <a:off x="2285596" y="3869842"/>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8" name="Nube 61">
              <a:extLst>
                <a:ext uri="{FF2B5EF4-FFF2-40B4-BE49-F238E27FC236}">
                  <a16:creationId xmlns:a16="http://schemas.microsoft.com/office/drawing/2014/main" id="{4AE83168-B43E-4647-A3BD-1436C1A2A49A}"/>
                </a:ext>
              </a:extLst>
            </p:cNvPr>
            <p:cNvSpPr/>
            <p:nvPr/>
          </p:nvSpPr>
          <p:spPr>
            <a:xfrm>
              <a:off x="2009931" y="3997324"/>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9" name="Nube 62">
              <a:extLst>
                <a:ext uri="{FF2B5EF4-FFF2-40B4-BE49-F238E27FC236}">
                  <a16:creationId xmlns:a16="http://schemas.microsoft.com/office/drawing/2014/main" id="{8231866B-7ECF-4C30-A431-29DD27852D22}"/>
                </a:ext>
              </a:extLst>
            </p:cNvPr>
            <p:cNvSpPr/>
            <p:nvPr/>
          </p:nvSpPr>
          <p:spPr>
            <a:xfrm>
              <a:off x="2085740" y="408246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0" name="Nube 63">
              <a:extLst>
                <a:ext uri="{FF2B5EF4-FFF2-40B4-BE49-F238E27FC236}">
                  <a16:creationId xmlns:a16="http://schemas.microsoft.com/office/drawing/2014/main" id="{C34D0C8B-A201-49C4-B6D7-0FD726E07200}"/>
                </a:ext>
              </a:extLst>
            </p:cNvPr>
            <p:cNvSpPr/>
            <p:nvPr/>
          </p:nvSpPr>
          <p:spPr>
            <a:xfrm>
              <a:off x="2265624" y="406687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1" name="Nube 64">
              <a:extLst>
                <a:ext uri="{FF2B5EF4-FFF2-40B4-BE49-F238E27FC236}">
                  <a16:creationId xmlns:a16="http://schemas.microsoft.com/office/drawing/2014/main" id="{7506B47B-CDFE-421D-B89E-C2F52D350739}"/>
                </a:ext>
              </a:extLst>
            </p:cNvPr>
            <p:cNvSpPr/>
            <p:nvPr/>
          </p:nvSpPr>
          <p:spPr>
            <a:xfrm>
              <a:off x="2485962" y="4023444"/>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2" name="Nube 65">
              <a:extLst>
                <a:ext uri="{FF2B5EF4-FFF2-40B4-BE49-F238E27FC236}">
                  <a16:creationId xmlns:a16="http://schemas.microsoft.com/office/drawing/2014/main" id="{B8266F53-5E38-4BDF-BE86-64256AD4EC61}"/>
                </a:ext>
              </a:extLst>
            </p:cNvPr>
            <p:cNvSpPr/>
            <p:nvPr/>
          </p:nvSpPr>
          <p:spPr>
            <a:xfrm>
              <a:off x="1824554" y="4186729"/>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Nube 66">
              <a:extLst>
                <a:ext uri="{FF2B5EF4-FFF2-40B4-BE49-F238E27FC236}">
                  <a16:creationId xmlns:a16="http://schemas.microsoft.com/office/drawing/2014/main" id="{14945B9C-CF15-4A0B-B067-DFC3DAECCDF4}"/>
                </a:ext>
              </a:extLst>
            </p:cNvPr>
            <p:cNvSpPr/>
            <p:nvPr/>
          </p:nvSpPr>
          <p:spPr>
            <a:xfrm>
              <a:off x="2154191" y="420746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4" name="Nube 67">
              <a:extLst>
                <a:ext uri="{FF2B5EF4-FFF2-40B4-BE49-F238E27FC236}">
                  <a16:creationId xmlns:a16="http://schemas.microsoft.com/office/drawing/2014/main" id="{128AB369-20C2-47A5-9A40-C2ECCE3D14F4}"/>
                </a:ext>
              </a:extLst>
            </p:cNvPr>
            <p:cNvSpPr/>
            <p:nvPr/>
          </p:nvSpPr>
          <p:spPr>
            <a:xfrm>
              <a:off x="2673702" y="4189326"/>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5" name="Nube 68">
              <a:extLst>
                <a:ext uri="{FF2B5EF4-FFF2-40B4-BE49-F238E27FC236}">
                  <a16:creationId xmlns:a16="http://schemas.microsoft.com/office/drawing/2014/main" id="{013C97F8-2B23-4E7B-91EF-077DC14F712E}"/>
                </a:ext>
              </a:extLst>
            </p:cNvPr>
            <p:cNvSpPr/>
            <p:nvPr/>
          </p:nvSpPr>
          <p:spPr>
            <a:xfrm>
              <a:off x="1695600" y="4378387"/>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6" name="Trapecio 69">
              <a:extLst>
                <a:ext uri="{FF2B5EF4-FFF2-40B4-BE49-F238E27FC236}">
                  <a16:creationId xmlns:a16="http://schemas.microsoft.com/office/drawing/2014/main" id="{BE3C6720-B008-4A30-89B5-F57D969F164E}"/>
                </a:ext>
              </a:extLst>
            </p:cNvPr>
            <p:cNvSpPr/>
            <p:nvPr/>
          </p:nvSpPr>
          <p:spPr>
            <a:xfrm rot="10800000">
              <a:off x="1656474" y="4594851"/>
              <a:ext cx="1456089" cy="1733240"/>
            </a:xfrm>
            <a:prstGeom prst="trapezoid">
              <a:avLst>
                <a:gd name="adj" fmla="val 1795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Trapecio 70">
              <a:extLst>
                <a:ext uri="{FF2B5EF4-FFF2-40B4-BE49-F238E27FC236}">
                  <a16:creationId xmlns:a16="http://schemas.microsoft.com/office/drawing/2014/main" id="{B1F03099-7894-407C-B64D-DD9EAF9B0548}"/>
                </a:ext>
              </a:extLst>
            </p:cNvPr>
            <p:cNvSpPr/>
            <p:nvPr/>
          </p:nvSpPr>
          <p:spPr>
            <a:xfrm rot="10321386">
              <a:off x="1839204" y="4573140"/>
              <a:ext cx="158822" cy="1764000"/>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Trapecio 71">
              <a:extLst>
                <a:ext uri="{FF2B5EF4-FFF2-40B4-BE49-F238E27FC236}">
                  <a16:creationId xmlns:a16="http://schemas.microsoft.com/office/drawing/2014/main" id="{41279246-8380-436E-BB1E-F38BE2B1AD15}"/>
                </a:ext>
              </a:extLst>
            </p:cNvPr>
            <p:cNvSpPr/>
            <p:nvPr/>
          </p:nvSpPr>
          <p:spPr>
            <a:xfrm rot="10594848">
              <a:off x="2048425" y="4553402"/>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Trapecio 72">
              <a:extLst>
                <a:ext uri="{FF2B5EF4-FFF2-40B4-BE49-F238E27FC236}">
                  <a16:creationId xmlns:a16="http://schemas.microsoft.com/office/drawing/2014/main" id="{EB87E337-84EF-403D-AE68-5653BAB1887B}"/>
                </a:ext>
              </a:extLst>
            </p:cNvPr>
            <p:cNvSpPr/>
            <p:nvPr/>
          </p:nvSpPr>
          <p:spPr>
            <a:xfrm rot="10850651">
              <a:off x="2291256" y="4557185"/>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Trapecio 73">
              <a:extLst>
                <a:ext uri="{FF2B5EF4-FFF2-40B4-BE49-F238E27FC236}">
                  <a16:creationId xmlns:a16="http://schemas.microsoft.com/office/drawing/2014/main" id="{4F61200D-0461-464F-A346-DD16C75A91E5}"/>
                </a:ext>
              </a:extLst>
            </p:cNvPr>
            <p:cNvSpPr/>
            <p:nvPr/>
          </p:nvSpPr>
          <p:spPr>
            <a:xfrm rot="11031189">
              <a:off x="2520570" y="4558400"/>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Trapecio 74">
              <a:extLst>
                <a:ext uri="{FF2B5EF4-FFF2-40B4-BE49-F238E27FC236}">
                  <a16:creationId xmlns:a16="http://schemas.microsoft.com/office/drawing/2014/main" id="{AA5F0A6A-74E5-44A7-AC70-710F76932B62}"/>
                </a:ext>
              </a:extLst>
            </p:cNvPr>
            <p:cNvSpPr/>
            <p:nvPr/>
          </p:nvSpPr>
          <p:spPr>
            <a:xfrm rot="11130462">
              <a:off x="2757989" y="4561183"/>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Nube 75">
              <a:extLst>
                <a:ext uri="{FF2B5EF4-FFF2-40B4-BE49-F238E27FC236}">
                  <a16:creationId xmlns:a16="http://schemas.microsoft.com/office/drawing/2014/main" id="{0FDB1B67-DFD5-44C2-8990-949DBF45810C}"/>
                </a:ext>
              </a:extLst>
            </p:cNvPr>
            <p:cNvSpPr/>
            <p:nvPr/>
          </p:nvSpPr>
          <p:spPr>
            <a:xfrm>
              <a:off x="1969874" y="4334885"/>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23" name="Nube 76">
              <a:extLst>
                <a:ext uri="{FF2B5EF4-FFF2-40B4-BE49-F238E27FC236}">
                  <a16:creationId xmlns:a16="http://schemas.microsoft.com/office/drawing/2014/main" id="{48A1B6B2-037F-4FB2-8129-AE1EC00B937D}"/>
                </a:ext>
              </a:extLst>
            </p:cNvPr>
            <p:cNvSpPr/>
            <p:nvPr/>
          </p:nvSpPr>
          <p:spPr>
            <a:xfrm>
              <a:off x="2152695" y="4391645"/>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24" name="Nube 77">
              <a:extLst>
                <a:ext uri="{FF2B5EF4-FFF2-40B4-BE49-F238E27FC236}">
                  <a16:creationId xmlns:a16="http://schemas.microsoft.com/office/drawing/2014/main" id="{57A5749E-E357-4CA4-B853-F62B19A29E3F}"/>
                </a:ext>
              </a:extLst>
            </p:cNvPr>
            <p:cNvSpPr/>
            <p:nvPr/>
          </p:nvSpPr>
          <p:spPr>
            <a:xfrm>
              <a:off x="2399663" y="4378387"/>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25" name="Nube 78">
              <a:extLst>
                <a:ext uri="{FF2B5EF4-FFF2-40B4-BE49-F238E27FC236}">
                  <a16:creationId xmlns:a16="http://schemas.microsoft.com/office/drawing/2014/main" id="{1A25A0A5-9ADD-46B8-A623-E33D8207C9E5}"/>
                </a:ext>
              </a:extLst>
            </p:cNvPr>
            <p:cNvSpPr/>
            <p:nvPr/>
          </p:nvSpPr>
          <p:spPr>
            <a:xfrm>
              <a:off x="2598417" y="431598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26" name="Nube 79">
              <a:extLst>
                <a:ext uri="{FF2B5EF4-FFF2-40B4-BE49-F238E27FC236}">
                  <a16:creationId xmlns:a16="http://schemas.microsoft.com/office/drawing/2014/main" id="{32583D6B-D993-41BD-919B-0CCAEDDEAB2C}"/>
                </a:ext>
              </a:extLst>
            </p:cNvPr>
            <p:cNvSpPr/>
            <p:nvPr/>
          </p:nvSpPr>
          <p:spPr>
            <a:xfrm>
              <a:off x="2826403" y="436519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27" name="Nube 80">
              <a:extLst>
                <a:ext uri="{FF2B5EF4-FFF2-40B4-BE49-F238E27FC236}">
                  <a16:creationId xmlns:a16="http://schemas.microsoft.com/office/drawing/2014/main" id="{5FBC771B-7F8E-4D42-90A3-CBD16C529E76}"/>
                </a:ext>
              </a:extLst>
            </p:cNvPr>
            <p:cNvSpPr/>
            <p:nvPr/>
          </p:nvSpPr>
          <p:spPr>
            <a:xfrm>
              <a:off x="2399663" y="4163406"/>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28" name="Elipse 81">
              <a:extLst>
                <a:ext uri="{FF2B5EF4-FFF2-40B4-BE49-F238E27FC236}">
                  <a16:creationId xmlns:a16="http://schemas.microsoft.com/office/drawing/2014/main" id="{8E138DF3-5E8C-4207-AACB-189F60339B0D}"/>
                </a:ext>
              </a:extLst>
            </p:cNvPr>
            <p:cNvSpPr/>
            <p:nvPr/>
          </p:nvSpPr>
          <p:spPr>
            <a:xfrm>
              <a:off x="1893890" y="5085442"/>
              <a:ext cx="990239" cy="58782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00" dirty="0">
                <a:solidFill>
                  <a:schemeClr val="tx1"/>
                </a:solidFill>
              </a:endParaRPr>
            </a:p>
          </p:txBody>
        </p:sp>
        <p:sp>
          <p:nvSpPr>
            <p:cNvPr id="29" name="CuadroTexto 82">
              <a:extLst>
                <a:ext uri="{FF2B5EF4-FFF2-40B4-BE49-F238E27FC236}">
                  <a16:creationId xmlns:a16="http://schemas.microsoft.com/office/drawing/2014/main" id="{4FB264A8-4CA4-4CCA-86EA-6C431E43987B}"/>
                </a:ext>
              </a:extLst>
            </p:cNvPr>
            <p:cNvSpPr txBox="1"/>
            <p:nvPr/>
          </p:nvSpPr>
          <p:spPr>
            <a:xfrm>
              <a:off x="1851137" y="5224761"/>
              <a:ext cx="1093569" cy="307777"/>
            </a:xfrm>
            <a:prstGeom prst="rect">
              <a:avLst/>
            </a:prstGeom>
            <a:noFill/>
          </p:spPr>
          <p:txBody>
            <a:bodyPr wrap="none" rtlCol="0">
              <a:normAutofit lnSpcReduction="10000"/>
            </a:bodyPr>
            <a:lstStyle/>
            <a:p>
              <a:r>
                <a:rPr lang="es-ES" sz="1400" b="1" dirty="0">
                  <a:latin typeface="Aharoni" panose="02010803020104030203" pitchFamily="2" charset="-79"/>
                  <a:cs typeface="Aharoni" panose="02010803020104030203" pitchFamily="2" charset="-79"/>
                </a:rPr>
                <a:t>POPCORN</a:t>
              </a:r>
              <a:endParaRPr lang="es-ES" b="1" dirty="0">
                <a:latin typeface="Aharoni" panose="02010803020104030203" pitchFamily="2" charset="-79"/>
                <a:cs typeface="Aharoni" panose="02010803020104030203" pitchFamily="2" charset="-79"/>
              </a:endParaRPr>
            </a:p>
          </p:txBody>
        </p:sp>
      </p:grpSp>
      <p:grpSp>
        <p:nvGrpSpPr>
          <p:cNvPr id="30" name="Grupo 83">
            <a:extLst>
              <a:ext uri="{FF2B5EF4-FFF2-40B4-BE49-F238E27FC236}">
                <a16:creationId xmlns:a16="http://schemas.microsoft.com/office/drawing/2014/main" id="{AD4356F5-5A7B-4E11-848C-4B734AFB2DE2}"/>
              </a:ext>
            </a:extLst>
          </p:cNvPr>
          <p:cNvGrpSpPr>
            <a:grpSpLocks noChangeAspect="1"/>
          </p:cNvGrpSpPr>
          <p:nvPr userDrawn="1"/>
        </p:nvGrpSpPr>
        <p:grpSpPr>
          <a:xfrm rot="21057884">
            <a:off x="293857" y="4340198"/>
            <a:ext cx="1411191" cy="2393988"/>
            <a:chOff x="1656474" y="3869842"/>
            <a:chExt cx="1456089" cy="2470154"/>
          </a:xfrm>
        </p:grpSpPr>
        <p:sp>
          <p:nvSpPr>
            <p:cNvPr id="31" name="Nube 84">
              <a:extLst>
                <a:ext uri="{FF2B5EF4-FFF2-40B4-BE49-F238E27FC236}">
                  <a16:creationId xmlns:a16="http://schemas.microsoft.com/office/drawing/2014/main" id="{75684C46-3B12-4DC4-9230-03F2054CECDB}"/>
                </a:ext>
              </a:extLst>
            </p:cNvPr>
            <p:cNvSpPr/>
            <p:nvPr/>
          </p:nvSpPr>
          <p:spPr>
            <a:xfrm>
              <a:off x="2285596" y="3869842"/>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32" name="Nube 85">
              <a:extLst>
                <a:ext uri="{FF2B5EF4-FFF2-40B4-BE49-F238E27FC236}">
                  <a16:creationId xmlns:a16="http://schemas.microsoft.com/office/drawing/2014/main" id="{88127283-7656-4633-90CB-27F97AA2E439}"/>
                </a:ext>
              </a:extLst>
            </p:cNvPr>
            <p:cNvSpPr/>
            <p:nvPr/>
          </p:nvSpPr>
          <p:spPr>
            <a:xfrm>
              <a:off x="2009931" y="3997324"/>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33" name="Nube 86">
              <a:extLst>
                <a:ext uri="{FF2B5EF4-FFF2-40B4-BE49-F238E27FC236}">
                  <a16:creationId xmlns:a16="http://schemas.microsoft.com/office/drawing/2014/main" id="{74F1C88A-9D05-4651-BBA9-4061768EA949}"/>
                </a:ext>
              </a:extLst>
            </p:cNvPr>
            <p:cNvSpPr/>
            <p:nvPr/>
          </p:nvSpPr>
          <p:spPr>
            <a:xfrm>
              <a:off x="2085740" y="408246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34" name="Nube 87">
              <a:extLst>
                <a:ext uri="{FF2B5EF4-FFF2-40B4-BE49-F238E27FC236}">
                  <a16:creationId xmlns:a16="http://schemas.microsoft.com/office/drawing/2014/main" id="{B552F58F-05CA-4352-973E-B6BBE86F6847}"/>
                </a:ext>
              </a:extLst>
            </p:cNvPr>
            <p:cNvSpPr/>
            <p:nvPr/>
          </p:nvSpPr>
          <p:spPr>
            <a:xfrm>
              <a:off x="2265624" y="406687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35" name="Nube 88">
              <a:extLst>
                <a:ext uri="{FF2B5EF4-FFF2-40B4-BE49-F238E27FC236}">
                  <a16:creationId xmlns:a16="http://schemas.microsoft.com/office/drawing/2014/main" id="{7738E75D-6726-4FB0-81CB-E3387E994124}"/>
                </a:ext>
              </a:extLst>
            </p:cNvPr>
            <p:cNvSpPr/>
            <p:nvPr/>
          </p:nvSpPr>
          <p:spPr>
            <a:xfrm>
              <a:off x="2485962" y="4023444"/>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36" name="Nube 89">
              <a:extLst>
                <a:ext uri="{FF2B5EF4-FFF2-40B4-BE49-F238E27FC236}">
                  <a16:creationId xmlns:a16="http://schemas.microsoft.com/office/drawing/2014/main" id="{87571024-858F-4E24-BDC9-132DCA3E4483}"/>
                </a:ext>
              </a:extLst>
            </p:cNvPr>
            <p:cNvSpPr/>
            <p:nvPr/>
          </p:nvSpPr>
          <p:spPr>
            <a:xfrm>
              <a:off x="1824554" y="4186729"/>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Nube 90">
              <a:extLst>
                <a:ext uri="{FF2B5EF4-FFF2-40B4-BE49-F238E27FC236}">
                  <a16:creationId xmlns:a16="http://schemas.microsoft.com/office/drawing/2014/main" id="{1F799798-0C10-46BD-B69E-72F27F1CBDDE}"/>
                </a:ext>
              </a:extLst>
            </p:cNvPr>
            <p:cNvSpPr/>
            <p:nvPr/>
          </p:nvSpPr>
          <p:spPr>
            <a:xfrm>
              <a:off x="2154191" y="420746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38" name="Nube 91">
              <a:extLst>
                <a:ext uri="{FF2B5EF4-FFF2-40B4-BE49-F238E27FC236}">
                  <a16:creationId xmlns:a16="http://schemas.microsoft.com/office/drawing/2014/main" id="{EEFB2223-016D-4C32-9C7F-B9510CDE594C}"/>
                </a:ext>
              </a:extLst>
            </p:cNvPr>
            <p:cNvSpPr/>
            <p:nvPr/>
          </p:nvSpPr>
          <p:spPr>
            <a:xfrm>
              <a:off x="2673702" y="4189326"/>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39" name="Nube 92">
              <a:extLst>
                <a:ext uri="{FF2B5EF4-FFF2-40B4-BE49-F238E27FC236}">
                  <a16:creationId xmlns:a16="http://schemas.microsoft.com/office/drawing/2014/main" id="{A2E6894D-A66B-44FA-BDE7-74A5A8DFE0A7}"/>
                </a:ext>
              </a:extLst>
            </p:cNvPr>
            <p:cNvSpPr/>
            <p:nvPr/>
          </p:nvSpPr>
          <p:spPr>
            <a:xfrm>
              <a:off x="1695600" y="4378387"/>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40" name="Trapecio 93">
              <a:extLst>
                <a:ext uri="{FF2B5EF4-FFF2-40B4-BE49-F238E27FC236}">
                  <a16:creationId xmlns:a16="http://schemas.microsoft.com/office/drawing/2014/main" id="{D9A8836E-92E9-4889-84EA-09C2F4253945}"/>
                </a:ext>
              </a:extLst>
            </p:cNvPr>
            <p:cNvSpPr/>
            <p:nvPr/>
          </p:nvSpPr>
          <p:spPr>
            <a:xfrm rot="10800000">
              <a:off x="1656474" y="4594851"/>
              <a:ext cx="1456089" cy="1733240"/>
            </a:xfrm>
            <a:prstGeom prst="trapezoid">
              <a:avLst>
                <a:gd name="adj" fmla="val 1795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Trapecio 94">
              <a:extLst>
                <a:ext uri="{FF2B5EF4-FFF2-40B4-BE49-F238E27FC236}">
                  <a16:creationId xmlns:a16="http://schemas.microsoft.com/office/drawing/2014/main" id="{5AC2ACEF-6669-4533-86BE-8441D74E2D78}"/>
                </a:ext>
              </a:extLst>
            </p:cNvPr>
            <p:cNvSpPr/>
            <p:nvPr/>
          </p:nvSpPr>
          <p:spPr>
            <a:xfrm rot="10321386">
              <a:off x="1839204" y="4573140"/>
              <a:ext cx="158822" cy="1764000"/>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Trapecio 95">
              <a:extLst>
                <a:ext uri="{FF2B5EF4-FFF2-40B4-BE49-F238E27FC236}">
                  <a16:creationId xmlns:a16="http://schemas.microsoft.com/office/drawing/2014/main" id="{9AAE0D6F-4AF6-490E-8DE2-AAE5BAAB94D8}"/>
                </a:ext>
              </a:extLst>
            </p:cNvPr>
            <p:cNvSpPr/>
            <p:nvPr/>
          </p:nvSpPr>
          <p:spPr>
            <a:xfrm rot="10594848">
              <a:off x="2048425" y="4553402"/>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Trapecio 96">
              <a:extLst>
                <a:ext uri="{FF2B5EF4-FFF2-40B4-BE49-F238E27FC236}">
                  <a16:creationId xmlns:a16="http://schemas.microsoft.com/office/drawing/2014/main" id="{2F2074A0-209D-4E88-992D-3972FFDDEB4F}"/>
                </a:ext>
              </a:extLst>
            </p:cNvPr>
            <p:cNvSpPr/>
            <p:nvPr/>
          </p:nvSpPr>
          <p:spPr>
            <a:xfrm rot="10850651">
              <a:off x="2291256" y="4557185"/>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Trapecio 97">
              <a:extLst>
                <a:ext uri="{FF2B5EF4-FFF2-40B4-BE49-F238E27FC236}">
                  <a16:creationId xmlns:a16="http://schemas.microsoft.com/office/drawing/2014/main" id="{6C6BD38E-5F82-4224-9115-F5C4F3D25FDF}"/>
                </a:ext>
              </a:extLst>
            </p:cNvPr>
            <p:cNvSpPr/>
            <p:nvPr/>
          </p:nvSpPr>
          <p:spPr>
            <a:xfrm rot="11031189">
              <a:off x="2520570" y="4558400"/>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Trapecio 98">
              <a:extLst>
                <a:ext uri="{FF2B5EF4-FFF2-40B4-BE49-F238E27FC236}">
                  <a16:creationId xmlns:a16="http://schemas.microsoft.com/office/drawing/2014/main" id="{53C34B6B-FC47-43ED-BC44-FFF9A86E4D8A}"/>
                </a:ext>
              </a:extLst>
            </p:cNvPr>
            <p:cNvSpPr/>
            <p:nvPr/>
          </p:nvSpPr>
          <p:spPr>
            <a:xfrm rot="11130462">
              <a:off x="2757989" y="4561183"/>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Nube 99">
              <a:extLst>
                <a:ext uri="{FF2B5EF4-FFF2-40B4-BE49-F238E27FC236}">
                  <a16:creationId xmlns:a16="http://schemas.microsoft.com/office/drawing/2014/main" id="{783CD75C-42BE-4EAD-A077-C48ECEE2423B}"/>
                </a:ext>
              </a:extLst>
            </p:cNvPr>
            <p:cNvSpPr/>
            <p:nvPr/>
          </p:nvSpPr>
          <p:spPr>
            <a:xfrm>
              <a:off x="1969874" y="4334885"/>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47" name="Nube 100">
              <a:extLst>
                <a:ext uri="{FF2B5EF4-FFF2-40B4-BE49-F238E27FC236}">
                  <a16:creationId xmlns:a16="http://schemas.microsoft.com/office/drawing/2014/main" id="{F86ABB5B-1F48-407D-B3EA-EBF26612B6D2}"/>
                </a:ext>
              </a:extLst>
            </p:cNvPr>
            <p:cNvSpPr/>
            <p:nvPr/>
          </p:nvSpPr>
          <p:spPr>
            <a:xfrm>
              <a:off x="2152695" y="4391645"/>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48" name="Nube 101">
              <a:extLst>
                <a:ext uri="{FF2B5EF4-FFF2-40B4-BE49-F238E27FC236}">
                  <a16:creationId xmlns:a16="http://schemas.microsoft.com/office/drawing/2014/main" id="{36947173-BF0D-4E3A-ABA4-28D2E93BF9B2}"/>
                </a:ext>
              </a:extLst>
            </p:cNvPr>
            <p:cNvSpPr/>
            <p:nvPr/>
          </p:nvSpPr>
          <p:spPr>
            <a:xfrm>
              <a:off x="2399663" y="4378387"/>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49" name="Nube 102">
              <a:extLst>
                <a:ext uri="{FF2B5EF4-FFF2-40B4-BE49-F238E27FC236}">
                  <a16:creationId xmlns:a16="http://schemas.microsoft.com/office/drawing/2014/main" id="{7D0B14BB-6CB1-4ABC-B484-5F7A28269C4A}"/>
                </a:ext>
              </a:extLst>
            </p:cNvPr>
            <p:cNvSpPr/>
            <p:nvPr/>
          </p:nvSpPr>
          <p:spPr>
            <a:xfrm>
              <a:off x="2598417" y="431598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50" name="Nube 103">
              <a:extLst>
                <a:ext uri="{FF2B5EF4-FFF2-40B4-BE49-F238E27FC236}">
                  <a16:creationId xmlns:a16="http://schemas.microsoft.com/office/drawing/2014/main" id="{016158CC-C80E-47E8-BFE8-B0256828FFC9}"/>
                </a:ext>
              </a:extLst>
            </p:cNvPr>
            <p:cNvSpPr/>
            <p:nvPr/>
          </p:nvSpPr>
          <p:spPr>
            <a:xfrm>
              <a:off x="2826403" y="436519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51" name="Nube 104">
              <a:extLst>
                <a:ext uri="{FF2B5EF4-FFF2-40B4-BE49-F238E27FC236}">
                  <a16:creationId xmlns:a16="http://schemas.microsoft.com/office/drawing/2014/main" id="{BCEF2637-DAE5-4152-A924-9001C278ACD9}"/>
                </a:ext>
              </a:extLst>
            </p:cNvPr>
            <p:cNvSpPr/>
            <p:nvPr/>
          </p:nvSpPr>
          <p:spPr>
            <a:xfrm>
              <a:off x="2399663" y="4163406"/>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52" name="Elipse 105">
              <a:extLst>
                <a:ext uri="{FF2B5EF4-FFF2-40B4-BE49-F238E27FC236}">
                  <a16:creationId xmlns:a16="http://schemas.microsoft.com/office/drawing/2014/main" id="{99C659A3-3453-4914-8DFF-AAECEB04F760}"/>
                </a:ext>
              </a:extLst>
            </p:cNvPr>
            <p:cNvSpPr/>
            <p:nvPr/>
          </p:nvSpPr>
          <p:spPr>
            <a:xfrm>
              <a:off x="1893890" y="5085442"/>
              <a:ext cx="990239" cy="58782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00" dirty="0">
                <a:solidFill>
                  <a:schemeClr val="tx1"/>
                </a:solidFill>
              </a:endParaRPr>
            </a:p>
          </p:txBody>
        </p:sp>
        <p:sp>
          <p:nvSpPr>
            <p:cNvPr id="53" name="CuadroTexto 106">
              <a:extLst>
                <a:ext uri="{FF2B5EF4-FFF2-40B4-BE49-F238E27FC236}">
                  <a16:creationId xmlns:a16="http://schemas.microsoft.com/office/drawing/2014/main" id="{771D2153-6951-4D44-8742-1068D7EDABF5}"/>
                </a:ext>
              </a:extLst>
            </p:cNvPr>
            <p:cNvSpPr txBox="1"/>
            <p:nvPr/>
          </p:nvSpPr>
          <p:spPr>
            <a:xfrm>
              <a:off x="1851137" y="5224761"/>
              <a:ext cx="1093569" cy="307777"/>
            </a:xfrm>
            <a:prstGeom prst="rect">
              <a:avLst/>
            </a:prstGeom>
            <a:noFill/>
          </p:spPr>
          <p:txBody>
            <a:bodyPr wrap="none" rtlCol="0">
              <a:normAutofit lnSpcReduction="10000"/>
            </a:bodyPr>
            <a:lstStyle/>
            <a:p>
              <a:r>
                <a:rPr lang="es-ES" sz="1400" b="1" dirty="0">
                  <a:latin typeface="Aharoni" panose="02010803020104030203" pitchFamily="2" charset="-79"/>
                  <a:cs typeface="Aharoni" panose="02010803020104030203" pitchFamily="2" charset="-79"/>
                </a:rPr>
                <a:t>POPCORN</a:t>
              </a:r>
              <a:endParaRPr lang="es-ES" b="1" dirty="0">
                <a:latin typeface="Aharoni" panose="02010803020104030203" pitchFamily="2" charset="-79"/>
                <a:cs typeface="Aharoni" panose="02010803020104030203" pitchFamily="2" charset="-79"/>
              </a:endParaRPr>
            </a:p>
          </p:txBody>
        </p:sp>
      </p:grpSp>
      <p:grpSp>
        <p:nvGrpSpPr>
          <p:cNvPr id="54" name="Grupo 107">
            <a:extLst>
              <a:ext uri="{FF2B5EF4-FFF2-40B4-BE49-F238E27FC236}">
                <a16:creationId xmlns:a16="http://schemas.microsoft.com/office/drawing/2014/main" id="{F060ECC8-653B-4353-813C-C04F869D1E5F}"/>
              </a:ext>
            </a:extLst>
          </p:cNvPr>
          <p:cNvGrpSpPr>
            <a:grpSpLocks noChangeAspect="1"/>
          </p:cNvGrpSpPr>
          <p:nvPr userDrawn="1"/>
        </p:nvGrpSpPr>
        <p:grpSpPr>
          <a:xfrm rot="286853">
            <a:off x="10581817" y="4245921"/>
            <a:ext cx="1411191" cy="2393988"/>
            <a:chOff x="1656474" y="3869842"/>
            <a:chExt cx="1456089" cy="2470154"/>
          </a:xfrm>
        </p:grpSpPr>
        <p:sp>
          <p:nvSpPr>
            <p:cNvPr id="55" name="Nube 108">
              <a:extLst>
                <a:ext uri="{FF2B5EF4-FFF2-40B4-BE49-F238E27FC236}">
                  <a16:creationId xmlns:a16="http://schemas.microsoft.com/office/drawing/2014/main" id="{CEA23DD3-E4E0-4F91-A97B-19E7118C51F7}"/>
                </a:ext>
              </a:extLst>
            </p:cNvPr>
            <p:cNvSpPr/>
            <p:nvPr/>
          </p:nvSpPr>
          <p:spPr>
            <a:xfrm>
              <a:off x="2285596" y="3869842"/>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56" name="Nube 109">
              <a:extLst>
                <a:ext uri="{FF2B5EF4-FFF2-40B4-BE49-F238E27FC236}">
                  <a16:creationId xmlns:a16="http://schemas.microsoft.com/office/drawing/2014/main" id="{72259BC1-9E30-4642-A980-9B325FDCDCDB}"/>
                </a:ext>
              </a:extLst>
            </p:cNvPr>
            <p:cNvSpPr/>
            <p:nvPr/>
          </p:nvSpPr>
          <p:spPr>
            <a:xfrm>
              <a:off x="2009931" y="3997324"/>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57" name="Nube 110">
              <a:extLst>
                <a:ext uri="{FF2B5EF4-FFF2-40B4-BE49-F238E27FC236}">
                  <a16:creationId xmlns:a16="http://schemas.microsoft.com/office/drawing/2014/main" id="{B1CB8E0C-0898-443F-A3FD-9A23F210AA65}"/>
                </a:ext>
              </a:extLst>
            </p:cNvPr>
            <p:cNvSpPr/>
            <p:nvPr/>
          </p:nvSpPr>
          <p:spPr>
            <a:xfrm>
              <a:off x="2085740" y="408246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58" name="Nube 111">
              <a:extLst>
                <a:ext uri="{FF2B5EF4-FFF2-40B4-BE49-F238E27FC236}">
                  <a16:creationId xmlns:a16="http://schemas.microsoft.com/office/drawing/2014/main" id="{EBED2045-53C9-4655-8D96-9B4A3E580206}"/>
                </a:ext>
              </a:extLst>
            </p:cNvPr>
            <p:cNvSpPr/>
            <p:nvPr/>
          </p:nvSpPr>
          <p:spPr>
            <a:xfrm>
              <a:off x="2265624" y="406687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59" name="Nube 112">
              <a:extLst>
                <a:ext uri="{FF2B5EF4-FFF2-40B4-BE49-F238E27FC236}">
                  <a16:creationId xmlns:a16="http://schemas.microsoft.com/office/drawing/2014/main" id="{D72BD7B8-596D-432F-A535-4C425ED4FEB4}"/>
                </a:ext>
              </a:extLst>
            </p:cNvPr>
            <p:cNvSpPr/>
            <p:nvPr/>
          </p:nvSpPr>
          <p:spPr>
            <a:xfrm>
              <a:off x="2485962" y="4023444"/>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60" name="Nube 113">
              <a:extLst>
                <a:ext uri="{FF2B5EF4-FFF2-40B4-BE49-F238E27FC236}">
                  <a16:creationId xmlns:a16="http://schemas.microsoft.com/office/drawing/2014/main" id="{65FA3909-B6CB-4AAD-9B22-456D4FA8A4CA}"/>
                </a:ext>
              </a:extLst>
            </p:cNvPr>
            <p:cNvSpPr/>
            <p:nvPr/>
          </p:nvSpPr>
          <p:spPr>
            <a:xfrm>
              <a:off x="1824554" y="4186729"/>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1" name="Nube 114">
              <a:extLst>
                <a:ext uri="{FF2B5EF4-FFF2-40B4-BE49-F238E27FC236}">
                  <a16:creationId xmlns:a16="http://schemas.microsoft.com/office/drawing/2014/main" id="{CF2A5549-FB16-4559-8F9C-FBB447239C06}"/>
                </a:ext>
              </a:extLst>
            </p:cNvPr>
            <p:cNvSpPr/>
            <p:nvPr/>
          </p:nvSpPr>
          <p:spPr>
            <a:xfrm>
              <a:off x="2154191" y="420746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62" name="Nube 115">
              <a:extLst>
                <a:ext uri="{FF2B5EF4-FFF2-40B4-BE49-F238E27FC236}">
                  <a16:creationId xmlns:a16="http://schemas.microsoft.com/office/drawing/2014/main" id="{8A559DB7-C1B8-4879-B0F9-755AD7937689}"/>
                </a:ext>
              </a:extLst>
            </p:cNvPr>
            <p:cNvSpPr/>
            <p:nvPr/>
          </p:nvSpPr>
          <p:spPr>
            <a:xfrm>
              <a:off x="2673702" y="4189326"/>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63" name="Nube 116">
              <a:extLst>
                <a:ext uri="{FF2B5EF4-FFF2-40B4-BE49-F238E27FC236}">
                  <a16:creationId xmlns:a16="http://schemas.microsoft.com/office/drawing/2014/main" id="{49628310-E3CA-4EF5-A0CE-28EDA4CA4A18}"/>
                </a:ext>
              </a:extLst>
            </p:cNvPr>
            <p:cNvSpPr/>
            <p:nvPr/>
          </p:nvSpPr>
          <p:spPr>
            <a:xfrm>
              <a:off x="1695600" y="4378387"/>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64" name="Trapecio 117">
              <a:extLst>
                <a:ext uri="{FF2B5EF4-FFF2-40B4-BE49-F238E27FC236}">
                  <a16:creationId xmlns:a16="http://schemas.microsoft.com/office/drawing/2014/main" id="{8FE49E9C-D6CC-4A71-B279-6B42249F5CBC}"/>
                </a:ext>
              </a:extLst>
            </p:cNvPr>
            <p:cNvSpPr/>
            <p:nvPr/>
          </p:nvSpPr>
          <p:spPr>
            <a:xfrm rot="10800000">
              <a:off x="1656474" y="4594851"/>
              <a:ext cx="1456089" cy="1733240"/>
            </a:xfrm>
            <a:prstGeom prst="trapezoid">
              <a:avLst>
                <a:gd name="adj" fmla="val 1795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5" name="Trapecio 118">
              <a:extLst>
                <a:ext uri="{FF2B5EF4-FFF2-40B4-BE49-F238E27FC236}">
                  <a16:creationId xmlns:a16="http://schemas.microsoft.com/office/drawing/2014/main" id="{6FAE501B-AFC2-42DC-9A67-CFF4F490A6FB}"/>
                </a:ext>
              </a:extLst>
            </p:cNvPr>
            <p:cNvSpPr/>
            <p:nvPr/>
          </p:nvSpPr>
          <p:spPr>
            <a:xfrm rot="10321386">
              <a:off x="1839204" y="4573140"/>
              <a:ext cx="158822" cy="1764000"/>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6" name="Trapecio 119">
              <a:extLst>
                <a:ext uri="{FF2B5EF4-FFF2-40B4-BE49-F238E27FC236}">
                  <a16:creationId xmlns:a16="http://schemas.microsoft.com/office/drawing/2014/main" id="{79D4FBBE-1895-43D0-B883-4C942096995C}"/>
                </a:ext>
              </a:extLst>
            </p:cNvPr>
            <p:cNvSpPr/>
            <p:nvPr/>
          </p:nvSpPr>
          <p:spPr>
            <a:xfrm rot="10594848">
              <a:off x="2048425" y="4553402"/>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7" name="Trapecio 120">
              <a:extLst>
                <a:ext uri="{FF2B5EF4-FFF2-40B4-BE49-F238E27FC236}">
                  <a16:creationId xmlns:a16="http://schemas.microsoft.com/office/drawing/2014/main" id="{6242B343-F483-4863-A907-09E953A09E5B}"/>
                </a:ext>
              </a:extLst>
            </p:cNvPr>
            <p:cNvSpPr/>
            <p:nvPr/>
          </p:nvSpPr>
          <p:spPr>
            <a:xfrm rot="10850651">
              <a:off x="2291256" y="4557185"/>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8" name="Trapecio 121">
              <a:extLst>
                <a:ext uri="{FF2B5EF4-FFF2-40B4-BE49-F238E27FC236}">
                  <a16:creationId xmlns:a16="http://schemas.microsoft.com/office/drawing/2014/main" id="{D192C58F-1032-4EE2-B2B4-91F60E5CF2EC}"/>
                </a:ext>
              </a:extLst>
            </p:cNvPr>
            <p:cNvSpPr/>
            <p:nvPr/>
          </p:nvSpPr>
          <p:spPr>
            <a:xfrm rot="11031189">
              <a:off x="2520570" y="4558400"/>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9" name="Trapecio 122">
              <a:extLst>
                <a:ext uri="{FF2B5EF4-FFF2-40B4-BE49-F238E27FC236}">
                  <a16:creationId xmlns:a16="http://schemas.microsoft.com/office/drawing/2014/main" id="{E54CF3E2-4C07-493D-B302-41D568919116}"/>
                </a:ext>
              </a:extLst>
            </p:cNvPr>
            <p:cNvSpPr/>
            <p:nvPr/>
          </p:nvSpPr>
          <p:spPr>
            <a:xfrm rot="11130462">
              <a:off x="2757989" y="4561183"/>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0" name="Nube 123">
              <a:extLst>
                <a:ext uri="{FF2B5EF4-FFF2-40B4-BE49-F238E27FC236}">
                  <a16:creationId xmlns:a16="http://schemas.microsoft.com/office/drawing/2014/main" id="{99D622FA-B311-48AF-9A9F-51C8A117EEA3}"/>
                </a:ext>
              </a:extLst>
            </p:cNvPr>
            <p:cNvSpPr/>
            <p:nvPr/>
          </p:nvSpPr>
          <p:spPr>
            <a:xfrm>
              <a:off x="1969874" y="4334885"/>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71" name="Nube 124">
              <a:extLst>
                <a:ext uri="{FF2B5EF4-FFF2-40B4-BE49-F238E27FC236}">
                  <a16:creationId xmlns:a16="http://schemas.microsoft.com/office/drawing/2014/main" id="{71B683EC-4DA2-4913-B301-BD9A269691D9}"/>
                </a:ext>
              </a:extLst>
            </p:cNvPr>
            <p:cNvSpPr/>
            <p:nvPr/>
          </p:nvSpPr>
          <p:spPr>
            <a:xfrm>
              <a:off x="2152695" y="4391645"/>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72" name="Nube 125">
              <a:extLst>
                <a:ext uri="{FF2B5EF4-FFF2-40B4-BE49-F238E27FC236}">
                  <a16:creationId xmlns:a16="http://schemas.microsoft.com/office/drawing/2014/main" id="{7963AED5-734B-48D1-857A-ED5FC9A47973}"/>
                </a:ext>
              </a:extLst>
            </p:cNvPr>
            <p:cNvSpPr/>
            <p:nvPr/>
          </p:nvSpPr>
          <p:spPr>
            <a:xfrm>
              <a:off x="2399663" y="4378387"/>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73" name="Nube 126">
              <a:extLst>
                <a:ext uri="{FF2B5EF4-FFF2-40B4-BE49-F238E27FC236}">
                  <a16:creationId xmlns:a16="http://schemas.microsoft.com/office/drawing/2014/main" id="{82AC393D-933B-4F07-BA61-41F15EA416BA}"/>
                </a:ext>
              </a:extLst>
            </p:cNvPr>
            <p:cNvSpPr/>
            <p:nvPr/>
          </p:nvSpPr>
          <p:spPr>
            <a:xfrm>
              <a:off x="2598417" y="431598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74" name="Nube 127">
              <a:extLst>
                <a:ext uri="{FF2B5EF4-FFF2-40B4-BE49-F238E27FC236}">
                  <a16:creationId xmlns:a16="http://schemas.microsoft.com/office/drawing/2014/main" id="{EE81D40D-568D-4676-A5FA-E4A7364B0B83}"/>
                </a:ext>
              </a:extLst>
            </p:cNvPr>
            <p:cNvSpPr/>
            <p:nvPr/>
          </p:nvSpPr>
          <p:spPr>
            <a:xfrm>
              <a:off x="2826403" y="436519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75" name="Nube 128">
              <a:extLst>
                <a:ext uri="{FF2B5EF4-FFF2-40B4-BE49-F238E27FC236}">
                  <a16:creationId xmlns:a16="http://schemas.microsoft.com/office/drawing/2014/main" id="{229FC583-9686-4D01-81C2-DCEA4E1FECD6}"/>
                </a:ext>
              </a:extLst>
            </p:cNvPr>
            <p:cNvSpPr/>
            <p:nvPr/>
          </p:nvSpPr>
          <p:spPr>
            <a:xfrm>
              <a:off x="2399663" y="4163406"/>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76" name="Elipse 129">
              <a:extLst>
                <a:ext uri="{FF2B5EF4-FFF2-40B4-BE49-F238E27FC236}">
                  <a16:creationId xmlns:a16="http://schemas.microsoft.com/office/drawing/2014/main" id="{18F1CAE0-10CC-4DD8-8811-8E76AF88F44D}"/>
                </a:ext>
              </a:extLst>
            </p:cNvPr>
            <p:cNvSpPr/>
            <p:nvPr/>
          </p:nvSpPr>
          <p:spPr>
            <a:xfrm>
              <a:off x="1893890" y="5085442"/>
              <a:ext cx="990239" cy="58782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00" dirty="0">
                <a:solidFill>
                  <a:schemeClr val="tx1"/>
                </a:solidFill>
              </a:endParaRPr>
            </a:p>
          </p:txBody>
        </p:sp>
        <p:sp>
          <p:nvSpPr>
            <p:cNvPr id="77" name="CuadroTexto 130">
              <a:extLst>
                <a:ext uri="{FF2B5EF4-FFF2-40B4-BE49-F238E27FC236}">
                  <a16:creationId xmlns:a16="http://schemas.microsoft.com/office/drawing/2014/main" id="{0D4EF9DA-8041-4DA3-B839-1E17761DB032}"/>
                </a:ext>
              </a:extLst>
            </p:cNvPr>
            <p:cNvSpPr txBox="1"/>
            <p:nvPr/>
          </p:nvSpPr>
          <p:spPr>
            <a:xfrm>
              <a:off x="1851137" y="5224761"/>
              <a:ext cx="1093569" cy="307777"/>
            </a:xfrm>
            <a:prstGeom prst="rect">
              <a:avLst/>
            </a:prstGeom>
            <a:noFill/>
          </p:spPr>
          <p:txBody>
            <a:bodyPr wrap="none" rtlCol="0">
              <a:normAutofit lnSpcReduction="10000"/>
            </a:bodyPr>
            <a:lstStyle/>
            <a:p>
              <a:r>
                <a:rPr lang="es-ES" sz="1400" b="1" dirty="0">
                  <a:latin typeface="Aharoni" panose="02010803020104030203" pitchFamily="2" charset="-79"/>
                  <a:cs typeface="Aharoni" panose="02010803020104030203" pitchFamily="2" charset="-79"/>
                </a:rPr>
                <a:t>POPCORN</a:t>
              </a:r>
              <a:endParaRPr lang="es-ES" b="1" dirty="0">
                <a:latin typeface="Aharoni" panose="02010803020104030203" pitchFamily="2" charset="-79"/>
                <a:cs typeface="Aharoni" panose="02010803020104030203" pitchFamily="2" charset="-79"/>
              </a:endParaRPr>
            </a:p>
          </p:txBody>
        </p:sp>
      </p:grpSp>
      <p:grpSp>
        <p:nvGrpSpPr>
          <p:cNvPr id="78" name="Grupo 131">
            <a:extLst>
              <a:ext uri="{FF2B5EF4-FFF2-40B4-BE49-F238E27FC236}">
                <a16:creationId xmlns:a16="http://schemas.microsoft.com/office/drawing/2014/main" id="{B71BA18E-19D7-4607-B3D4-6F250947FC5C}"/>
              </a:ext>
            </a:extLst>
          </p:cNvPr>
          <p:cNvGrpSpPr>
            <a:grpSpLocks noChangeAspect="1"/>
          </p:cNvGrpSpPr>
          <p:nvPr userDrawn="1"/>
        </p:nvGrpSpPr>
        <p:grpSpPr>
          <a:xfrm>
            <a:off x="9484867" y="4346951"/>
            <a:ext cx="1411191" cy="2393988"/>
            <a:chOff x="1656474" y="3869842"/>
            <a:chExt cx="1456089" cy="2470154"/>
          </a:xfrm>
        </p:grpSpPr>
        <p:sp>
          <p:nvSpPr>
            <p:cNvPr id="79" name="Nube 132">
              <a:extLst>
                <a:ext uri="{FF2B5EF4-FFF2-40B4-BE49-F238E27FC236}">
                  <a16:creationId xmlns:a16="http://schemas.microsoft.com/office/drawing/2014/main" id="{C5C6DE1E-2A58-475B-8D95-FF97407FFEC3}"/>
                </a:ext>
              </a:extLst>
            </p:cNvPr>
            <p:cNvSpPr/>
            <p:nvPr/>
          </p:nvSpPr>
          <p:spPr>
            <a:xfrm>
              <a:off x="2285596" y="3869842"/>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80" name="Nube 133">
              <a:extLst>
                <a:ext uri="{FF2B5EF4-FFF2-40B4-BE49-F238E27FC236}">
                  <a16:creationId xmlns:a16="http://schemas.microsoft.com/office/drawing/2014/main" id="{EF5CE9B2-F0AC-4A34-A6BD-DB3A12082C02}"/>
                </a:ext>
              </a:extLst>
            </p:cNvPr>
            <p:cNvSpPr/>
            <p:nvPr/>
          </p:nvSpPr>
          <p:spPr>
            <a:xfrm>
              <a:off x="2009931" y="3997324"/>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81" name="Nube 134">
              <a:extLst>
                <a:ext uri="{FF2B5EF4-FFF2-40B4-BE49-F238E27FC236}">
                  <a16:creationId xmlns:a16="http://schemas.microsoft.com/office/drawing/2014/main" id="{89A94549-6891-4201-AE34-90E4BB74FC18}"/>
                </a:ext>
              </a:extLst>
            </p:cNvPr>
            <p:cNvSpPr/>
            <p:nvPr/>
          </p:nvSpPr>
          <p:spPr>
            <a:xfrm>
              <a:off x="2085740" y="408246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82" name="Nube 135">
              <a:extLst>
                <a:ext uri="{FF2B5EF4-FFF2-40B4-BE49-F238E27FC236}">
                  <a16:creationId xmlns:a16="http://schemas.microsoft.com/office/drawing/2014/main" id="{B82ADDED-27CE-4091-AD3B-2130B0F17608}"/>
                </a:ext>
              </a:extLst>
            </p:cNvPr>
            <p:cNvSpPr/>
            <p:nvPr/>
          </p:nvSpPr>
          <p:spPr>
            <a:xfrm>
              <a:off x="2265624" y="406687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83" name="Nube 136">
              <a:extLst>
                <a:ext uri="{FF2B5EF4-FFF2-40B4-BE49-F238E27FC236}">
                  <a16:creationId xmlns:a16="http://schemas.microsoft.com/office/drawing/2014/main" id="{8CD96CAB-493E-4B7A-B999-417BCC364C9A}"/>
                </a:ext>
              </a:extLst>
            </p:cNvPr>
            <p:cNvSpPr/>
            <p:nvPr/>
          </p:nvSpPr>
          <p:spPr>
            <a:xfrm>
              <a:off x="2485962" y="4023444"/>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88" name="Nube 137">
              <a:extLst>
                <a:ext uri="{FF2B5EF4-FFF2-40B4-BE49-F238E27FC236}">
                  <a16:creationId xmlns:a16="http://schemas.microsoft.com/office/drawing/2014/main" id="{9D7957F1-07A8-41CE-A22C-10D66CD83A73}"/>
                </a:ext>
              </a:extLst>
            </p:cNvPr>
            <p:cNvSpPr/>
            <p:nvPr/>
          </p:nvSpPr>
          <p:spPr>
            <a:xfrm>
              <a:off x="1824554" y="4186729"/>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9" name="Nube 138">
              <a:extLst>
                <a:ext uri="{FF2B5EF4-FFF2-40B4-BE49-F238E27FC236}">
                  <a16:creationId xmlns:a16="http://schemas.microsoft.com/office/drawing/2014/main" id="{530C382F-E9AD-4F4C-B757-FBDEF1F1A8E7}"/>
                </a:ext>
              </a:extLst>
            </p:cNvPr>
            <p:cNvSpPr/>
            <p:nvPr/>
          </p:nvSpPr>
          <p:spPr>
            <a:xfrm>
              <a:off x="2154191" y="420746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90" name="Nube 139">
              <a:extLst>
                <a:ext uri="{FF2B5EF4-FFF2-40B4-BE49-F238E27FC236}">
                  <a16:creationId xmlns:a16="http://schemas.microsoft.com/office/drawing/2014/main" id="{7FD36E22-EF7C-4E70-AA18-250026CA0E06}"/>
                </a:ext>
              </a:extLst>
            </p:cNvPr>
            <p:cNvSpPr/>
            <p:nvPr/>
          </p:nvSpPr>
          <p:spPr>
            <a:xfrm>
              <a:off x="2673702" y="4189326"/>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91" name="Nube 140">
              <a:extLst>
                <a:ext uri="{FF2B5EF4-FFF2-40B4-BE49-F238E27FC236}">
                  <a16:creationId xmlns:a16="http://schemas.microsoft.com/office/drawing/2014/main" id="{FBA6B273-5FBE-41A2-80D9-0F57349983DD}"/>
                </a:ext>
              </a:extLst>
            </p:cNvPr>
            <p:cNvSpPr/>
            <p:nvPr/>
          </p:nvSpPr>
          <p:spPr>
            <a:xfrm>
              <a:off x="1695600" y="4378387"/>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92" name="Trapecio 141">
              <a:extLst>
                <a:ext uri="{FF2B5EF4-FFF2-40B4-BE49-F238E27FC236}">
                  <a16:creationId xmlns:a16="http://schemas.microsoft.com/office/drawing/2014/main" id="{D218EA79-429C-441B-AE57-93F4C2B6EE35}"/>
                </a:ext>
              </a:extLst>
            </p:cNvPr>
            <p:cNvSpPr/>
            <p:nvPr/>
          </p:nvSpPr>
          <p:spPr>
            <a:xfrm rot="10800000">
              <a:off x="1656474" y="4594851"/>
              <a:ext cx="1456089" cy="1733240"/>
            </a:xfrm>
            <a:prstGeom prst="trapezoid">
              <a:avLst>
                <a:gd name="adj" fmla="val 1795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3" name="Trapecio 142">
              <a:extLst>
                <a:ext uri="{FF2B5EF4-FFF2-40B4-BE49-F238E27FC236}">
                  <a16:creationId xmlns:a16="http://schemas.microsoft.com/office/drawing/2014/main" id="{E068FD75-7DB4-49ED-8D71-BF2FC0B95217}"/>
                </a:ext>
              </a:extLst>
            </p:cNvPr>
            <p:cNvSpPr/>
            <p:nvPr/>
          </p:nvSpPr>
          <p:spPr>
            <a:xfrm rot="10321386">
              <a:off x="1839204" y="4573140"/>
              <a:ext cx="158822" cy="1764000"/>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4" name="Trapecio 143">
              <a:extLst>
                <a:ext uri="{FF2B5EF4-FFF2-40B4-BE49-F238E27FC236}">
                  <a16:creationId xmlns:a16="http://schemas.microsoft.com/office/drawing/2014/main" id="{AA0CC722-BC99-4693-94A9-56EFCB3A63CF}"/>
                </a:ext>
              </a:extLst>
            </p:cNvPr>
            <p:cNvSpPr/>
            <p:nvPr/>
          </p:nvSpPr>
          <p:spPr>
            <a:xfrm rot="10594848">
              <a:off x="2048425" y="4553402"/>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5" name="Trapecio 144">
              <a:extLst>
                <a:ext uri="{FF2B5EF4-FFF2-40B4-BE49-F238E27FC236}">
                  <a16:creationId xmlns:a16="http://schemas.microsoft.com/office/drawing/2014/main" id="{37B2DE3E-41CF-46AD-A5E3-F9F1173DCBF1}"/>
                </a:ext>
              </a:extLst>
            </p:cNvPr>
            <p:cNvSpPr/>
            <p:nvPr/>
          </p:nvSpPr>
          <p:spPr>
            <a:xfrm rot="10850651">
              <a:off x="2291256" y="4557185"/>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6" name="Trapecio 145">
              <a:extLst>
                <a:ext uri="{FF2B5EF4-FFF2-40B4-BE49-F238E27FC236}">
                  <a16:creationId xmlns:a16="http://schemas.microsoft.com/office/drawing/2014/main" id="{951A72AF-5B2F-44EB-AF63-C3446FB85E69}"/>
                </a:ext>
              </a:extLst>
            </p:cNvPr>
            <p:cNvSpPr/>
            <p:nvPr/>
          </p:nvSpPr>
          <p:spPr>
            <a:xfrm rot="11031189">
              <a:off x="2520570" y="4558400"/>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7" name="Trapecio 146">
              <a:extLst>
                <a:ext uri="{FF2B5EF4-FFF2-40B4-BE49-F238E27FC236}">
                  <a16:creationId xmlns:a16="http://schemas.microsoft.com/office/drawing/2014/main" id="{7751157F-9328-4652-B886-4B175DB40EDD}"/>
                </a:ext>
              </a:extLst>
            </p:cNvPr>
            <p:cNvSpPr/>
            <p:nvPr/>
          </p:nvSpPr>
          <p:spPr>
            <a:xfrm rot="11130462">
              <a:off x="2757989" y="4561183"/>
              <a:ext cx="158822" cy="177881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8" name="Nube 147">
              <a:extLst>
                <a:ext uri="{FF2B5EF4-FFF2-40B4-BE49-F238E27FC236}">
                  <a16:creationId xmlns:a16="http://schemas.microsoft.com/office/drawing/2014/main" id="{0415980E-4C2E-4B38-80CE-99552603F087}"/>
                </a:ext>
              </a:extLst>
            </p:cNvPr>
            <p:cNvSpPr/>
            <p:nvPr/>
          </p:nvSpPr>
          <p:spPr>
            <a:xfrm>
              <a:off x="1969874" y="4334885"/>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99" name="Nube 148">
              <a:extLst>
                <a:ext uri="{FF2B5EF4-FFF2-40B4-BE49-F238E27FC236}">
                  <a16:creationId xmlns:a16="http://schemas.microsoft.com/office/drawing/2014/main" id="{3B1A072D-DED0-47B7-94AB-192594C71FF8}"/>
                </a:ext>
              </a:extLst>
            </p:cNvPr>
            <p:cNvSpPr/>
            <p:nvPr/>
          </p:nvSpPr>
          <p:spPr>
            <a:xfrm>
              <a:off x="2152695" y="4391645"/>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00" name="Nube 149">
              <a:extLst>
                <a:ext uri="{FF2B5EF4-FFF2-40B4-BE49-F238E27FC236}">
                  <a16:creationId xmlns:a16="http://schemas.microsoft.com/office/drawing/2014/main" id="{B7220991-2F13-4712-A720-43D0003231EF}"/>
                </a:ext>
              </a:extLst>
            </p:cNvPr>
            <p:cNvSpPr/>
            <p:nvPr/>
          </p:nvSpPr>
          <p:spPr>
            <a:xfrm>
              <a:off x="2399663" y="4378387"/>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01" name="Nube 150">
              <a:extLst>
                <a:ext uri="{FF2B5EF4-FFF2-40B4-BE49-F238E27FC236}">
                  <a16:creationId xmlns:a16="http://schemas.microsoft.com/office/drawing/2014/main" id="{F0557856-AE5E-4420-A6A7-A562FF06D413}"/>
                </a:ext>
              </a:extLst>
            </p:cNvPr>
            <p:cNvSpPr/>
            <p:nvPr/>
          </p:nvSpPr>
          <p:spPr>
            <a:xfrm>
              <a:off x="2598417" y="431598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02" name="Nube 151">
              <a:extLst>
                <a:ext uri="{FF2B5EF4-FFF2-40B4-BE49-F238E27FC236}">
                  <a16:creationId xmlns:a16="http://schemas.microsoft.com/office/drawing/2014/main" id="{1269FE1D-2822-4724-A95F-2FE0FD98E320}"/>
                </a:ext>
              </a:extLst>
            </p:cNvPr>
            <p:cNvSpPr/>
            <p:nvPr/>
          </p:nvSpPr>
          <p:spPr>
            <a:xfrm>
              <a:off x="2826403" y="4365190"/>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03" name="Nube 152">
              <a:extLst>
                <a:ext uri="{FF2B5EF4-FFF2-40B4-BE49-F238E27FC236}">
                  <a16:creationId xmlns:a16="http://schemas.microsoft.com/office/drawing/2014/main" id="{D273FC81-050C-4AAE-A6A2-5747DF4CA2A2}"/>
                </a:ext>
              </a:extLst>
            </p:cNvPr>
            <p:cNvSpPr/>
            <p:nvPr/>
          </p:nvSpPr>
          <p:spPr>
            <a:xfrm>
              <a:off x="2399663" y="4163406"/>
              <a:ext cx="281128" cy="286029"/>
            </a:xfrm>
            <a:prstGeom prst="cloud">
              <a:avLst/>
            </a:prstGeom>
            <a:solidFill>
              <a:srgbClr val="F4DA98"/>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104" name="Elipse 153">
              <a:extLst>
                <a:ext uri="{FF2B5EF4-FFF2-40B4-BE49-F238E27FC236}">
                  <a16:creationId xmlns:a16="http://schemas.microsoft.com/office/drawing/2014/main" id="{ED5CC398-0FFF-42DB-A08E-F80ADF72A2FD}"/>
                </a:ext>
              </a:extLst>
            </p:cNvPr>
            <p:cNvSpPr/>
            <p:nvPr/>
          </p:nvSpPr>
          <p:spPr>
            <a:xfrm>
              <a:off x="1893890" y="5085442"/>
              <a:ext cx="990239" cy="58782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00" dirty="0">
                <a:solidFill>
                  <a:schemeClr val="tx1"/>
                </a:solidFill>
              </a:endParaRPr>
            </a:p>
          </p:txBody>
        </p:sp>
        <p:sp>
          <p:nvSpPr>
            <p:cNvPr id="105" name="CuadroTexto 154">
              <a:extLst>
                <a:ext uri="{FF2B5EF4-FFF2-40B4-BE49-F238E27FC236}">
                  <a16:creationId xmlns:a16="http://schemas.microsoft.com/office/drawing/2014/main" id="{05B2553C-7CF5-478B-98E8-4FCB8D14D548}"/>
                </a:ext>
              </a:extLst>
            </p:cNvPr>
            <p:cNvSpPr txBox="1"/>
            <p:nvPr/>
          </p:nvSpPr>
          <p:spPr>
            <a:xfrm>
              <a:off x="1851137" y="5224761"/>
              <a:ext cx="1093569" cy="307777"/>
            </a:xfrm>
            <a:prstGeom prst="rect">
              <a:avLst/>
            </a:prstGeom>
            <a:noFill/>
          </p:spPr>
          <p:txBody>
            <a:bodyPr wrap="none" rtlCol="0">
              <a:normAutofit lnSpcReduction="10000"/>
            </a:bodyPr>
            <a:lstStyle/>
            <a:p>
              <a:r>
                <a:rPr lang="es-ES" sz="1400" b="1" dirty="0">
                  <a:latin typeface="Aharoni" panose="02010803020104030203" pitchFamily="2" charset="-79"/>
                  <a:cs typeface="Aharoni" panose="02010803020104030203" pitchFamily="2" charset="-79"/>
                </a:rPr>
                <a:t>POPCORN</a:t>
              </a:r>
              <a:endParaRPr lang="es-ES" b="1" dirty="0">
                <a:latin typeface="Aharoni" panose="02010803020104030203" pitchFamily="2" charset="-79"/>
                <a:cs typeface="Aharoni" panose="02010803020104030203" pitchFamily="2" charset="-79"/>
              </a:endParaRPr>
            </a:p>
          </p:txBody>
        </p:sp>
      </p:grpSp>
    </p:spTree>
    <p:extLst>
      <p:ext uri="{BB962C8B-B14F-4D97-AF65-F5344CB8AC3E}">
        <p14:creationId xmlns:p14="http://schemas.microsoft.com/office/powerpoint/2010/main" val="180195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040_Hepburn_Template_SlidesMania_7">
    <p:spTree>
      <p:nvGrpSpPr>
        <p:cNvPr id="1" name=""/>
        <p:cNvGrpSpPr/>
        <p:nvPr/>
      </p:nvGrpSpPr>
      <p:grpSpPr>
        <a:xfrm>
          <a:off x="0" y="0"/>
          <a:ext cx="0" cy="0"/>
          <a:chOff x="0" y="0"/>
          <a:chExt cx="0" cy="0"/>
        </a:xfrm>
      </p:grpSpPr>
      <p:sp>
        <p:nvSpPr>
          <p:cNvPr id="42" name="Rectángulo 58">
            <a:extLst>
              <a:ext uri="{FF2B5EF4-FFF2-40B4-BE49-F238E27FC236}">
                <a16:creationId xmlns:a16="http://schemas.microsoft.com/office/drawing/2014/main" id="{FC9395A1-11BA-4FBE-966D-5A741B719B7C}"/>
              </a:ext>
            </a:extLst>
          </p:cNvPr>
          <p:cNvSpPr/>
          <p:nvPr userDrawn="1"/>
        </p:nvSpPr>
        <p:spPr>
          <a:xfrm>
            <a:off x="11318092" y="369956"/>
            <a:ext cx="879585" cy="648804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Rectángulo 57">
            <a:extLst>
              <a:ext uri="{FF2B5EF4-FFF2-40B4-BE49-F238E27FC236}">
                <a16:creationId xmlns:a16="http://schemas.microsoft.com/office/drawing/2014/main" id="{41FC4B8E-A7FF-47BF-A2D9-DD29E84233E3}"/>
              </a:ext>
            </a:extLst>
          </p:cNvPr>
          <p:cNvSpPr/>
          <p:nvPr userDrawn="1"/>
        </p:nvSpPr>
        <p:spPr>
          <a:xfrm>
            <a:off x="-3167" y="441576"/>
            <a:ext cx="879585" cy="64164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ángulo 54">
            <a:extLst>
              <a:ext uri="{FF2B5EF4-FFF2-40B4-BE49-F238E27FC236}">
                <a16:creationId xmlns:a16="http://schemas.microsoft.com/office/drawing/2014/main" id="{6B7F7C7B-518C-4ABF-BB4E-D1DCCEEE00F4}"/>
              </a:ext>
            </a:extLst>
          </p:cNvPr>
          <p:cNvSpPr/>
          <p:nvPr userDrawn="1"/>
        </p:nvSpPr>
        <p:spPr>
          <a:xfrm>
            <a:off x="859188" y="5384358"/>
            <a:ext cx="10473621" cy="1474237"/>
          </a:xfrm>
          <a:prstGeom prst="rect">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ángulo 102">
            <a:extLst>
              <a:ext uri="{FF2B5EF4-FFF2-40B4-BE49-F238E27FC236}">
                <a16:creationId xmlns:a16="http://schemas.microsoft.com/office/drawing/2014/main" id="{C3F51DEA-C4B1-4714-AAA4-A70BEDF98AC7}"/>
              </a:ext>
            </a:extLst>
          </p:cNvPr>
          <p:cNvSpPr/>
          <p:nvPr userDrawn="1"/>
        </p:nvSpPr>
        <p:spPr>
          <a:xfrm>
            <a:off x="471861" y="243107"/>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103">
            <a:extLst>
              <a:ext uri="{FF2B5EF4-FFF2-40B4-BE49-F238E27FC236}">
                <a16:creationId xmlns:a16="http://schemas.microsoft.com/office/drawing/2014/main" id="{35AB8857-EAE2-4169-8628-CD155D388268}"/>
              </a:ext>
            </a:extLst>
          </p:cNvPr>
          <p:cNvSpPr/>
          <p:nvPr userDrawn="1"/>
        </p:nvSpPr>
        <p:spPr>
          <a:xfrm>
            <a:off x="946695" y="24505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104">
            <a:extLst>
              <a:ext uri="{FF2B5EF4-FFF2-40B4-BE49-F238E27FC236}">
                <a16:creationId xmlns:a16="http://schemas.microsoft.com/office/drawing/2014/main" id="{5C58145C-3358-40D3-8441-AEC825116471}"/>
              </a:ext>
            </a:extLst>
          </p:cNvPr>
          <p:cNvSpPr/>
          <p:nvPr userDrawn="1"/>
        </p:nvSpPr>
        <p:spPr>
          <a:xfrm>
            <a:off x="709278" y="24505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105">
            <a:extLst>
              <a:ext uri="{FF2B5EF4-FFF2-40B4-BE49-F238E27FC236}">
                <a16:creationId xmlns:a16="http://schemas.microsoft.com/office/drawing/2014/main" id="{C1833708-5425-47FE-9F6D-F0E724DC157A}"/>
              </a:ext>
            </a:extLst>
          </p:cNvPr>
          <p:cNvSpPr/>
          <p:nvPr userDrawn="1"/>
        </p:nvSpPr>
        <p:spPr>
          <a:xfrm>
            <a:off x="10857976" y="243108"/>
            <a:ext cx="387328" cy="5682587"/>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106">
            <a:extLst>
              <a:ext uri="{FF2B5EF4-FFF2-40B4-BE49-F238E27FC236}">
                <a16:creationId xmlns:a16="http://schemas.microsoft.com/office/drawing/2014/main" id="{57EC91A4-7BE1-4497-BDFB-DFB3B202581F}"/>
              </a:ext>
            </a:extLst>
          </p:cNvPr>
          <p:cNvSpPr/>
          <p:nvPr userDrawn="1"/>
        </p:nvSpPr>
        <p:spPr>
          <a:xfrm>
            <a:off x="11332810" y="245059"/>
            <a:ext cx="387328" cy="5682587"/>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107">
            <a:extLst>
              <a:ext uri="{FF2B5EF4-FFF2-40B4-BE49-F238E27FC236}">
                <a16:creationId xmlns:a16="http://schemas.microsoft.com/office/drawing/2014/main" id="{E9BC5845-AD06-4C27-961E-B9AB8054F595}"/>
              </a:ext>
            </a:extLst>
          </p:cNvPr>
          <p:cNvSpPr/>
          <p:nvPr userDrawn="1"/>
        </p:nvSpPr>
        <p:spPr>
          <a:xfrm>
            <a:off x="11095393" y="245059"/>
            <a:ext cx="387328" cy="5682587"/>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9" name="Grupo 1">
            <a:extLst>
              <a:ext uri="{FF2B5EF4-FFF2-40B4-BE49-F238E27FC236}">
                <a16:creationId xmlns:a16="http://schemas.microsoft.com/office/drawing/2014/main" id="{D237EF30-7AB2-461B-AE0D-7FC5B12F8D9C}"/>
              </a:ext>
            </a:extLst>
          </p:cNvPr>
          <p:cNvGrpSpPr/>
          <p:nvPr userDrawn="1"/>
        </p:nvGrpSpPr>
        <p:grpSpPr>
          <a:xfrm>
            <a:off x="1313447" y="221450"/>
            <a:ext cx="9563669" cy="5720120"/>
            <a:chOff x="1328262" y="211641"/>
            <a:chExt cx="9563669" cy="5720120"/>
          </a:xfrm>
        </p:grpSpPr>
        <p:sp>
          <p:nvSpPr>
            <p:cNvPr id="10" name="Rectángulo 108">
              <a:extLst>
                <a:ext uri="{FF2B5EF4-FFF2-40B4-BE49-F238E27FC236}">
                  <a16:creationId xmlns:a16="http://schemas.microsoft.com/office/drawing/2014/main" id="{DC77C32A-F928-48A2-AB38-2EA00BF0F350}"/>
                </a:ext>
              </a:extLst>
            </p:cNvPr>
            <p:cNvSpPr/>
            <p:nvPr/>
          </p:nvSpPr>
          <p:spPr>
            <a:xfrm>
              <a:off x="1565679" y="24505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109">
              <a:extLst>
                <a:ext uri="{FF2B5EF4-FFF2-40B4-BE49-F238E27FC236}">
                  <a16:creationId xmlns:a16="http://schemas.microsoft.com/office/drawing/2014/main" id="{E08A68B3-6AE9-4503-A414-B930D1D52B90}"/>
                </a:ext>
              </a:extLst>
            </p:cNvPr>
            <p:cNvSpPr/>
            <p:nvPr/>
          </p:nvSpPr>
          <p:spPr>
            <a:xfrm>
              <a:off x="1328262" y="24505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0">
              <a:extLst>
                <a:ext uri="{FF2B5EF4-FFF2-40B4-BE49-F238E27FC236}">
                  <a16:creationId xmlns:a16="http://schemas.microsoft.com/office/drawing/2014/main" id="{C1CCFA64-D44C-42B1-9BD5-749F64F3F3FD}"/>
                </a:ext>
              </a:extLst>
            </p:cNvPr>
            <p:cNvSpPr/>
            <p:nvPr/>
          </p:nvSpPr>
          <p:spPr>
            <a:xfrm>
              <a:off x="2140303" y="247222"/>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111">
              <a:extLst>
                <a:ext uri="{FF2B5EF4-FFF2-40B4-BE49-F238E27FC236}">
                  <a16:creationId xmlns:a16="http://schemas.microsoft.com/office/drawing/2014/main" id="{2D32ED21-5826-4D22-A44E-623E00DDE344}"/>
                </a:ext>
              </a:extLst>
            </p:cNvPr>
            <p:cNvSpPr/>
            <p:nvPr/>
          </p:nvSpPr>
          <p:spPr>
            <a:xfrm>
              <a:off x="1902886" y="247222"/>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12">
              <a:extLst>
                <a:ext uri="{FF2B5EF4-FFF2-40B4-BE49-F238E27FC236}">
                  <a16:creationId xmlns:a16="http://schemas.microsoft.com/office/drawing/2014/main" id="{7678428F-F520-4113-9546-8D538995B732}"/>
                </a:ext>
              </a:extLst>
            </p:cNvPr>
            <p:cNvSpPr/>
            <p:nvPr/>
          </p:nvSpPr>
          <p:spPr>
            <a:xfrm>
              <a:off x="2731377" y="243107"/>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113">
              <a:extLst>
                <a:ext uri="{FF2B5EF4-FFF2-40B4-BE49-F238E27FC236}">
                  <a16:creationId xmlns:a16="http://schemas.microsoft.com/office/drawing/2014/main" id="{2B1EFF30-59FE-4B7C-A57A-173775001EEE}"/>
                </a:ext>
              </a:extLst>
            </p:cNvPr>
            <p:cNvSpPr/>
            <p:nvPr/>
          </p:nvSpPr>
          <p:spPr>
            <a:xfrm>
              <a:off x="2493960" y="243107"/>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14">
              <a:extLst>
                <a:ext uri="{FF2B5EF4-FFF2-40B4-BE49-F238E27FC236}">
                  <a16:creationId xmlns:a16="http://schemas.microsoft.com/office/drawing/2014/main" id="{1254D847-C2D4-4966-86DE-D5C016BE3725}"/>
                </a:ext>
              </a:extLst>
            </p:cNvPr>
            <p:cNvSpPr/>
            <p:nvPr/>
          </p:nvSpPr>
          <p:spPr>
            <a:xfrm>
              <a:off x="3311453" y="23572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115">
              <a:extLst>
                <a:ext uri="{FF2B5EF4-FFF2-40B4-BE49-F238E27FC236}">
                  <a16:creationId xmlns:a16="http://schemas.microsoft.com/office/drawing/2014/main" id="{A8770D6E-5752-4EDD-A148-CD4C5ABD2D35}"/>
                </a:ext>
              </a:extLst>
            </p:cNvPr>
            <p:cNvSpPr/>
            <p:nvPr/>
          </p:nvSpPr>
          <p:spPr>
            <a:xfrm>
              <a:off x="3074036" y="23572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Rectángulo 116">
              <a:extLst>
                <a:ext uri="{FF2B5EF4-FFF2-40B4-BE49-F238E27FC236}">
                  <a16:creationId xmlns:a16="http://schemas.microsoft.com/office/drawing/2014/main" id="{10BF69CF-C041-43F4-B713-4EC09C4D64B5}"/>
                </a:ext>
              </a:extLst>
            </p:cNvPr>
            <p:cNvSpPr/>
            <p:nvPr/>
          </p:nvSpPr>
          <p:spPr>
            <a:xfrm>
              <a:off x="3899639" y="239341"/>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ángulo 117">
              <a:extLst>
                <a:ext uri="{FF2B5EF4-FFF2-40B4-BE49-F238E27FC236}">
                  <a16:creationId xmlns:a16="http://schemas.microsoft.com/office/drawing/2014/main" id="{B80ECBCC-5024-43CB-96EA-784340DD8097}"/>
                </a:ext>
              </a:extLst>
            </p:cNvPr>
            <p:cNvSpPr/>
            <p:nvPr/>
          </p:nvSpPr>
          <p:spPr>
            <a:xfrm>
              <a:off x="3662222" y="239341"/>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118">
              <a:extLst>
                <a:ext uri="{FF2B5EF4-FFF2-40B4-BE49-F238E27FC236}">
                  <a16:creationId xmlns:a16="http://schemas.microsoft.com/office/drawing/2014/main" id="{E65C9AF7-2F86-46FB-B97B-FE90EDA54BDB}"/>
                </a:ext>
              </a:extLst>
            </p:cNvPr>
            <p:cNvSpPr/>
            <p:nvPr/>
          </p:nvSpPr>
          <p:spPr>
            <a:xfrm>
              <a:off x="4488198" y="23572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119">
              <a:extLst>
                <a:ext uri="{FF2B5EF4-FFF2-40B4-BE49-F238E27FC236}">
                  <a16:creationId xmlns:a16="http://schemas.microsoft.com/office/drawing/2014/main" id="{DBF7CE6E-C5D3-4E02-983D-216BC160B78A}"/>
                </a:ext>
              </a:extLst>
            </p:cNvPr>
            <p:cNvSpPr/>
            <p:nvPr/>
          </p:nvSpPr>
          <p:spPr>
            <a:xfrm>
              <a:off x="4250781" y="23572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Rectángulo 120">
              <a:extLst>
                <a:ext uri="{FF2B5EF4-FFF2-40B4-BE49-F238E27FC236}">
                  <a16:creationId xmlns:a16="http://schemas.microsoft.com/office/drawing/2014/main" id="{CBC0AE9A-65B7-43D2-8717-5C7FA869BFBD}"/>
                </a:ext>
              </a:extLst>
            </p:cNvPr>
            <p:cNvSpPr/>
            <p:nvPr/>
          </p:nvSpPr>
          <p:spPr>
            <a:xfrm>
              <a:off x="5087153" y="236709"/>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Rectángulo 121">
              <a:extLst>
                <a:ext uri="{FF2B5EF4-FFF2-40B4-BE49-F238E27FC236}">
                  <a16:creationId xmlns:a16="http://schemas.microsoft.com/office/drawing/2014/main" id="{D1DF59BF-A055-4445-9C35-806085C500CD}"/>
                </a:ext>
              </a:extLst>
            </p:cNvPr>
            <p:cNvSpPr/>
            <p:nvPr/>
          </p:nvSpPr>
          <p:spPr>
            <a:xfrm>
              <a:off x="4849736" y="236709"/>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Rectángulo 122">
              <a:extLst>
                <a:ext uri="{FF2B5EF4-FFF2-40B4-BE49-F238E27FC236}">
                  <a16:creationId xmlns:a16="http://schemas.microsoft.com/office/drawing/2014/main" id="{DD541D84-1E08-4417-82E5-7F8C97E46DE3}"/>
                </a:ext>
              </a:extLst>
            </p:cNvPr>
            <p:cNvSpPr/>
            <p:nvPr/>
          </p:nvSpPr>
          <p:spPr>
            <a:xfrm>
              <a:off x="5676116" y="228353"/>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123">
              <a:extLst>
                <a:ext uri="{FF2B5EF4-FFF2-40B4-BE49-F238E27FC236}">
                  <a16:creationId xmlns:a16="http://schemas.microsoft.com/office/drawing/2014/main" id="{EBB07E8E-110F-4DCD-85ED-42375826E776}"/>
                </a:ext>
              </a:extLst>
            </p:cNvPr>
            <p:cNvSpPr/>
            <p:nvPr/>
          </p:nvSpPr>
          <p:spPr>
            <a:xfrm>
              <a:off x="5438699" y="228353"/>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Rectángulo 124">
              <a:extLst>
                <a:ext uri="{FF2B5EF4-FFF2-40B4-BE49-F238E27FC236}">
                  <a16:creationId xmlns:a16="http://schemas.microsoft.com/office/drawing/2014/main" id="{A8CA5763-FB6F-4DD1-807D-80C4CD4E7A68}"/>
                </a:ext>
              </a:extLst>
            </p:cNvPr>
            <p:cNvSpPr/>
            <p:nvPr/>
          </p:nvSpPr>
          <p:spPr>
            <a:xfrm>
              <a:off x="6228919" y="219016"/>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125">
              <a:extLst>
                <a:ext uri="{FF2B5EF4-FFF2-40B4-BE49-F238E27FC236}">
                  <a16:creationId xmlns:a16="http://schemas.microsoft.com/office/drawing/2014/main" id="{B7CFDC7E-F035-4951-94BB-6CDA94DBEB69}"/>
                </a:ext>
              </a:extLst>
            </p:cNvPr>
            <p:cNvSpPr/>
            <p:nvPr/>
          </p:nvSpPr>
          <p:spPr>
            <a:xfrm>
              <a:off x="5991502" y="219016"/>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Rectángulo 126">
              <a:extLst>
                <a:ext uri="{FF2B5EF4-FFF2-40B4-BE49-F238E27FC236}">
                  <a16:creationId xmlns:a16="http://schemas.microsoft.com/office/drawing/2014/main" id="{D9A7E127-2547-4A86-BCFD-B13C2B6CEA21}"/>
                </a:ext>
              </a:extLst>
            </p:cNvPr>
            <p:cNvSpPr/>
            <p:nvPr/>
          </p:nvSpPr>
          <p:spPr>
            <a:xfrm>
              <a:off x="6827874" y="219997"/>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127">
              <a:extLst>
                <a:ext uri="{FF2B5EF4-FFF2-40B4-BE49-F238E27FC236}">
                  <a16:creationId xmlns:a16="http://schemas.microsoft.com/office/drawing/2014/main" id="{3184BE36-97BF-4741-9D43-880F0CFF8985}"/>
                </a:ext>
              </a:extLst>
            </p:cNvPr>
            <p:cNvSpPr/>
            <p:nvPr/>
          </p:nvSpPr>
          <p:spPr>
            <a:xfrm>
              <a:off x="6590457" y="219997"/>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128">
              <a:extLst>
                <a:ext uri="{FF2B5EF4-FFF2-40B4-BE49-F238E27FC236}">
                  <a16:creationId xmlns:a16="http://schemas.microsoft.com/office/drawing/2014/main" id="{0941303B-3F70-433E-AB33-E263BB4B4F20}"/>
                </a:ext>
              </a:extLst>
            </p:cNvPr>
            <p:cNvSpPr/>
            <p:nvPr/>
          </p:nvSpPr>
          <p:spPr>
            <a:xfrm>
              <a:off x="7416837" y="211641"/>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129">
              <a:extLst>
                <a:ext uri="{FF2B5EF4-FFF2-40B4-BE49-F238E27FC236}">
                  <a16:creationId xmlns:a16="http://schemas.microsoft.com/office/drawing/2014/main" id="{9A7DB306-461E-43B5-B2DF-9C5457DB3EF0}"/>
                </a:ext>
              </a:extLst>
            </p:cNvPr>
            <p:cNvSpPr/>
            <p:nvPr/>
          </p:nvSpPr>
          <p:spPr>
            <a:xfrm>
              <a:off x="7179420" y="211641"/>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ángulo 130">
              <a:extLst>
                <a:ext uri="{FF2B5EF4-FFF2-40B4-BE49-F238E27FC236}">
                  <a16:creationId xmlns:a16="http://schemas.microsoft.com/office/drawing/2014/main" id="{0E734E01-A397-4202-BEF8-C8877DC69CB8}"/>
                </a:ext>
              </a:extLst>
            </p:cNvPr>
            <p:cNvSpPr/>
            <p:nvPr/>
          </p:nvSpPr>
          <p:spPr>
            <a:xfrm>
              <a:off x="8004727" y="231547"/>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Rectángulo 131">
              <a:extLst>
                <a:ext uri="{FF2B5EF4-FFF2-40B4-BE49-F238E27FC236}">
                  <a16:creationId xmlns:a16="http://schemas.microsoft.com/office/drawing/2014/main" id="{39B5BDD4-8573-492C-93E4-C3AB993BE937}"/>
                </a:ext>
              </a:extLst>
            </p:cNvPr>
            <p:cNvSpPr/>
            <p:nvPr/>
          </p:nvSpPr>
          <p:spPr>
            <a:xfrm>
              <a:off x="7767310" y="231547"/>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Rectángulo 132">
              <a:extLst>
                <a:ext uri="{FF2B5EF4-FFF2-40B4-BE49-F238E27FC236}">
                  <a16:creationId xmlns:a16="http://schemas.microsoft.com/office/drawing/2014/main" id="{9770CD4C-043A-488D-9971-A24FBF39AD7F}"/>
                </a:ext>
              </a:extLst>
            </p:cNvPr>
            <p:cNvSpPr/>
            <p:nvPr/>
          </p:nvSpPr>
          <p:spPr>
            <a:xfrm>
              <a:off x="8603682" y="23252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Rectángulo 133">
              <a:extLst>
                <a:ext uri="{FF2B5EF4-FFF2-40B4-BE49-F238E27FC236}">
                  <a16:creationId xmlns:a16="http://schemas.microsoft.com/office/drawing/2014/main" id="{45696713-177A-46CE-A483-C7EC1D143741}"/>
                </a:ext>
              </a:extLst>
            </p:cNvPr>
            <p:cNvSpPr/>
            <p:nvPr/>
          </p:nvSpPr>
          <p:spPr>
            <a:xfrm>
              <a:off x="8366265" y="23252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Rectángulo 134">
              <a:extLst>
                <a:ext uri="{FF2B5EF4-FFF2-40B4-BE49-F238E27FC236}">
                  <a16:creationId xmlns:a16="http://schemas.microsoft.com/office/drawing/2014/main" id="{BD6F503E-94D9-43F4-9C7C-FD20CE3B4CFC}"/>
                </a:ext>
              </a:extLst>
            </p:cNvPr>
            <p:cNvSpPr/>
            <p:nvPr/>
          </p:nvSpPr>
          <p:spPr>
            <a:xfrm>
              <a:off x="9192645" y="224172"/>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Rectángulo 135">
              <a:extLst>
                <a:ext uri="{FF2B5EF4-FFF2-40B4-BE49-F238E27FC236}">
                  <a16:creationId xmlns:a16="http://schemas.microsoft.com/office/drawing/2014/main" id="{828B2FC9-83D0-4415-BFA4-F4B1B3A501CD}"/>
                </a:ext>
              </a:extLst>
            </p:cNvPr>
            <p:cNvSpPr/>
            <p:nvPr/>
          </p:nvSpPr>
          <p:spPr>
            <a:xfrm>
              <a:off x="8955228" y="224172"/>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8" name="Rectángulo 136">
              <a:extLst>
                <a:ext uri="{FF2B5EF4-FFF2-40B4-BE49-F238E27FC236}">
                  <a16:creationId xmlns:a16="http://schemas.microsoft.com/office/drawing/2014/main" id="{CCBF65C6-61D0-4CA7-AD47-3B4F4A4856D4}"/>
                </a:ext>
              </a:extLst>
            </p:cNvPr>
            <p:cNvSpPr/>
            <p:nvPr/>
          </p:nvSpPr>
          <p:spPr>
            <a:xfrm>
              <a:off x="9780542" y="23572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Rectángulo 137">
              <a:extLst>
                <a:ext uri="{FF2B5EF4-FFF2-40B4-BE49-F238E27FC236}">
                  <a16:creationId xmlns:a16="http://schemas.microsoft.com/office/drawing/2014/main" id="{6BF58B1A-B36A-4B45-B293-3AD423C08C42}"/>
                </a:ext>
              </a:extLst>
            </p:cNvPr>
            <p:cNvSpPr/>
            <p:nvPr/>
          </p:nvSpPr>
          <p:spPr>
            <a:xfrm>
              <a:off x="9543125" y="23572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Rectángulo 138">
              <a:extLst>
                <a:ext uri="{FF2B5EF4-FFF2-40B4-BE49-F238E27FC236}">
                  <a16:creationId xmlns:a16="http://schemas.microsoft.com/office/drawing/2014/main" id="{B7A909CB-7011-4FD5-83CA-A60F70D3B6BE}"/>
                </a:ext>
              </a:extLst>
            </p:cNvPr>
            <p:cNvSpPr/>
            <p:nvPr/>
          </p:nvSpPr>
          <p:spPr>
            <a:xfrm>
              <a:off x="10379497" y="236709"/>
              <a:ext cx="512434"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Rectángulo 139">
              <a:extLst>
                <a:ext uri="{FF2B5EF4-FFF2-40B4-BE49-F238E27FC236}">
                  <a16:creationId xmlns:a16="http://schemas.microsoft.com/office/drawing/2014/main" id="{630D5BA0-8495-4C82-A15A-1041BE9A95B1}"/>
                </a:ext>
              </a:extLst>
            </p:cNvPr>
            <p:cNvSpPr/>
            <p:nvPr/>
          </p:nvSpPr>
          <p:spPr>
            <a:xfrm>
              <a:off x="10142080" y="236709"/>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44" name="Rectángulo 56">
            <a:extLst>
              <a:ext uri="{FF2B5EF4-FFF2-40B4-BE49-F238E27FC236}">
                <a16:creationId xmlns:a16="http://schemas.microsoft.com/office/drawing/2014/main" id="{47A192D5-8662-4F57-8F0B-64388C800CA7}"/>
              </a:ext>
            </a:extLst>
          </p:cNvPr>
          <p:cNvSpPr/>
          <p:nvPr userDrawn="1"/>
        </p:nvSpPr>
        <p:spPr>
          <a:xfrm>
            <a:off x="0" y="-26757"/>
            <a:ext cx="12192000" cy="5283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3" name="Rectángulo 18">
            <a:extLst>
              <a:ext uri="{FF2B5EF4-FFF2-40B4-BE49-F238E27FC236}">
                <a16:creationId xmlns:a16="http://schemas.microsoft.com/office/drawing/2014/main" id="{F52BE9A4-1D67-4BD5-B9C8-E4F40D875B48}"/>
              </a:ext>
            </a:extLst>
          </p:cNvPr>
          <p:cNvSpPr/>
          <p:nvPr userDrawn="1"/>
        </p:nvSpPr>
        <p:spPr>
          <a:xfrm>
            <a:off x="471861" y="243107"/>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4" name="Rectángulo 19">
            <a:extLst>
              <a:ext uri="{FF2B5EF4-FFF2-40B4-BE49-F238E27FC236}">
                <a16:creationId xmlns:a16="http://schemas.microsoft.com/office/drawing/2014/main" id="{23C4C4CF-E8AD-4348-835A-9F66731D094A}"/>
              </a:ext>
            </a:extLst>
          </p:cNvPr>
          <p:cNvSpPr/>
          <p:nvPr userDrawn="1"/>
        </p:nvSpPr>
        <p:spPr>
          <a:xfrm>
            <a:off x="946695" y="24505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5" name="Rectángulo 20">
            <a:extLst>
              <a:ext uri="{FF2B5EF4-FFF2-40B4-BE49-F238E27FC236}">
                <a16:creationId xmlns:a16="http://schemas.microsoft.com/office/drawing/2014/main" id="{28F640A4-2C6C-4581-BBBE-1D4350AB88A4}"/>
              </a:ext>
            </a:extLst>
          </p:cNvPr>
          <p:cNvSpPr/>
          <p:nvPr userDrawn="1"/>
        </p:nvSpPr>
        <p:spPr>
          <a:xfrm>
            <a:off x="709278" y="24505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6" name="Rectángulo 21">
            <a:extLst>
              <a:ext uri="{FF2B5EF4-FFF2-40B4-BE49-F238E27FC236}">
                <a16:creationId xmlns:a16="http://schemas.microsoft.com/office/drawing/2014/main" id="{3B5D2755-444D-4EDE-B13D-D32E5FAA8E8B}"/>
              </a:ext>
            </a:extLst>
          </p:cNvPr>
          <p:cNvSpPr/>
          <p:nvPr userDrawn="1"/>
        </p:nvSpPr>
        <p:spPr>
          <a:xfrm>
            <a:off x="10857976" y="243108"/>
            <a:ext cx="387328" cy="5682587"/>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7" name="Rectángulo 22">
            <a:extLst>
              <a:ext uri="{FF2B5EF4-FFF2-40B4-BE49-F238E27FC236}">
                <a16:creationId xmlns:a16="http://schemas.microsoft.com/office/drawing/2014/main" id="{687FAE61-8882-4DF4-A433-FF9E6525BDBE}"/>
              </a:ext>
            </a:extLst>
          </p:cNvPr>
          <p:cNvSpPr/>
          <p:nvPr userDrawn="1"/>
        </p:nvSpPr>
        <p:spPr>
          <a:xfrm>
            <a:off x="11332810" y="245059"/>
            <a:ext cx="387328" cy="5682587"/>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8" name="Rectángulo 23">
            <a:extLst>
              <a:ext uri="{FF2B5EF4-FFF2-40B4-BE49-F238E27FC236}">
                <a16:creationId xmlns:a16="http://schemas.microsoft.com/office/drawing/2014/main" id="{D23414F6-79BC-401A-A7EF-FA75C82206BD}"/>
              </a:ext>
            </a:extLst>
          </p:cNvPr>
          <p:cNvSpPr/>
          <p:nvPr userDrawn="1"/>
        </p:nvSpPr>
        <p:spPr>
          <a:xfrm>
            <a:off x="11095393" y="245059"/>
            <a:ext cx="387328" cy="5682587"/>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9" name="Rectángulo 24">
            <a:extLst>
              <a:ext uri="{FF2B5EF4-FFF2-40B4-BE49-F238E27FC236}">
                <a16:creationId xmlns:a16="http://schemas.microsoft.com/office/drawing/2014/main" id="{CB7A81A6-4D6D-4647-892C-C4256E2C9956}"/>
              </a:ext>
            </a:extLst>
          </p:cNvPr>
          <p:cNvSpPr/>
          <p:nvPr userDrawn="1"/>
        </p:nvSpPr>
        <p:spPr>
          <a:xfrm>
            <a:off x="471861" y="242385"/>
            <a:ext cx="11246842" cy="288162"/>
          </a:xfrm>
          <a:prstGeom prst="rect">
            <a:avLst/>
          </a:prstGeom>
          <a:solidFill>
            <a:srgbClr val="C30E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39" name="Grupo 15">
            <a:extLst>
              <a:ext uri="{FF2B5EF4-FFF2-40B4-BE49-F238E27FC236}">
                <a16:creationId xmlns:a16="http://schemas.microsoft.com/office/drawing/2014/main" id="{F7B979B1-562A-4C63-9786-F55875C15004}"/>
              </a:ext>
            </a:extLst>
          </p:cNvPr>
          <p:cNvGrpSpPr/>
          <p:nvPr userDrawn="1"/>
        </p:nvGrpSpPr>
        <p:grpSpPr>
          <a:xfrm>
            <a:off x="471861" y="-972129"/>
            <a:ext cx="11246843" cy="2843621"/>
            <a:chOff x="0" y="-1541296"/>
            <a:chExt cx="12192000" cy="3082592"/>
          </a:xfrm>
          <a:solidFill>
            <a:srgbClr val="C30E0D"/>
          </a:solidFill>
          <a:effectLst>
            <a:outerShdw blurRad="50800" dist="38100" dir="5400000" algn="t" rotWithShape="0">
              <a:prstClr val="black">
                <a:alpha val="40000"/>
              </a:prstClr>
            </a:outerShdw>
          </a:effectLst>
        </p:grpSpPr>
        <p:sp>
          <p:nvSpPr>
            <p:cNvPr id="140" name="Círculo parcial 3">
              <a:extLst>
                <a:ext uri="{FF2B5EF4-FFF2-40B4-BE49-F238E27FC236}">
                  <a16:creationId xmlns:a16="http://schemas.microsoft.com/office/drawing/2014/main" id="{6D505BB2-3C0D-4E16-B700-29B93CC85C02}"/>
                </a:ext>
              </a:extLst>
            </p:cNvPr>
            <p:cNvSpPr/>
            <p:nvPr/>
          </p:nvSpPr>
          <p:spPr>
            <a:xfrm>
              <a:off x="0" y="-10858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41" name="Círculo parcial 5">
              <a:extLst>
                <a:ext uri="{FF2B5EF4-FFF2-40B4-BE49-F238E27FC236}">
                  <a16:creationId xmlns:a16="http://schemas.microsoft.com/office/drawing/2014/main" id="{B5B9E3FA-3759-460F-966B-EEEB28DD76FC}"/>
                </a:ext>
              </a:extLst>
            </p:cNvPr>
            <p:cNvSpPr/>
            <p:nvPr/>
          </p:nvSpPr>
          <p:spPr>
            <a:xfrm>
              <a:off x="8282473" y="-10858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42" name="Círculo parcial 6">
              <a:extLst>
                <a:ext uri="{FF2B5EF4-FFF2-40B4-BE49-F238E27FC236}">
                  <a16:creationId xmlns:a16="http://schemas.microsoft.com/office/drawing/2014/main" id="{200649E3-B1FC-455C-9582-56BDFD96F0A5}"/>
                </a:ext>
              </a:extLst>
            </p:cNvPr>
            <p:cNvSpPr/>
            <p:nvPr/>
          </p:nvSpPr>
          <p:spPr>
            <a:xfrm>
              <a:off x="3909527" y="-1541296"/>
              <a:ext cx="4372946" cy="308259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grpSp>
        <p:nvGrpSpPr>
          <p:cNvPr id="143" name="Grupo 10">
            <a:extLst>
              <a:ext uri="{FF2B5EF4-FFF2-40B4-BE49-F238E27FC236}">
                <a16:creationId xmlns:a16="http://schemas.microsoft.com/office/drawing/2014/main" id="{67957FF7-B0C1-4D35-8922-619829E49045}"/>
              </a:ext>
            </a:extLst>
          </p:cNvPr>
          <p:cNvGrpSpPr/>
          <p:nvPr userDrawn="1"/>
        </p:nvGrpSpPr>
        <p:grpSpPr>
          <a:xfrm>
            <a:off x="471862" y="-699792"/>
            <a:ext cx="11246843" cy="2285635"/>
            <a:chOff x="152400" y="-1388896"/>
            <a:chExt cx="12192000" cy="3082592"/>
          </a:xfrm>
          <a:solidFill>
            <a:srgbClr val="C30E0D"/>
          </a:solidFill>
          <a:effectLst>
            <a:outerShdw blurRad="50800" dist="38100" dir="5400000" algn="t" rotWithShape="0">
              <a:prstClr val="black">
                <a:alpha val="40000"/>
              </a:prstClr>
            </a:outerShdw>
          </a:effectLst>
        </p:grpSpPr>
        <p:sp>
          <p:nvSpPr>
            <p:cNvPr id="144" name="Círculo parcial 7">
              <a:extLst>
                <a:ext uri="{FF2B5EF4-FFF2-40B4-BE49-F238E27FC236}">
                  <a16:creationId xmlns:a16="http://schemas.microsoft.com/office/drawing/2014/main" id="{403C29E2-4282-42EB-B134-2B49DB51A4A6}"/>
                </a:ext>
              </a:extLst>
            </p:cNvPr>
            <p:cNvSpPr/>
            <p:nvPr/>
          </p:nvSpPr>
          <p:spPr>
            <a:xfrm>
              <a:off x="152400" y="-9334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45" name="Círculo parcial 8">
              <a:extLst>
                <a:ext uri="{FF2B5EF4-FFF2-40B4-BE49-F238E27FC236}">
                  <a16:creationId xmlns:a16="http://schemas.microsoft.com/office/drawing/2014/main" id="{DCDE20E2-44FD-4C13-AD19-BC2BC410FEF5}"/>
                </a:ext>
              </a:extLst>
            </p:cNvPr>
            <p:cNvSpPr/>
            <p:nvPr/>
          </p:nvSpPr>
          <p:spPr>
            <a:xfrm>
              <a:off x="8434873" y="-9334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46" name="Círculo parcial 9">
              <a:extLst>
                <a:ext uri="{FF2B5EF4-FFF2-40B4-BE49-F238E27FC236}">
                  <a16:creationId xmlns:a16="http://schemas.microsoft.com/office/drawing/2014/main" id="{F22C1B11-E812-4F08-911A-D2FC2C24D6B9}"/>
                </a:ext>
              </a:extLst>
            </p:cNvPr>
            <p:cNvSpPr/>
            <p:nvPr/>
          </p:nvSpPr>
          <p:spPr>
            <a:xfrm>
              <a:off x="4061927" y="-1388896"/>
              <a:ext cx="4372946" cy="308259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grpSp>
        <p:nvGrpSpPr>
          <p:cNvPr id="147" name="Grupo 11">
            <a:extLst>
              <a:ext uri="{FF2B5EF4-FFF2-40B4-BE49-F238E27FC236}">
                <a16:creationId xmlns:a16="http://schemas.microsoft.com/office/drawing/2014/main" id="{FE86C5AC-B499-4096-8D82-0C9C1B70546B}"/>
              </a:ext>
            </a:extLst>
          </p:cNvPr>
          <p:cNvGrpSpPr/>
          <p:nvPr userDrawn="1"/>
        </p:nvGrpSpPr>
        <p:grpSpPr>
          <a:xfrm>
            <a:off x="471861" y="-391092"/>
            <a:ext cx="11246843" cy="1681546"/>
            <a:chOff x="152400" y="-1388896"/>
            <a:chExt cx="12192000" cy="3082592"/>
          </a:xfrm>
          <a:solidFill>
            <a:srgbClr val="C30E0D"/>
          </a:solidFill>
          <a:effectLst>
            <a:outerShdw blurRad="50800" dist="38100" dir="5400000" algn="t" rotWithShape="0">
              <a:prstClr val="black">
                <a:alpha val="40000"/>
              </a:prstClr>
            </a:outerShdw>
          </a:effectLst>
        </p:grpSpPr>
        <p:sp>
          <p:nvSpPr>
            <p:cNvPr id="148" name="Círculo parcial 12">
              <a:extLst>
                <a:ext uri="{FF2B5EF4-FFF2-40B4-BE49-F238E27FC236}">
                  <a16:creationId xmlns:a16="http://schemas.microsoft.com/office/drawing/2014/main" id="{2DF34B7D-91B8-4FAA-BC83-0FA3CD38D8A7}"/>
                </a:ext>
              </a:extLst>
            </p:cNvPr>
            <p:cNvSpPr/>
            <p:nvPr/>
          </p:nvSpPr>
          <p:spPr>
            <a:xfrm>
              <a:off x="152400" y="-9334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49" name="Círculo parcial 13">
              <a:extLst>
                <a:ext uri="{FF2B5EF4-FFF2-40B4-BE49-F238E27FC236}">
                  <a16:creationId xmlns:a16="http://schemas.microsoft.com/office/drawing/2014/main" id="{31A82237-52F4-4AAB-AC80-D6B4C31F8F21}"/>
                </a:ext>
              </a:extLst>
            </p:cNvPr>
            <p:cNvSpPr/>
            <p:nvPr/>
          </p:nvSpPr>
          <p:spPr>
            <a:xfrm>
              <a:off x="8434873" y="-9334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50" name="Círculo parcial 14">
              <a:extLst>
                <a:ext uri="{FF2B5EF4-FFF2-40B4-BE49-F238E27FC236}">
                  <a16:creationId xmlns:a16="http://schemas.microsoft.com/office/drawing/2014/main" id="{4CEF0B48-E73B-455A-9F15-0FAA458C5EC1}"/>
                </a:ext>
              </a:extLst>
            </p:cNvPr>
            <p:cNvSpPr/>
            <p:nvPr/>
          </p:nvSpPr>
          <p:spPr>
            <a:xfrm>
              <a:off x="4061927" y="-1388896"/>
              <a:ext cx="4372946" cy="308259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pic>
        <p:nvPicPr>
          <p:cNvPr id="151" name="Picture 150" descr="A close up of a logo&#10;&#10;Description automatically generated">
            <a:extLst>
              <a:ext uri="{FF2B5EF4-FFF2-40B4-BE49-F238E27FC236}">
                <a16:creationId xmlns:a16="http://schemas.microsoft.com/office/drawing/2014/main" id="{A5B5E709-9DB3-496F-813C-16F4FD5D0D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0980" y="5596200"/>
            <a:ext cx="9784928" cy="1280271"/>
          </a:xfrm>
          <a:prstGeom prst="rect">
            <a:avLst/>
          </a:prstGeom>
        </p:spPr>
      </p:pic>
    </p:spTree>
    <p:extLst>
      <p:ext uri="{BB962C8B-B14F-4D97-AF65-F5344CB8AC3E}">
        <p14:creationId xmlns:p14="http://schemas.microsoft.com/office/powerpoint/2010/main" val="11147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2347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1"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3.xml"/><Relationship Id="rId4" Type="http://schemas.openxmlformats.org/officeDocument/2006/relationships/chart" Target="../charts/chart7.xml"/></Relationships>
</file>

<file path=ppt/slides/_rels/slide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o 15">
            <a:extLst>
              <a:ext uri="{FF2B5EF4-FFF2-40B4-BE49-F238E27FC236}">
                <a16:creationId xmlns:a16="http://schemas.microsoft.com/office/drawing/2014/main" id="{9050FC2F-FC44-486E-B8D2-62ACB601ACD4}"/>
              </a:ext>
            </a:extLst>
          </p:cNvPr>
          <p:cNvGrpSpPr/>
          <p:nvPr/>
        </p:nvGrpSpPr>
        <p:grpSpPr>
          <a:xfrm>
            <a:off x="471861" y="-972129"/>
            <a:ext cx="11246843" cy="2843621"/>
            <a:chOff x="0" y="-1541296"/>
            <a:chExt cx="12192000" cy="3082592"/>
          </a:xfrm>
          <a:solidFill>
            <a:srgbClr val="C30E0D"/>
          </a:solidFill>
          <a:effectLst>
            <a:outerShdw blurRad="50800" dist="38100" dir="5400000" algn="t" rotWithShape="0">
              <a:prstClr val="black">
                <a:alpha val="40000"/>
              </a:prstClr>
            </a:outerShdw>
          </a:effectLst>
        </p:grpSpPr>
        <p:sp>
          <p:nvSpPr>
            <p:cNvPr id="4" name="Círculo parcial 3">
              <a:extLst>
                <a:ext uri="{FF2B5EF4-FFF2-40B4-BE49-F238E27FC236}">
                  <a16:creationId xmlns:a16="http://schemas.microsoft.com/office/drawing/2014/main" id="{A96EAA30-E89A-4614-B13E-3ADFE916C93C}"/>
                </a:ext>
              </a:extLst>
            </p:cNvPr>
            <p:cNvSpPr/>
            <p:nvPr/>
          </p:nvSpPr>
          <p:spPr>
            <a:xfrm>
              <a:off x="0" y="-10858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Círculo parcial 5">
              <a:extLst>
                <a:ext uri="{FF2B5EF4-FFF2-40B4-BE49-F238E27FC236}">
                  <a16:creationId xmlns:a16="http://schemas.microsoft.com/office/drawing/2014/main" id="{3823DDA0-5FAC-4F80-B093-7746C3E83A14}"/>
                </a:ext>
              </a:extLst>
            </p:cNvPr>
            <p:cNvSpPr/>
            <p:nvPr/>
          </p:nvSpPr>
          <p:spPr>
            <a:xfrm>
              <a:off x="8282473" y="-10858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7" name="Círculo parcial 6">
              <a:extLst>
                <a:ext uri="{FF2B5EF4-FFF2-40B4-BE49-F238E27FC236}">
                  <a16:creationId xmlns:a16="http://schemas.microsoft.com/office/drawing/2014/main" id="{7624B152-B44D-4416-B2E8-7EDFAB0E8A7A}"/>
                </a:ext>
              </a:extLst>
            </p:cNvPr>
            <p:cNvSpPr/>
            <p:nvPr/>
          </p:nvSpPr>
          <p:spPr>
            <a:xfrm>
              <a:off x="3909527" y="-1541296"/>
              <a:ext cx="4372946" cy="308259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grpSp>
        <p:nvGrpSpPr>
          <p:cNvPr id="11" name="Grupo 10">
            <a:extLst>
              <a:ext uri="{FF2B5EF4-FFF2-40B4-BE49-F238E27FC236}">
                <a16:creationId xmlns:a16="http://schemas.microsoft.com/office/drawing/2014/main" id="{6524CDCF-FD8F-4E3A-A7E2-8B6D49DF2046}"/>
              </a:ext>
            </a:extLst>
          </p:cNvPr>
          <p:cNvGrpSpPr/>
          <p:nvPr/>
        </p:nvGrpSpPr>
        <p:grpSpPr>
          <a:xfrm>
            <a:off x="471862" y="-699792"/>
            <a:ext cx="11246843" cy="2285635"/>
            <a:chOff x="152400" y="-1388896"/>
            <a:chExt cx="12192000" cy="3082592"/>
          </a:xfrm>
          <a:solidFill>
            <a:srgbClr val="C30E0D"/>
          </a:solidFill>
          <a:effectLst>
            <a:outerShdw blurRad="50800" dist="38100" dir="5400000" algn="t" rotWithShape="0">
              <a:prstClr val="black">
                <a:alpha val="40000"/>
              </a:prstClr>
            </a:outerShdw>
          </a:effectLst>
        </p:grpSpPr>
        <p:sp>
          <p:nvSpPr>
            <p:cNvPr id="8" name="Círculo parcial 7">
              <a:extLst>
                <a:ext uri="{FF2B5EF4-FFF2-40B4-BE49-F238E27FC236}">
                  <a16:creationId xmlns:a16="http://schemas.microsoft.com/office/drawing/2014/main" id="{991632EC-A885-430C-98D5-E23253901AEB}"/>
                </a:ext>
              </a:extLst>
            </p:cNvPr>
            <p:cNvSpPr/>
            <p:nvPr/>
          </p:nvSpPr>
          <p:spPr>
            <a:xfrm>
              <a:off x="152400" y="-9334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Círculo parcial 8">
              <a:extLst>
                <a:ext uri="{FF2B5EF4-FFF2-40B4-BE49-F238E27FC236}">
                  <a16:creationId xmlns:a16="http://schemas.microsoft.com/office/drawing/2014/main" id="{A124BFA5-BE38-4209-8727-7D066B27E5C2}"/>
                </a:ext>
              </a:extLst>
            </p:cNvPr>
            <p:cNvSpPr/>
            <p:nvPr/>
          </p:nvSpPr>
          <p:spPr>
            <a:xfrm>
              <a:off x="8434873" y="-9334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0" name="Círculo parcial 9">
              <a:extLst>
                <a:ext uri="{FF2B5EF4-FFF2-40B4-BE49-F238E27FC236}">
                  <a16:creationId xmlns:a16="http://schemas.microsoft.com/office/drawing/2014/main" id="{F9C23BE3-608A-49E2-B836-54828A7F04B8}"/>
                </a:ext>
              </a:extLst>
            </p:cNvPr>
            <p:cNvSpPr/>
            <p:nvPr/>
          </p:nvSpPr>
          <p:spPr>
            <a:xfrm>
              <a:off x="4061927" y="-1388896"/>
              <a:ext cx="4372946" cy="308259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grpSp>
        <p:nvGrpSpPr>
          <p:cNvPr id="12" name="Grupo 11">
            <a:extLst>
              <a:ext uri="{FF2B5EF4-FFF2-40B4-BE49-F238E27FC236}">
                <a16:creationId xmlns:a16="http://schemas.microsoft.com/office/drawing/2014/main" id="{D1D951FE-999E-4F13-AEB4-1C91562E7B91}"/>
              </a:ext>
            </a:extLst>
          </p:cNvPr>
          <p:cNvGrpSpPr/>
          <p:nvPr/>
        </p:nvGrpSpPr>
        <p:grpSpPr>
          <a:xfrm>
            <a:off x="471861" y="-391092"/>
            <a:ext cx="11246843" cy="1681546"/>
            <a:chOff x="152400" y="-1388896"/>
            <a:chExt cx="12192000" cy="3082592"/>
          </a:xfrm>
          <a:solidFill>
            <a:srgbClr val="C30E0D"/>
          </a:solidFill>
          <a:effectLst>
            <a:outerShdw blurRad="50800" dist="38100" dir="5400000" algn="t" rotWithShape="0">
              <a:prstClr val="black">
                <a:alpha val="40000"/>
              </a:prstClr>
            </a:outerShdw>
          </a:effectLst>
        </p:grpSpPr>
        <p:sp>
          <p:nvSpPr>
            <p:cNvPr id="13" name="Círculo parcial 12">
              <a:extLst>
                <a:ext uri="{FF2B5EF4-FFF2-40B4-BE49-F238E27FC236}">
                  <a16:creationId xmlns:a16="http://schemas.microsoft.com/office/drawing/2014/main" id="{6E46EB3E-4363-4D31-8D2A-D5ABE5E7D0B3}"/>
                </a:ext>
              </a:extLst>
            </p:cNvPr>
            <p:cNvSpPr/>
            <p:nvPr/>
          </p:nvSpPr>
          <p:spPr>
            <a:xfrm>
              <a:off x="152400" y="-9334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4" name="Círculo parcial 13">
              <a:extLst>
                <a:ext uri="{FF2B5EF4-FFF2-40B4-BE49-F238E27FC236}">
                  <a16:creationId xmlns:a16="http://schemas.microsoft.com/office/drawing/2014/main" id="{72EF2CC5-C6BD-4BC5-9786-2897E174C1F7}"/>
                </a:ext>
              </a:extLst>
            </p:cNvPr>
            <p:cNvSpPr/>
            <p:nvPr/>
          </p:nvSpPr>
          <p:spPr>
            <a:xfrm>
              <a:off x="8434873" y="-9334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5" name="Círculo parcial 14">
              <a:extLst>
                <a:ext uri="{FF2B5EF4-FFF2-40B4-BE49-F238E27FC236}">
                  <a16:creationId xmlns:a16="http://schemas.microsoft.com/office/drawing/2014/main" id="{201C952B-474C-4BD7-9A38-7519AA02E5A4}"/>
                </a:ext>
              </a:extLst>
            </p:cNvPr>
            <p:cNvSpPr/>
            <p:nvPr/>
          </p:nvSpPr>
          <p:spPr>
            <a:xfrm>
              <a:off x="4061927" y="-1388896"/>
              <a:ext cx="4372946" cy="308259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sp>
        <p:nvSpPr>
          <p:cNvPr id="61" name="CuadroTexto 60">
            <a:extLst>
              <a:ext uri="{FF2B5EF4-FFF2-40B4-BE49-F238E27FC236}">
                <a16:creationId xmlns:a16="http://schemas.microsoft.com/office/drawing/2014/main" id="{26A26FDB-EEA0-492D-B350-DCBFA080BE5D}"/>
              </a:ext>
            </a:extLst>
          </p:cNvPr>
          <p:cNvSpPr txBox="1"/>
          <p:nvPr/>
        </p:nvSpPr>
        <p:spPr>
          <a:xfrm>
            <a:off x="1567545" y="2914149"/>
            <a:ext cx="8649475" cy="2062103"/>
          </a:xfrm>
          <a:prstGeom prst="rect">
            <a:avLst/>
          </a:prstGeom>
          <a:noFill/>
        </p:spPr>
        <p:txBody>
          <a:bodyPr wrap="square" rtlCol="0">
            <a:spAutoFit/>
          </a:bodyPr>
          <a:lstStyle/>
          <a:p>
            <a:pPr algn="ctr"/>
            <a:r>
              <a:rPr lang="en-US" sz="3200" b="1" dirty="0">
                <a:solidFill>
                  <a:srgbClr val="C00000"/>
                </a:solidFill>
              </a:rPr>
              <a:t>The success of an upcoming movie</a:t>
            </a:r>
          </a:p>
          <a:p>
            <a:pPr algn="ctr"/>
            <a:r>
              <a:rPr lang="en-US" sz="3200" dirty="0"/>
              <a:t>Prediction of the success of an upcoming movie so that whether or not a company should buy it is based on ROI. </a:t>
            </a:r>
            <a:endParaRPr lang="es-ES" sz="3200" b="1" dirty="0"/>
          </a:p>
        </p:txBody>
      </p:sp>
    </p:spTree>
    <p:extLst>
      <p:ext uri="{BB962C8B-B14F-4D97-AF65-F5344CB8AC3E}">
        <p14:creationId xmlns:p14="http://schemas.microsoft.com/office/powerpoint/2010/main" val="1148720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fltVal val="0"/>
                                          </p:val>
                                        </p:tav>
                                        <p:tav tm="100000">
                                          <p:val>
                                            <p:strVal val="#ppt_w"/>
                                          </p:val>
                                        </p:tav>
                                      </p:tavLst>
                                    </p:anim>
                                    <p:anim calcmode="lin" valueType="num">
                                      <p:cBhvr>
                                        <p:cTn id="8" dur="500" fill="hold"/>
                                        <p:tgtEl>
                                          <p:spTgt spid="61"/>
                                        </p:tgtEl>
                                        <p:attrNameLst>
                                          <p:attrName>ppt_h</p:attrName>
                                        </p:attrNameLst>
                                      </p:cBhvr>
                                      <p:tavLst>
                                        <p:tav tm="0">
                                          <p:val>
                                            <p:fltVal val="0"/>
                                          </p:val>
                                        </p:tav>
                                        <p:tav tm="100000">
                                          <p:val>
                                            <p:strVal val="#ppt_h"/>
                                          </p:val>
                                        </p:tav>
                                      </p:tavLst>
                                    </p:anim>
                                    <p:animEffect transition="in" filter="fade">
                                      <p:cBhvr>
                                        <p:cTn id="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0ACEFD6-AF3B-BEF0-A0B5-293DC34EEEA1}"/>
              </a:ext>
            </a:extLst>
          </p:cNvPr>
          <p:cNvGraphicFramePr>
            <a:graphicFrameLocks/>
          </p:cNvGraphicFramePr>
          <p:nvPr>
            <p:extLst>
              <p:ext uri="{D42A27DB-BD31-4B8C-83A1-F6EECF244321}">
                <p14:modId xmlns:p14="http://schemas.microsoft.com/office/powerpoint/2010/main" val="2935943446"/>
              </p:ext>
            </p:extLst>
          </p:nvPr>
        </p:nvGraphicFramePr>
        <p:xfrm>
          <a:off x="1035698" y="790575"/>
          <a:ext cx="5728996" cy="404812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9EA65D42-3095-A6E4-5CD1-BFC8A4AF5CAB}"/>
              </a:ext>
            </a:extLst>
          </p:cNvPr>
          <p:cNvSpPr txBox="1"/>
          <p:nvPr/>
        </p:nvSpPr>
        <p:spPr>
          <a:xfrm>
            <a:off x="7380513" y="1810340"/>
            <a:ext cx="3415005" cy="2677656"/>
          </a:xfrm>
          <a:prstGeom prst="rect">
            <a:avLst/>
          </a:prstGeom>
          <a:noFill/>
        </p:spPr>
        <p:txBody>
          <a:bodyPr wrap="square" rtlCol="0">
            <a:spAutoFit/>
          </a:bodyPr>
          <a:lstStyle/>
          <a:p>
            <a:r>
              <a:rPr lang="en-US" sz="2800" b="0" i="0" dirty="0">
                <a:solidFill>
                  <a:srgbClr val="374151"/>
                </a:solidFill>
                <a:effectLst/>
              </a:rPr>
              <a:t>The dataset comprises a total </a:t>
            </a:r>
            <a:r>
              <a:rPr lang="en-US" sz="2800" dirty="0">
                <a:solidFill>
                  <a:srgbClr val="374151"/>
                </a:solidFill>
              </a:rPr>
              <a:t>Count </a:t>
            </a:r>
            <a:r>
              <a:rPr lang="en-US" sz="2800" b="0" i="0" dirty="0">
                <a:solidFill>
                  <a:srgbClr val="374151"/>
                </a:solidFill>
                <a:effectLst/>
              </a:rPr>
              <a:t>of 838 movies spanning the time frame from 2006 to 2016.</a:t>
            </a:r>
            <a:endParaRPr lang="en-IN" sz="2800" dirty="0"/>
          </a:p>
        </p:txBody>
      </p:sp>
    </p:spTree>
    <p:extLst>
      <p:ext uri="{BB962C8B-B14F-4D97-AF65-F5344CB8AC3E}">
        <p14:creationId xmlns:p14="http://schemas.microsoft.com/office/powerpoint/2010/main" val="14358346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ángulo 58">
            <a:extLst>
              <a:ext uri="{FF2B5EF4-FFF2-40B4-BE49-F238E27FC236}">
                <a16:creationId xmlns:a16="http://schemas.microsoft.com/office/drawing/2014/main" id="{DA043BA5-0CB4-49F2-8DBB-B91A57070ABB}"/>
              </a:ext>
            </a:extLst>
          </p:cNvPr>
          <p:cNvSpPr/>
          <p:nvPr/>
        </p:nvSpPr>
        <p:spPr>
          <a:xfrm>
            <a:off x="11318092" y="369956"/>
            <a:ext cx="879585" cy="648804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Rectángulo 57">
            <a:extLst>
              <a:ext uri="{FF2B5EF4-FFF2-40B4-BE49-F238E27FC236}">
                <a16:creationId xmlns:a16="http://schemas.microsoft.com/office/drawing/2014/main" id="{4E88A60E-D25A-4F3D-ADBF-3FD8E88E2B26}"/>
              </a:ext>
            </a:extLst>
          </p:cNvPr>
          <p:cNvSpPr/>
          <p:nvPr/>
        </p:nvSpPr>
        <p:spPr>
          <a:xfrm>
            <a:off x="-3167" y="441576"/>
            <a:ext cx="879585" cy="64164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7" name="Rectángulo 56">
            <a:extLst>
              <a:ext uri="{FF2B5EF4-FFF2-40B4-BE49-F238E27FC236}">
                <a16:creationId xmlns:a16="http://schemas.microsoft.com/office/drawing/2014/main" id="{8E7605FF-DFA7-4CC4-A0C8-40EDEC776C30}"/>
              </a:ext>
            </a:extLst>
          </p:cNvPr>
          <p:cNvSpPr/>
          <p:nvPr/>
        </p:nvSpPr>
        <p:spPr>
          <a:xfrm>
            <a:off x="0" y="-26757"/>
            <a:ext cx="12192000" cy="5283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5" name="Rectángulo 54">
            <a:extLst>
              <a:ext uri="{FF2B5EF4-FFF2-40B4-BE49-F238E27FC236}">
                <a16:creationId xmlns:a16="http://schemas.microsoft.com/office/drawing/2014/main" id="{D72CFD9D-E376-44F0-A31F-84A81A841D88}"/>
              </a:ext>
            </a:extLst>
          </p:cNvPr>
          <p:cNvSpPr/>
          <p:nvPr/>
        </p:nvSpPr>
        <p:spPr>
          <a:xfrm>
            <a:off x="1363909" y="5458991"/>
            <a:ext cx="10456392" cy="1392574"/>
          </a:xfrm>
          <a:prstGeom prst="rect">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2" name="Chart 1">
            <a:extLst>
              <a:ext uri="{FF2B5EF4-FFF2-40B4-BE49-F238E27FC236}">
                <a16:creationId xmlns:a16="http://schemas.microsoft.com/office/drawing/2014/main" id="{71FD8198-BA9E-6237-551C-B10138BB4032}"/>
              </a:ext>
            </a:extLst>
          </p:cNvPr>
          <p:cNvGraphicFramePr>
            <a:graphicFrameLocks/>
          </p:cNvGraphicFramePr>
          <p:nvPr>
            <p:extLst>
              <p:ext uri="{D42A27DB-BD31-4B8C-83A1-F6EECF244321}">
                <p14:modId xmlns:p14="http://schemas.microsoft.com/office/powerpoint/2010/main" val="70750307"/>
              </p:ext>
            </p:extLst>
          </p:nvPr>
        </p:nvGraphicFramePr>
        <p:xfrm>
          <a:off x="1073020" y="578498"/>
          <a:ext cx="7053943" cy="463731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6CC92F97-7399-ABB9-6FDD-543F47369A67}"/>
              </a:ext>
            </a:extLst>
          </p:cNvPr>
          <p:cNvSpPr txBox="1"/>
          <p:nvPr/>
        </p:nvSpPr>
        <p:spPr>
          <a:xfrm>
            <a:off x="8323565" y="1856882"/>
            <a:ext cx="2705219" cy="2862322"/>
          </a:xfrm>
          <a:prstGeom prst="rect">
            <a:avLst/>
          </a:prstGeom>
          <a:noFill/>
        </p:spPr>
        <p:txBody>
          <a:bodyPr wrap="square">
            <a:spAutoFit/>
          </a:bodyPr>
          <a:lstStyle/>
          <a:p>
            <a:r>
              <a:rPr lang="en-US" sz="2000" b="0" i="0" dirty="0">
                <a:solidFill>
                  <a:srgbClr val="374151"/>
                </a:solidFill>
                <a:effectLst/>
              </a:rPr>
              <a:t>Over the period of 2006 to 2016, the dataset encompasses a substantial collection of 838 movies, collectively contributing to a noteworthy total revenue of  70,865.1 million.</a:t>
            </a:r>
            <a:endParaRPr lang="en-IN" sz="2000" dirty="0"/>
          </a:p>
        </p:txBody>
      </p:sp>
    </p:spTree>
    <p:extLst>
      <p:ext uri="{BB962C8B-B14F-4D97-AF65-F5344CB8AC3E}">
        <p14:creationId xmlns:p14="http://schemas.microsoft.com/office/powerpoint/2010/main" val="2970483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324225CC-27F8-455E-8C92-D0D0F790356A}"/>
              </a:ext>
            </a:extLst>
          </p:cNvPr>
          <p:cNvGraphicFramePr>
            <a:graphicFrameLocks/>
          </p:cNvGraphicFramePr>
          <p:nvPr>
            <p:extLst>
              <p:ext uri="{D42A27DB-BD31-4B8C-83A1-F6EECF244321}">
                <p14:modId xmlns:p14="http://schemas.microsoft.com/office/powerpoint/2010/main" val="2238700962"/>
              </p:ext>
            </p:extLst>
          </p:nvPr>
        </p:nvGraphicFramePr>
        <p:xfrm>
          <a:off x="951722" y="522514"/>
          <a:ext cx="4851919" cy="47333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DD4E6DC5-963D-2E6B-7A1C-89205ABD50A4}"/>
              </a:ext>
            </a:extLst>
          </p:cNvPr>
          <p:cNvGraphicFramePr>
            <a:graphicFrameLocks/>
          </p:cNvGraphicFramePr>
          <p:nvPr>
            <p:extLst>
              <p:ext uri="{D42A27DB-BD31-4B8C-83A1-F6EECF244321}">
                <p14:modId xmlns:p14="http://schemas.microsoft.com/office/powerpoint/2010/main" val="1677385438"/>
              </p:ext>
            </p:extLst>
          </p:nvPr>
        </p:nvGraphicFramePr>
        <p:xfrm>
          <a:off x="5803641" y="522514"/>
          <a:ext cx="5436637" cy="373516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7BC612C2-78E5-845B-6C40-D58B5A9F0931}"/>
              </a:ext>
            </a:extLst>
          </p:cNvPr>
          <p:cNvSpPr txBox="1"/>
          <p:nvPr/>
        </p:nvSpPr>
        <p:spPr>
          <a:xfrm>
            <a:off x="5803641" y="4238625"/>
            <a:ext cx="5512059" cy="1169551"/>
          </a:xfrm>
          <a:prstGeom prst="rect">
            <a:avLst/>
          </a:prstGeom>
          <a:noFill/>
        </p:spPr>
        <p:txBody>
          <a:bodyPr wrap="square" rtlCol="0">
            <a:spAutoFit/>
          </a:bodyPr>
          <a:lstStyle/>
          <a:p>
            <a:r>
              <a:rPr lang="en-US" sz="1400" b="0" i="0" dirty="0">
                <a:solidFill>
                  <a:srgbClr val="374151"/>
                </a:solidFill>
                <a:effectLst/>
              </a:rPr>
              <a:t>The genres of Action, Adventure, and Sci-Fi emerge as the frontrunners in terms of revenue contribution, substantiating their prominent role in the cinematic landscape. These genres have demonstrated their prowess by yielding the highest revenues, highlighting their appeal to audiences and their significant impact on the financial success of films.</a:t>
            </a:r>
            <a:endParaRPr lang="en-IN" sz="1400" dirty="0"/>
          </a:p>
        </p:txBody>
      </p:sp>
    </p:spTree>
    <p:extLst>
      <p:ext uri="{BB962C8B-B14F-4D97-AF65-F5344CB8AC3E}">
        <p14:creationId xmlns:p14="http://schemas.microsoft.com/office/powerpoint/2010/main" val="4085594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59" name="Rectángulo 58">
            <a:extLst>
              <a:ext uri="{FF2B5EF4-FFF2-40B4-BE49-F238E27FC236}">
                <a16:creationId xmlns:a16="http://schemas.microsoft.com/office/drawing/2014/main" id="{DA043BA5-0CB4-49F2-8DBB-B91A57070ABB}"/>
              </a:ext>
            </a:extLst>
          </p:cNvPr>
          <p:cNvSpPr/>
          <p:nvPr/>
        </p:nvSpPr>
        <p:spPr>
          <a:xfrm>
            <a:off x="11318092" y="369956"/>
            <a:ext cx="879585" cy="648804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Rectángulo 57">
            <a:extLst>
              <a:ext uri="{FF2B5EF4-FFF2-40B4-BE49-F238E27FC236}">
                <a16:creationId xmlns:a16="http://schemas.microsoft.com/office/drawing/2014/main" id="{4E88A60E-D25A-4F3D-ADBF-3FD8E88E2B26}"/>
              </a:ext>
            </a:extLst>
          </p:cNvPr>
          <p:cNvSpPr/>
          <p:nvPr/>
        </p:nvSpPr>
        <p:spPr>
          <a:xfrm>
            <a:off x="-3167" y="441576"/>
            <a:ext cx="879585" cy="64164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7" name="Rectángulo 56">
            <a:extLst>
              <a:ext uri="{FF2B5EF4-FFF2-40B4-BE49-F238E27FC236}">
                <a16:creationId xmlns:a16="http://schemas.microsoft.com/office/drawing/2014/main" id="{8E7605FF-DFA7-4CC4-A0C8-40EDEC776C30}"/>
              </a:ext>
            </a:extLst>
          </p:cNvPr>
          <p:cNvSpPr/>
          <p:nvPr/>
        </p:nvSpPr>
        <p:spPr>
          <a:xfrm>
            <a:off x="0" y="-26757"/>
            <a:ext cx="12192000" cy="5283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ángulo 18">
            <a:extLst>
              <a:ext uri="{FF2B5EF4-FFF2-40B4-BE49-F238E27FC236}">
                <a16:creationId xmlns:a16="http://schemas.microsoft.com/office/drawing/2014/main" id="{17F5A254-F3E1-47A4-B45D-E9DAA1BBE954}"/>
              </a:ext>
            </a:extLst>
          </p:cNvPr>
          <p:cNvSpPr/>
          <p:nvPr/>
        </p:nvSpPr>
        <p:spPr>
          <a:xfrm>
            <a:off x="471861" y="243107"/>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19">
            <a:extLst>
              <a:ext uri="{FF2B5EF4-FFF2-40B4-BE49-F238E27FC236}">
                <a16:creationId xmlns:a16="http://schemas.microsoft.com/office/drawing/2014/main" id="{FCA695C4-7591-4A3D-8783-A59B50B8E096}"/>
              </a:ext>
            </a:extLst>
          </p:cNvPr>
          <p:cNvSpPr/>
          <p:nvPr/>
        </p:nvSpPr>
        <p:spPr>
          <a:xfrm>
            <a:off x="946695" y="24505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20">
            <a:extLst>
              <a:ext uri="{FF2B5EF4-FFF2-40B4-BE49-F238E27FC236}">
                <a16:creationId xmlns:a16="http://schemas.microsoft.com/office/drawing/2014/main" id="{F37ED463-EC0F-4B1C-8589-69FB9EF4344F}"/>
              </a:ext>
            </a:extLst>
          </p:cNvPr>
          <p:cNvSpPr/>
          <p:nvPr/>
        </p:nvSpPr>
        <p:spPr>
          <a:xfrm>
            <a:off x="709278" y="245058"/>
            <a:ext cx="387328" cy="5684539"/>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Rectángulo 21">
            <a:extLst>
              <a:ext uri="{FF2B5EF4-FFF2-40B4-BE49-F238E27FC236}">
                <a16:creationId xmlns:a16="http://schemas.microsoft.com/office/drawing/2014/main" id="{BCA8609A-BBFB-4816-B1B4-5D275AACB5CF}"/>
              </a:ext>
            </a:extLst>
          </p:cNvPr>
          <p:cNvSpPr/>
          <p:nvPr/>
        </p:nvSpPr>
        <p:spPr>
          <a:xfrm>
            <a:off x="10857976" y="243108"/>
            <a:ext cx="387328" cy="5682587"/>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Rectángulo 22">
            <a:extLst>
              <a:ext uri="{FF2B5EF4-FFF2-40B4-BE49-F238E27FC236}">
                <a16:creationId xmlns:a16="http://schemas.microsoft.com/office/drawing/2014/main" id="{AEB27310-9AC1-474C-9220-2BE168DAE0A9}"/>
              </a:ext>
            </a:extLst>
          </p:cNvPr>
          <p:cNvSpPr/>
          <p:nvPr/>
        </p:nvSpPr>
        <p:spPr>
          <a:xfrm>
            <a:off x="11332810" y="245059"/>
            <a:ext cx="387328" cy="5682587"/>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Rectángulo 23">
            <a:extLst>
              <a:ext uri="{FF2B5EF4-FFF2-40B4-BE49-F238E27FC236}">
                <a16:creationId xmlns:a16="http://schemas.microsoft.com/office/drawing/2014/main" id="{8A969AA5-4FB1-4E37-94E3-3447F9CEDD92}"/>
              </a:ext>
            </a:extLst>
          </p:cNvPr>
          <p:cNvSpPr/>
          <p:nvPr/>
        </p:nvSpPr>
        <p:spPr>
          <a:xfrm>
            <a:off x="11095393" y="245059"/>
            <a:ext cx="387328" cy="5682587"/>
          </a:xfrm>
          <a:prstGeom prst="rect">
            <a:avLst/>
          </a:prstGeom>
          <a:solidFill>
            <a:srgbClr val="C30E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6" name="Grupo 15">
            <a:extLst>
              <a:ext uri="{FF2B5EF4-FFF2-40B4-BE49-F238E27FC236}">
                <a16:creationId xmlns:a16="http://schemas.microsoft.com/office/drawing/2014/main" id="{9050FC2F-FC44-486E-B8D2-62ACB601ACD4}"/>
              </a:ext>
            </a:extLst>
          </p:cNvPr>
          <p:cNvGrpSpPr/>
          <p:nvPr/>
        </p:nvGrpSpPr>
        <p:grpSpPr>
          <a:xfrm>
            <a:off x="471861" y="-972129"/>
            <a:ext cx="11246843" cy="2843621"/>
            <a:chOff x="0" y="-1541296"/>
            <a:chExt cx="12192000" cy="3082592"/>
          </a:xfrm>
          <a:solidFill>
            <a:srgbClr val="C30E0D"/>
          </a:solidFill>
          <a:effectLst>
            <a:outerShdw blurRad="50800" dist="38100" dir="5400000" algn="t" rotWithShape="0">
              <a:prstClr val="black">
                <a:alpha val="40000"/>
              </a:prstClr>
            </a:outerShdw>
          </a:effectLst>
        </p:grpSpPr>
        <p:sp>
          <p:nvSpPr>
            <p:cNvPr id="4" name="Círculo parcial 3">
              <a:extLst>
                <a:ext uri="{FF2B5EF4-FFF2-40B4-BE49-F238E27FC236}">
                  <a16:creationId xmlns:a16="http://schemas.microsoft.com/office/drawing/2014/main" id="{A96EAA30-E89A-4614-B13E-3ADFE916C93C}"/>
                </a:ext>
              </a:extLst>
            </p:cNvPr>
            <p:cNvSpPr/>
            <p:nvPr/>
          </p:nvSpPr>
          <p:spPr>
            <a:xfrm>
              <a:off x="0" y="-10858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Círculo parcial 5">
              <a:extLst>
                <a:ext uri="{FF2B5EF4-FFF2-40B4-BE49-F238E27FC236}">
                  <a16:creationId xmlns:a16="http://schemas.microsoft.com/office/drawing/2014/main" id="{3823DDA0-5FAC-4F80-B093-7746C3E83A14}"/>
                </a:ext>
              </a:extLst>
            </p:cNvPr>
            <p:cNvSpPr/>
            <p:nvPr/>
          </p:nvSpPr>
          <p:spPr>
            <a:xfrm>
              <a:off x="8282473" y="-10858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7" name="Círculo parcial 6">
              <a:extLst>
                <a:ext uri="{FF2B5EF4-FFF2-40B4-BE49-F238E27FC236}">
                  <a16:creationId xmlns:a16="http://schemas.microsoft.com/office/drawing/2014/main" id="{7624B152-B44D-4416-B2E8-7EDFAB0E8A7A}"/>
                </a:ext>
              </a:extLst>
            </p:cNvPr>
            <p:cNvSpPr/>
            <p:nvPr/>
          </p:nvSpPr>
          <p:spPr>
            <a:xfrm>
              <a:off x="3909527" y="-1541296"/>
              <a:ext cx="4372946" cy="308259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grpSp>
        <p:nvGrpSpPr>
          <p:cNvPr id="11" name="Grupo 10">
            <a:extLst>
              <a:ext uri="{FF2B5EF4-FFF2-40B4-BE49-F238E27FC236}">
                <a16:creationId xmlns:a16="http://schemas.microsoft.com/office/drawing/2014/main" id="{6524CDCF-FD8F-4E3A-A7E2-8B6D49DF2046}"/>
              </a:ext>
            </a:extLst>
          </p:cNvPr>
          <p:cNvGrpSpPr/>
          <p:nvPr/>
        </p:nvGrpSpPr>
        <p:grpSpPr>
          <a:xfrm>
            <a:off x="471862" y="-699792"/>
            <a:ext cx="11246843" cy="2285635"/>
            <a:chOff x="152400" y="-1388896"/>
            <a:chExt cx="12192000" cy="3082592"/>
          </a:xfrm>
          <a:solidFill>
            <a:srgbClr val="C30E0D"/>
          </a:solidFill>
          <a:effectLst>
            <a:outerShdw blurRad="50800" dist="38100" dir="5400000" algn="t" rotWithShape="0">
              <a:prstClr val="black">
                <a:alpha val="40000"/>
              </a:prstClr>
            </a:outerShdw>
          </a:effectLst>
        </p:grpSpPr>
        <p:sp>
          <p:nvSpPr>
            <p:cNvPr id="8" name="Círculo parcial 7">
              <a:extLst>
                <a:ext uri="{FF2B5EF4-FFF2-40B4-BE49-F238E27FC236}">
                  <a16:creationId xmlns:a16="http://schemas.microsoft.com/office/drawing/2014/main" id="{991632EC-A885-430C-98D5-E23253901AEB}"/>
                </a:ext>
              </a:extLst>
            </p:cNvPr>
            <p:cNvSpPr/>
            <p:nvPr/>
          </p:nvSpPr>
          <p:spPr>
            <a:xfrm>
              <a:off x="152400" y="-9334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Círculo parcial 8">
              <a:extLst>
                <a:ext uri="{FF2B5EF4-FFF2-40B4-BE49-F238E27FC236}">
                  <a16:creationId xmlns:a16="http://schemas.microsoft.com/office/drawing/2014/main" id="{A124BFA5-BE38-4209-8727-7D066B27E5C2}"/>
                </a:ext>
              </a:extLst>
            </p:cNvPr>
            <p:cNvSpPr/>
            <p:nvPr/>
          </p:nvSpPr>
          <p:spPr>
            <a:xfrm>
              <a:off x="8434873" y="-9334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0" name="Círculo parcial 9">
              <a:extLst>
                <a:ext uri="{FF2B5EF4-FFF2-40B4-BE49-F238E27FC236}">
                  <a16:creationId xmlns:a16="http://schemas.microsoft.com/office/drawing/2014/main" id="{F9C23BE3-608A-49E2-B836-54828A7F04B8}"/>
                </a:ext>
              </a:extLst>
            </p:cNvPr>
            <p:cNvSpPr/>
            <p:nvPr/>
          </p:nvSpPr>
          <p:spPr>
            <a:xfrm>
              <a:off x="4061927" y="-1388896"/>
              <a:ext cx="4372946" cy="308259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grpSp>
        <p:nvGrpSpPr>
          <p:cNvPr id="12" name="Grupo 11">
            <a:extLst>
              <a:ext uri="{FF2B5EF4-FFF2-40B4-BE49-F238E27FC236}">
                <a16:creationId xmlns:a16="http://schemas.microsoft.com/office/drawing/2014/main" id="{D1D951FE-999E-4F13-AEB4-1C91562E7B91}"/>
              </a:ext>
            </a:extLst>
          </p:cNvPr>
          <p:cNvGrpSpPr/>
          <p:nvPr/>
        </p:nvGrpSpPr>
        <p:grpSpPr>
          <a:xfrm>
            <a:off x="471861" y="-391092"/>
            <a:ext cx="11246843" cy="1681546"/>
            <a:chOff x="152400" y="-1388896"/>
            <a:chExt cx="12192000" cy="3082592"/>
          </a:xfrm>
          <a:solidFill>
            <a:srgbClr val="C30E0D"/>
          </a:solidFill>
          <a:effectLst>
            <a:outerShdw blurRad="50800" dist="38100" dir="5400000" algn="t" rotWithShape="0">
              <a:prstClr val="black">
                <a:alpha val="40000"/>
              </a:prstClr>
            </a:outerShdw>
          </a:effectLst>
        </p:grpSpPr>
        <p:sp>
          <p:nvSpPr>
            <p:cNvPr id="13" name="Círculo parcial 12">
              <a:extLst>
                <a:ext uri="{FF2B5EF4-FFF2-40B4-BE49-F238E27FC236}">
                  <a16:creationId xmlns:a16="http://schemas.microsoft.com/office/drawing/2014/main" id="{6E46EB3E-4363-4D31-8D2A-D5ABE5E7D0B3}"/>
                </a:ext>
              </a:extLst>
            </p:cNvPr>
            <p:cNvSpPr/>
            <p:nvPr/>
          </p:nvSpPr>
          <p:spPr>
            <a:xfrm>
              <a:off x="152400" y="-9334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4" name="Círculo parcial 13">
              <a:extLst>
                <a:ext uri="{FF2B5EF4-FFF2-40B4-BE49-F238E27FC236}">
                  <a16:creationId xmlns:a16="http://schemas.microsoft.com/office/drawing/2014/main" id="{72EF2CC5-C6BD-4BC5-9786-2897E174C1F7}"/>
                </a:ext>
              </a:extLst>
            </p:cNvPr>
            <p:cNvSpPr/>
            <p:nvPr/>
          </p:nvSpPr>
          <p:spPr>
            <a:xfrm>
              <a:off x="8434873" y="-933441"/>
              <a:ext cx="3909527" cy="217168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5" name="Círculo parcial 14">
              <a:extLst>
                <a:ext uri="{FF2B5EF4-FFF2-40B4-BE49-F238E27FC236}">
                  <a16:creationId xmlns:a16="http://schemas.microsoft.com/office/drawing/2014/main" id="{201C952B-474C-4BD7-9A38-7519AA02E5A4}"/>
                </a:ext>
              </a:extLst>
            </p:cNvPr>
            <p:cNvSpPr/>
            <p:nvPr/>
          </p:nvSpPr>
          <p:spPr>
            <a:xfrm>
              <a:off x="4061927" y="-1388896"/>
              <a:ext cx="4372946" cy="3082592"/>
            </a:xfrm>
            <a:prstGeom prst="pie">
              <a:avLst>
                <a:gd name="adj1" fmla="val 0"/>
                <a:gd name="adj2" fmla="val 1080707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sp>
        <p:nvSpPr>
          <p:cNvPr id="25" name="Rectángulo 24">
            <a:extLst>
              <a:ext uri="{FF2B5EF4-FFF2-40B4-BE49-F238E27FC236}">
                <a16:creationId xmlns:a16="http://schemas.microsoft.com/office/drawing/2014/main" id="{50D49C31-1A68-4562-BFAD-FFC075B60E16}"/>
              </a:ext>
            </a:extLst>
          </p:cNvPr>
          <p:cNvSpPr/>
          <p:nvPr/>
        </p:nvSpPr>
        <p:spPr>
          <a:xfrm>
            <a:off x="471861" y="242385"/>
            <a:ext cx="11246842" cy="288162"/>
          </a:xfrm>
          <a:prstGeom prst="rect">
            <a:avLst/>
          </a:prstGeom>
          <a:solidFill>
            <a:srgbClr val="C30E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extBox 1">
            <a:extLst>
              <a:ext uri="{FF2B5EF4-FFF2-40B4-BE49-F238E27FC236}">
                <a16:creationId xmlns:a16="http://schemas.microsoft.com/office/drawing/2014/main" id="{0D8E78AA-CCFE-09D9-826D-BE139E64199B}"/>
              </a:ext>
            </a:extLst>
          </p:cNvPr>
          <p:cNvSpPr txBox="1"/>
          <p:nvPr/>
        </p:nvSpPr>
        <p:spPr>
          <a:xfrm>
            <a:off x="1421529" y="1871492"/>
            <a:ext cx="9379821" cy="5355312"/>
          </a:xfrm>
          <a:prstGeom prst="rect">
            <a:avLst/>
          </a:prstGeom>
          <a:noFill/>
        </p:spPr>
        <p:txBody>
          <a:bodyPr wrap="square" rtlCol="0">
            <a:spAutoFit/>
          </a:bodyPr>
          <a:lstStyle/>
          <a:p>
            <a:r>
              <a:rPr lang="en-US" b="0" i="0" dirty="0">
                <a:solidFill>
                  <a:schemeClr val="bg1"/>
                </a:solidFill>
                <a:effectLst/>
              </a:rPr>
              <a:t>Predicting the success of an upcoming movie for investment purposes can be a complex task that involves various factors such as genre, cast, marketing strategy, competition, </a:t>
            </a:r>
            <a:r>
              <a:rPr lang="en-US" b="0" i="0" dirty="0" err="1">
                <a:solidFill>
                  <a:schemeClr val="bg1"/>
                </a:solidFill>
                <a:effectLst/>
              </a:rPr>
              <a:t>Metascore</a:t>
            </a:r>
            <a:r>
              <a:rPr lang="en-US" b="0" i="0" dirty="0">
                <a:solidFill>
                  <a:schemeClr val="bg1"/>
                </a:solidFill>
                <a:effectLst/>
              </a:rPr>
              <a:t>, Ratings, Reviews, Votes, Runtime, and more. Building a predictive model using historical data can help in making an informed decision.</a:t>
            </a:r>
          </a:p>
          <a:p>
            <a:endParaRPr lang="en-US" b="0" i="0" dirty="0">
              <a:solidFill>
                <a:schemeClr val="bg1"/>
              </a:solidFill>
              <a:effectLst/>
            </a:endParaRPr>
          </a:p>
          <a:p>
            <a:r>
              <a:rPr lang="en-US" b="0" i="0" dirty="0">
                <a:solidFill>
                  <a:schemeClr val="bg1"/>
                </a:solidFill>
                <a:effectLst/>
              </a:rPr>
              <a:t>To visualize these factors and their relationship with revenue generation, a scatter plot can be an effective tool.</a:t>
            </a:r>
          </a:p>
          <a:p>
            <a:endParaRPr lang="en-US" b="0" i="0" dirty="0">
              <a:solidFill>
                <a:schemeClr val="bg1"/>
              </a:solidFill>
              <a:effectLst/>
            </a:endParaRPr>
          </a:p>
          <a:p>
            <a:r>
              <a:rPr lang="en-US" b="0" i="0" dirty="0">
                <a:solidFill>
                  <a:schemeClr val="bg1"/>
                </a:solidFill>
                <a:effectLst/>
              </a:rPr>
              <a:t>The scatter plot depicting Meta score, Ratings, and Votes against Revenue revealed a </a:t>
            </a:r>
            <a:r>
              <a:rPr lang="en-US" dirty="0">
                <a:solidFill>
                  <a:schemeClr val="bg1"/>
                </a:solidFill>
              </a:rPr>
              <a:t>Concentrated &amp; tight </a:t>
            </a:r>
            <a:r>
              <a:rPr lang="en-US" b="0" i="0" dirty="0">
                <a:solidFill>
                  <a:schemeClr val="bg1"/>
                </a:solidFill>
                <a:effectLst/>
              </a:rPr>
              <a:t>cluster of data points with a limited number of outliers. This suggests a strong positive correlation between these factors for revenue generation.</a:t>
            </a:r>
          </a:p>
          <a:p>
            <a:endParaRPr lang="en-US" dirty="0">
              <a:solidFill>
                <a:schemeClr val="bg1"/>
              </a:solidFill>
            </a:endParaRPr>
          </a:p>
          <a:p>
            <a:endParaRPr lang="en-US" dirty="0">
              <a:solidFill>
                <a:schemeClr val="bg1"/>
              </a:solidFill>
            </a:endParaRPr>
          </a:p>
          <a:p>
            <a:endParaRPr lang="en-US" b="0" i="0" dirty="0">
              <a:solidFill>
                <a:schemeClr val="bg1"/>
              </a:solidFill>
              <a:effectLst/>
            </a:endParaRPr>
          </a:p>
          <a:p>
            <a:endParaRPr lang="en-US" dirty="0">
              <a:solidFill>
                <a:schemeClr val="bg1"/>
              </a:solidFill>
            </a:endParaRPr>
          </a:p>
          <a:p>
            <a:endParaRPr lang="en-US" b="0" i="0" dirty="0">
              <a:solidFill>
                <a:schemeClr val="bg1"/>
              </a:solidFill>
              <a:effectLst/>
            </a:endParaRPr>
          </a:p>
          <a:p>
            <a:endParaRPr lang="en-US" dirty="0">
              <a:solidFill>
                <a:schemeClr val="bg1"/>
              </a:solidFill>
            </a:endParaRPr>
          </a:p>
          <a:p>
            <a:endParaRPr lang="en-US" b="0" i="0" dirty="0">
              <a:solidFill>
                <a:schemeClr val="bg1"/>
              </a:solidFill>
              <a:effectLst/>
            </a:endParaRPr>
          </a:p>
          <a:p>
            <a:endParaRPr lang="en-IN" dirty="0">
              <a:solidFill>
                <a:schemeClr val="bg1"/>
              </a:solidFill>
            </a:endParaRPr>
          </a:p>
        </p:txBody>
      </p:sp>
    </p:spTree>
    <p:extLst>
      <p:ext uri="{BB962C8B-B14F-4D97-AF65-F5344CB8AC3E}">
        <p14:creationId xmlns:p14="http://schemas.microsoft.com/office/powerpoint/2010/main" val="4090608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54CF2DE6-EE0F-3576-7DA8-44C8FF4AF60B}"/>
              </a:ext>
            </a:extLst>
          </p:cNvPr>
          <p:cNvGraphicFramePr>
            <a:graphicFrameLocks/>
          </p:cNvGraphicFramePr>
          <p:nvPr>
            <p:extLst>
              <p:ext uri="{D42A27DB-BD31-4B8C-83A1-F6EECF244321}">
                <p14:modId xmlns:p14="http://schemas.microsoft.com/office/powerpoint/2010/main" val="1549699622"/>
              </p:ext>
            </p:extLst>
          </p:nvPr>
        </p:nvGraphicFramePr>
        <p:xfrm>
          <a:off x="933449" y="542925"/>
          <a:ext cx="3629026" cy="4800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BEC4233-68E8-3B29-020C-0F119EF32696}"/>
              </a:ext>
            </a:extLst>
          </p:cNvPr>
          <p:cNvGraphicFramePr>
            <a:graphicFrameLocks/>
          </p:cNvGraphicFramePr>
          <p:nvPr>
            <p:extLst>
              <p:ext uri="{D42A27DB-BD31-4B8C-83A1-F6EECF244321}">
                <p14:modId xmlns:p14="http://schemas.microsoft.com/office/powerpoint/2010/main" val="3665974990"/>
              </p:ext>
            </p:extLst>
          </p:nvPr>
        </p:nvGraphicFramePr>
        <p:xfrm>
          <a:off x="4562476" y="542924"/>
          <a:ext cx="3562350" cy="4800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68F55599-09F7-65C1-DA5D-6635B84C9F8F}"/>
              </a:ext>
            </a:extLst>
          </p:cNvPr>
          <p:cNvGraphicFramePr>
            <a:graphicFrameLocks/>
          </p:cNvGraphicFramePr>
          <p:nvPr>
            <p:extLst>
              <p:ext uri="{D42A27DB-BD31-4B8C-83A1-F6EECF244321}">
                <p14:modId xmlns:p14="http://schemas.microsoft.com/office/powerpoint/2010/main" val="1591579026"/>
              </p:ext>
            </p:extLst>
          </p:nvPr>
        </p:nvGraphicFramePr>
        <p:xfrm>
          <a:off x="8124827" y="542922"/>
          <a:ext cx="3133724" cy="48005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0727357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D90C911-CF4A-1B7C-7F64-949E4134EB42}"/>
              </a:ext>
            </a:extLst>
          </p:cNvPr>
          <p:cNvGraphicFramePr>
            <a:graphicFrameLocks/>
          </p:cNvGraphicFramePr>
          <p:nvPr>
            <p:extLst>
              <p:ext uri="{D42A27DB-BD31-4B8C-83A1-F6EECF244321}">
                <p14:modId xmlns:p14="http://schemas.microsoft.com/office/powerpoint/2010/main" val="1489533928"/>
              </p:ext>
            </p:extLst>
          </p:nvPr>
        </p:nvGraphicFramePr>
        <p:xfrm>
          <a:off x="1647825" y="578497"/>
          <a:ext cx="6734175" cy="478407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98573F99-E779-ED3E-80DB-547034E663E9}"/>
              </a:ext>
            </a:extLst>
          </p:cNvPr>
          <p:cNvSpPr txBox="1"/>
          <p:nvPr/>
        </p:nvSpPr>
        <p:spPr>
          <a:xfrm>
            <a:off x="8500188" y="709127"/>
            <a:ext cx="2808513" cy="646331"/>
          </a:xfrm>
          <a:prstGeom prst="rect">
            <a:avLst/>
          </a:prstGeom>
          <a:noFill/>
        </p:spPr>
        <p:txBody>
          <a:bodyPr wrap="square" rtlCol="0">
            <a:spAutoFit/>
          </a:bodyPr>
          <a:lstStyle/>
          <a:p>
            <a:r>
              <a:rPr lang="en-IN" sz="1800" b="0" i="1" u="none" strike="noStrike" dirty="0">
                <a:solidFill>
                  <a:schemeClr val="bg1"/>
                </a:solidFill>
                <a:effectLst/>
              </a:rPr>
              <a:t>Regression Statistics</a:t>
            </a:r>
            <a:r>
              <a:rPr lang="en-IN" dirty="0">
                <a:solidFill>
                  <a:schemeClr val="bg1"/>
                </a:solidFill>
              </a:rPr>
              <a:t> :</a:t>
            </a:r>
          </a:p>
          <a:p>
            <a:r>
              <a:rPr lang="en-IN" sz="1800" b="0" i="0" u="none" strike="noStrike" dirty="0">
                <a:solidFill>
                  <a:schemeClr val="bg1"/>
                </a:solidFill>
                <a:effectLst/>
              </a:rPr>
              <a:t>R Square</a:t>
            </a:r>
            <a:r>
              <a:rPr lang="en-IN" dirty="0">
                <a:solidFill>
                  <a:schemeClr val="bg1"/>
                </a:solidFill>
              </a:rPr>
              <a:t> is </a:t>
            </a:r>
            <a:r>
              <a:rPr lang="en-IN" sz="1800" b="0" i="0" u="none" strike="noStrike" dirty="0">
                <a:solidFill>
                  <a:schemeClr val="bg1"/>
                </a:solidFill>
                <a:effectLst/>
              </a:rPr>
              <a:t>0.925863607</a:t>
            </a:r>
            <a:r>
              <a:rPr lang="en-IN" dirty="0">
                <a:solidFill>
                  <a:schemeClr val="bg1"/>
                </a:solidFill>
              </a:rPr>
              <a:t> </a:t>
            </a:r>
          </a:p>
        </p:txBody>
      </p:sp>
      <p:sp>
        <p:nvSpPr>
          <p:cNvPr id="4" name="TextBox 3">
            <a:extLst>
              <a:ext uri="{FF2B5EF4-FFF2-40B4-BE49-F238E27FC236}">
                <a16:creationId xmlns:a16="http://schemas.microsoft.com/office/drawing/2014/main" id="{5EA85097-FE43-AA8A-D553-730C297A7C68}"/>
              </a:ext>
            </a:extLst>
          </p:cNvPr>
          <p:cNvSpPr txBox="1"/>
          <p:nvPr/>
        </p:nvSpPr>
        <p:spPr>
          <a:xfrm>
            <a:off x="8490856" y="1399591"/>
            <a:ext cx="2853419" cy="3467684"/>
          </a:xfrm>
          <a:prstGeom prst="rect">
            <a:avLst/>
          </a:prstGeom>
          <a:noFill/>
        </p:spPr>
        <p:txBody>
          <a:bodyPr wrap="square" rtlCol="0">
            <a:spAutoFit/>
          </a:bodyPr>
          <a:lstStyle/>
          <a:p>
            <a:r>
              <a:rPr lang="en-US" b="0" i="0" dirty="0" err="1">
                <a:solidFill>
                  <a:schemeClr val="bg1"/>
                </a:solidFill>
                <a:effectLst/>
              </a:rPr>
              <a:t>Metascore</a:t>
            </a:r>
            <a:r>
              <a:rPr lang="en-US" b="0" i="0" dirty="0">
                <a:solidFill>
                  <a:schemeClr val="bg1"/>
                </a:solidFill>
                <a:effectLst/>
              </a:rPr>
              <a:t>, Ratings, and Votes are indeed strong predictors of revenue, and the model is explaining a substantial amount of the variability in revenue based on these factors.</a:t>
            </a:r>
          </a:p>
          <a:p>
            <a:endParaRPr lang="en-US" dirty="0">
              <a:solidFill>
                <a:schemeClr val="bg1"/>
              </a:solidFill>
            </a:endParaRPr>
          </a:p>
          <a:p>
            <a:r>
              <a:rPr lang="en-US" sz="1800" b="0" i="0" dirty="0">
                <a:solidFill>
                  <a:schemeClr val="bg1"/>
                </a:solidFill>
                <a:effectLst/>
              </a:rPr>
              <a:t>predicted revenue of approximately 10.32 million.</a:t>
            </a:r>
            <a:endParaRPr lang="en-US" dirty="0">
              <a:solidFill>
                <a:schemeClr val="bg1"/>
              </a:solidFill>
            </a:endParaRPr>
          </a:p>
          <a:p>
            <a:endParaRPr lang="en-US"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3776135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adroTexto 129">
            <a:extLst>
              <a:ext uri="{FF2B5EF4-FFF2-40B4-BE49-F238E27FC236}">
                <a16:creationId xmlns:a16="http://schemas.microsoft.com/office/drawing/2014/main" id="{B2668CF3-8DDC-4504-B79D-3800620C4A87}"/>
              </a:ext>
            </a:extLst>
          </p:cNvPr>
          <p:cNvSpPr txBox="1"/>
          <p:nvPr/>
        </p:nvSpPr>
        <p:spPr>
          <a:xfrm>
            <a:off x="1436914" y="2080727"/>
            <a:ext cx="9181323" cy="3354765"/>
          </a:xfrm>
          <a:prstGeom prst="rect">
            <a:avLst/>
          </a:prstGeom>
          <a:noFill/>
        </p:spPr>
        <p:txBody>
          <a:bodyPr wrap="square" rtlCol="0">
            <a:spAutoFit/>
          </a:bodyPr>
          <a:lstStyle/>
          <a:p>
            <a:pPr algn="ctr"/>
            <a:r>
              <a:rPr lang="en-US" b="0" i="0" dirty="0">
                <a:solidFill>
                  <a:srgbClr val="C00000"/>
                </a:solidFill>
                <a:effectLst/>
              </a:rPr>
              <a:t>Experimental Outcome:</a:t>
            </a:r>
            <a:r>
              <a:rPr lang="en-US" sz="1600" b="0" i="0" dirty="0">
                <a:effectLst/>
              </a:rPr>
              <a:t> </a:t>
            </a:r>
            <a:r>
              <a:rPr lang="en-US" b="0" i="0" dirty="0">
                <a:effectLst/>
              </a:rPr>
              <a:t>The regression model conducted in Microsoft Excel yielded a predicted revenue of approximately 10.32 million. This projection was attained through the utilization of key independent variables, such as Meta score, Ratings, and Votes, among others. Notably, the coefficient of determination (R-squared value) associated with the model was 0.92, signifying a strong explanatory capability. This outcome suggests that around 92% of the variation in revenue can be elucidated by the considered independent variables.  </a:t>
            </a:r>
          </a:p>
          <a:p>
            <a:pPr algn="ctr"/>
            <a:r>
              <a:rPr lang="en-US" dirty="0"/>
              <a:t>So, the companies such as Walt Disney, Netflix, Amazon.com, Comcast, Imax, Lionsgate, and A24</a:t>
            </a:r>
            <a:r>
              <a:rPr lang="en-US" b="0" i="0" dirty="0">
                <a:effectLst/>
              </a:rPr>
              <a:t> can buy movies, either for distribution, streaming, or production purposes considering the factors like genre, Actors, budget, Runtime, Votes &amp; box office revenue matters for buying to some extent only.</a:t>
            </a:r>
          </a:p>
          <a:p>
            <a:pPr algn="ctr"/>
            <a:endParaRPr lang="en-US" sz="1600" dirty="0"/>
          </a:p>
          <a:p>
            <a:pPr algn="ctr"/>
            <a:endParaRPr lang="es-ES" sz="1600" dirty="0"/>
          </a:p>
        </p:txBody>
      </p:sp>
    </p:spTree>
    <p:extLst>
      <p:ext uri="{BB962C8B-B14F-4D97-AF65-F5344CB8AC3E}">
        <p14:creationId xmlns:p14="http://schemas.microsoft.com/office/powerpoint/2010/main" val="17241465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upo 27">
            <a:extLst>
              <a:ext uri="{FF2B5EF4-FFF2-40B4-BE49-F238E27FC236}">
                <a16:creationId xmlns:a16="http://schemas.microsoft.com/office/drawing/2014/main" id="{E482FA1E-542E-45F7-8378-BCF8AE8D0F2F}"/>
              </a:ext>
            </a:extLst>
          </p:cNvPr>
          <p:cNvGrpSpPr/>
          <p:nvPr/>
        </p:nvGrpSpPr>
        <p:grpSpPr>
          <a:xfrm>
            <a:off x="3948813" y="998867"/>
            <a:ext cx="4263515" cy="2666048"/>
            <a:chOff x="3133187" y="2472862"/>
            <a:chExt cx="4263515" cy="2666048"/>
          </a:xfrm>
        </p:grpSpPr>
        <p:sp>
          <p:nvSpPr>
            <p:cNvPr id="92" name="Rectángulo: esquinas redondeadas 91">
              <a:extLst>
                <a:ext uri="{FF2B5EF4-FFF2-40B4-BE49-F238E27FC236}">
                  <a16:creationId xmlns:a16="http://schemas.microsoft.com/office/drawing/2014/main" id="{0E518A93-1FC2-43CD-AA4D-A2ABFDA573E6}"/>
                </a:ext>
              </a:extLst>
            </p:cNvPr>
            <p:cNvSpPr/>
            <p:nvPr/>
          </p:nvSpPr>
          <p:spPr>
            <a:xfrm>
              <a:off x="3133187" y="3254478"/>
              <a:ext cx="4263515" cy="1884432"/>
            </a:xfrm>
            <a:prstGeom prst="roundRect">
              <a:avLst/>
            </a:prstGeom>
            <a:solidFill>
              <a:srgbClr val="980A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írculo parcial 4">
              <a:extLst>
                <a:ext uri="{FF2B5EF4-FFF2-40B4-BE49-F238E27FC236}">
                  <a16:creationId xmlns:a16="http://schemas.microsoft.com/office/drawing/2014/main" id="{50328210-578D-47B9-A3C2-1C32830EFF7E}"/>
                </a:ext>
              </a:extLst>
            </p:cNvPr>
            <p:cNvSpPr/>
            <p:nvPr/>
          </p:nvSpPr>
          <p:spPr>
            <a:xfrm rot="10800000">
              <a:off x="4333826" y="2472862"/>
              <a:ext cx="1729618" cy="1557509"/>
            </a:xfrm>
            <a:prstGeom prst="pie">
              <a:avLst>
                <a:gd name="adj1" fmla="val 0"/>
                <a:gd name="adj2" fmla="val 10835421"/>
              </a:avLst>
            </a:prstGeom>
            <a:solidFill>
              <a:srgbClr val="980A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4" name="Círculo parcial 93">
              <a:extLst>
                <a:ext uri="{FF2B5EF4-FFF2-40B4-BE49-F238E27FC236}">
                  <a16:creationId xmlns:a16="http://schemas.microsoft.com/office/drawing/2014/main" id="{37A8BE85-ABD0-486F-B54E-38934C25AA81}"/>
                </a:ext>
              </a:extLst>
            </p:cNvPr>
            <p:cNvSpPr/>
            <p:nvPr/>
          </p:nvSpPr>
          <p:spPr>
            <a:xfrm rot="10800000">
              <a:off x="4415877" y="2625104"/>
              <a:ext cx="1592110" cy="1557511"/>
            </a:xfrm>
            <a:prstGeom prst="pie">
              <a:avLst>
                <a:gd name="adj1" fmla="val 0"/>
                <a:gd name="adj2" fmla="val 1083542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 name="Rectángulo: esquinas redondeadas 2">
              <a:extLst>
                <a:ext uri="{FF2B5EF4-FFF2-40B4-BE49-F238E27FC236}">
                  <a16:creationId xmlns:a16="http://schemas.microsoft.com/office/drawing/2014/main" id="{4CC7450C-F7EF-4211-A599-0D536C1199FE}"/>
                </a:ext>
              </a:extLst>
            </p:cNvPr>
            <p:cNvSpPr/>
            <p:nvPr/>
          </p:nvSpPr>
          <p:spPr>
            <a:xfrm>
              <a:off x="3274399" y="3405306"/>
              <a:ext cx="3932849" cy="155750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dirty="0">
                  <a:solidFill>
                    <a:schemeClr val="tx1"/>
                  </a:solidFill>
                  <a:latin typeface="Limelight" panose="02000000000000000000" pitchFamily="2" charset="0"/>
                </a:rPr>
                <a:t>THANK YOU</a:t>
              </a:r>
            </a:p>
          </p:txBody>
        </p:sp>
        <p:sp>
          <p:nvSpPr>
            <p:cNvPr id="17" name="Estrella: 5 puntas 16">
              <a:extLst>
                <a:ext uri="{FF2B5EF4-FFF2-40B4-BE49-F238E27FC236}">
                  <a16:creationId xmlns:a16="http://schemas.microsoft.com/office/drawing/2014/main" id="{2081368E-CAC1-4427-ACB4-776DE78E4913}"/>
                </a:ext>
              </a:extLst>
            </p:cNvPr>
            <p:cNvSpPr/>
            <p:nvPr/>
          </p:nvSpPr>
          <p:spPr>
            <a:xfrm>
              <a:off x="4649052" y="2922880"/>
              <a:ext cx="360000" cy="360000"/>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6" name="Estrella: 5 puntas 95">
              <a:extLst>
                <a:ext uri="{FF2B5EF4-FFF2-40B4-BE49-F238E27FC236}">
                  <a16:creationId xmlns:a16="http://schemas.microsoft.com/office/drawing/2014/main" id="{B0EED180-24B4-4B56-983A-1581C88C5100}"/>
                </a:ext>
              </a:extLst>
            </p:cNvPr>
            <p:cNvSpPr/>
            <p:nvPr/>
          </p:nvSpPr>
          <p:spPr>
            <a:xfrm>
              <a:off x="5448123" y="2931469"/>
              <a:ext cx="360000" cy="360000"/>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7" name="Estrella: 5 puntas 96">
              <a:extLst>
                <a:ext uri="{FF2B5EF4-FFF2-40B4-BE49-F238E27FC236}">
                  <a16:creationId xmlns:a16="http://schemas.microsoft.com/office/drawing/2014/main" id="{7FFFC008-3B90-4DCC-BDAF-377D248F2C9C}"/>
                </a:ext>
              </a:extLst>
            </p:cNvPr>
            <p:cNvSpPr/>
            <p:nvPr/>
          </p:nvSpPr>
          <p:spPr>
            <a:xfrm>
              <a:off x="4863547" y="2621541"/>
              <a:ext cx="720000" cy="720000"/>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Elipse 17">
              <a:extLst>
                <a:ext uri="{FF2B5EF4-FFF2-40B4-BE49-F238E27FC236}">
                  <a16:creationId xmlns:a16="http://schemas.microsoft.com/office/drawing/2014/main" id="{3558F8F4-E1CC-4F55-81C6-493FD12ADE6A}"/>
                </a:ext>
              </a:extLst>
            </p:cNvPr>
            <p:cNvSpPr/>
            <p:nvPr/>
          </p:nvSpPr>
          <p:spPr>
            <a:xfrm>
              <a:off x="3169860" y="3584562"/>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9" name="Elipse 98">
              <a:extLst>
                <a:ext uri="{FF2B5EF4-FFF2-40B4-BE49-F238E27FC236}">
                  <a16:creationId xmlns:a16="http://schemas.microsoft.com/office/drawing/2014/main" id="{A5128285-54B2-4AEC-A73E-31D93D5D3D42}"/>
                </a:ext>
              </a:extLst>
            </p:cNvPr>
            <p:cNvSpPr/>
            <p:nvPr/>
          </p:nvSpPr>
          <p:spPr>
            <a:xfrm>
              <a:off x="3153838" y="3883414"/>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0" name="Elipse 99">
              <a:extLst>
                <a:ext uri="{FF2B5EF4-FFF2-40B4-BE49-F238E27FC236}">
                  <a16:creationId xmlns:a16="http://schemas.microsoft.com/office/drawing/2014/main" id="{C677F7F6-5FDF-4243-A1F8-C3C0D0F752D4}"/>
                </a:ext>
              </a:extLst>
            </p:cNvPr>
            <p:cNvSpPr/>
            <p:nvPr/>
          </p:nvSpPr>
          <p:spPr>
            <a:xfrm>
              <a:off x="3161079" y="4122468"/>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1" name="Elipse 100">
              <a:extLst>
                <a:ext uri="{FF2B5EF4-FFF2-40B4-BE49-F238E27FC236}">
                  <a16:creationId xmlns:a16="http://schemas.microsoft.com/office/drawing/2014/main" id="{24CFE697-3174-4BC1-BD3E-480AFFA888FB}"/>
                </a:ext>
              </a:extLst>
            </p:cNvPr>
            <p:cNvSpPr/>
            <p:nvPr/>
          </p:nvSpPr>
          <p:spPr>
            <a:xfrm>
              <a:off x="3167901" y="4354072"/>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 name="Elipse 101">
              <a:extLst>
                <a:ext uri="{FF2B5EF4-FFF2-40B4-BE49-F238E27FC236}">
                  <a16:creationId xmlns:a16="http://schemas.microsoft.com/office/drawing/2014/main" id="{764667F6-3C93-4675-B7A1-E17938EEAE67}"/>
                </a:ext>
              </a:extLst>
            </p:cNvPr>
            <p:cNvSpPr/>
            <p:nvPr/>
          </p:nvSpPr>
          <p:spPr>
            <a:xfrm>
              <a:off x="3153838" y="4612900"/>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1" name="Elipse 140">
              <a:extLst>
                <a:ext uri="{FF2B5EF4-FFF2-40B4-BE49-F238E27FC236}">
                  <a16:creationId xmlns:a16="http://schemas.microsoft.com/office/drawing/2014/main" id="{7A475AF6-CC37-4B20-A99F-3E8618B6A73A}"/>
                </a:ext>
              </a:extLst>
            </p:cNvPr>
            <p:cNvSpPr/>
            <p:nvPr/>
          </p:nvSpPr>
          <p:spPr>
            <a:xfrm>
              <a:off x="7253016" y="3659709"/>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2" name="Elipse 141">
              <a:extLst>
                <a:ext uri="{FF2B5EF4-FFF2-40B4-BE49-F238E27FC236}">
                  <a16:creationId xmlns:a16="http://schemas.microsoft.com/office/drawing/2014/main" id="{3499ABAE-EC43-45E0-8BD5-A641385550AB}"/>
                </a:ext>
              </a:extLst>
            </p:cNvPr>
            <p:cNvSpPr/>
            <p:nvPr/>
          </p:nvSpPr>
          <p:spPr>
            <a:xfrm>
              <a:off x="7238534" y="3898763"/>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3" name="Elipse 142">
              <a:extLst>
                <a:ext uri="{FF2B5EF4-FFF2-40B4-BE49-F238E27FC236}">
                  <a16:creationId xmlns:a16="http://schemas.microsoft.com/office/drawing/2014/main" id="{BDED9125-1367-4D44-AEBD-15EE429DFE7C}"/>
                </a:ext>
              </a:extLst>
            </p:cNvPr>
            <p:cNvSpPr/>
            <p:nvPr/>
          </p:nvSpPr>
          <p:spPr>
            <a:xfrm>
              <a:off x="7245775" y="4137817"/>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4" name="Elipse 143">
              <a:extLst>
                <a:ext uri="{FF2B5EF4-FFF2-40B4-BE49-F238E27FC236}">
                  <a16:creationId xmlns:a16="http://schemas.microsoft.com/office/drawing/2014/main" id="{B32F6A36-33BF-49ED-B6D5-3D01BCEA844E}"/>
                </a:ext>
              </a:extLst>
            </p:cNvPr>
            <p:cNvSpPr/>
            <p:nvPr/>
          </p:nvSpPr>
          <p:spPr>
            <a:xfrm>
              <a:off x="7252597" y="4369421"/>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5" name="Elipse 144">
              <a:extLst>
                <a:ext uri="{FF2B5EF4-FFF2-40B4-BE49-F238E27FC236}">
                  <a16:creationId xmlns:a16="http://schemas.microsoft.com/office/drawing/2014/main" id="{7388EAC9-5C5C-46CE-A5D6-D3FB83EB1E20}"/>
                </a:ext>
              </a:extLst>
            </p:cNvPr>
            <p:cNvSpPr/>
            <p:nvPr/>
          </p:nvSpPr>
          <p:spPr>
            <a:xfrm>
              <a:off x="7238534" y="4628249"/>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7" name="Grupo 26">
              <a:extLst>
                <a:ext uri="{FF2B5EF4-FFF2-40B4-BE49-F238E27FC236}">
                  <a16:creationId xmlns:a16="http://schemas.microsoft.com/office/drawing/2014/main" id="{C7A5E76D-2EA7-455B-B7EE-1E585549B50C}"/>
                </a:ext>
              </a:extLst>
            </p:cNvPr>
            <p:cNvGrpSpPr>
              <a:grpSpLocks noChangeAspect="1"/>
            </p:cNvGrpSpPr>
            <p:nvPr/>
          </p:nvGrpSpPr>
          <p:grpSpPr>
            <a:xfrm rot="16200000">
              <a:off x="3881286" y="4521349"/>
              <a:ext cx="122482" cy="1076540"/>
              <a:chOff x="5689879" y="3371624"/>
              <a:chExt cx="122482" cy="1076540"/>
            </a:xfrm>
          </p:grpSpPr>
          <p:sp>
            <p:nvSpPr>
              <p:cNvPr id="146" name="Elipse 145">
                <a:extLst>
                  <a:ext uri="{FF2B5EF4-FFF2-40B4-BE49-F238E27FC236}">
                    <a16:creationId xmlns:a16="http://schemas.microsoft.com/office/drawing/2014/main" id="{6814C9E0-569A-46B5-AC38-0D84DB8E6565}"/>
                  </a:ext>
                </a:extLst>
              </p:cNvPr>
              <p:cNvSpPr>
                <a:spLocks noChangeAspect="1"/>
              </p:cNvSpPr>
              <p:nvPr/>
            </p:nvSpPr>
            <p:spPr>
              <a:xfrm>
                <a:off x="5704361" y="3371624"/>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7" name="Elipse 146">
                <a:extLst>
                  <a:ext uri="{FF2B5EF4-FFF2-40B4-BE49-F238E27FC236}">
                    <a16:creationId xmlns:a16="http://schemas.microsoft.com/office/drawing/2014/main" id="{692A10A9-51EA-4D6C-AE3E-C1F26AB7E322}"/>
                  </a:ext>
                </a:extLst>
              </p:cNvPr>
              <p:cNvSpPr>
                <a:spLocks noChangeAspect="1"/>
              </p:cNvSpPr>
              <p:nvPr/>
            </p:nvSpPr>
            <p:spPr>
              <a:xfrm>
                <a:off x="5689879" y="3610678"/>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8" name="Elipse 147">
                <a:extLst>
                  <a:ext uri="{FF2B5EF4-FFF2-40B4-BE49-F238E27FC236}">
                    <a16:creationId xmlns:a16="http://schemas.microsoft.com/office/drawing/2014/main" id="{C0CEE56D-F407-41A8-9DB3-228A9E93B255}"/>
                  </a:ext>
                </a:extLst>
              </p:cNvPr>
              <p:cNvSpPr>
                <a:spLocks noChangeAspect="1"/>
              </p:cNvSpPr>
              <p:nvPr/>
            </p:nvSpPr>
            <p:spPr>
              <a:xfrm>
                <a:off x="5697120" y="3849732"/>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9" name="Elipse 148">
                <a:extLst>
                  <a:ext uri="{FF2B5EF4-FFF2-40B4-BE49-F238E27FC236}">
                    <a16:creationId xmlns:a16="http://schemas.microsoft.com/office/drawing/2014/main" id="{A57A1A66-39F4-420D-8180-DA600174D495}"/>
                  </a:ext>
                </a:extLst>
              </p:cNvPr>
              <p:cNvSpPr>
                <a:spLocks noChangeAspect="1"/>
              </p:cNvSpPr>
              <p:nvPr/>
            </p:nvSpPr>
            <p:spPr>
              <a:xfrm>
                <a:off x="5703942" y="4081336"/>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0" name="Elipse 149">
                <a:extLst>
                  <a:ext uri="{FF2B5EF4-FFF2-40B4-BE49-F238E27FC236}">
                    <a16:creationId xmlns:a16="http://schemas.microsoft.com/office/drawing/2014/main" id="{4A99F8BB-8BAD-41CF-AB0D-E4E5D80F6E83}"/>
                  </a:ext>
                </a:extLst>
              </p:cNvPr>
              <p:cNvSpPr>
                <a:spLocks noChangeAspect="1"/>
              </p:cNvSpPr>
              <p:nvPr/>
            </p:nvSpPr>
            <p:spPr>
              <a:xfrm>
                <a:off x="5689879" y="4340164"/>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57" name="Grupo 156">
              <a:extLst>
                <a:ext uri="{FF2B5EF4-FFF2-40B4-BE49-F238E27FC236}">
                  <a16:creationId xmlns:a16="http://schemas.microsoft.com/office/drawing/2014/main" id="{A62AD894-1BA8-4E2B-9EF2-AC42E4F5F146}"/>
                </a:ext>
              </a:extLst>
            </p:cNvPr>
            <p:cNvGrpSpPr>
              <a:grpSpLocks noChangeAspect="1"/>
            </p:cNvGrpSpPr>
            <p:nvPr/>
          </p:nvGrpSpPr>
          <p:grpSpPr>
            <a:xfrm rot="16200000">
              <a:off x="5125068" y="4526263"/>
              <a:ext cx="122482" cy="1076540"/>
              <a:chOff x="5689879" y="3371624"/>
              <a:chExt cx="122482" cy="1076540"/>
            </a:xfrm>
          </p:grpSpPr>
          <p:sp>
            <p:nvSpPr>
              <p:cNvPr id="158" name="Elipse 157">
                <a:extLst>
                  <a:ext uri="{FF2B5EF4-FFF2-40B4-BE49-F238E27FC236}">
                    <a16:creationId xmlns:a16="http://schemas.microsoft.com/office/drawing/2014/main" id="{7C0C72E8-178E-4722-8308-F428D7237E03}"/>
                  </a:ext>
                </a:extLst>
              </p:cNvPr>
              <p:cNvSpPr>
                <a:spLocks noChangeAspect="1"/>
              </p:cNvSpPr>
              <p:nvPr/>
            </p:nvSpPr>
            <p:spPr>
              <a:xfrm>
                <a:off x="5704361" y="3371624"/>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9" name="Elipse 158">
                <a:extLst>
                  <a:ext uri="{FF2B5EF4-FFF2-40B4-BE49-F238E27FC236}">
                    <a16:creationId xmlns:a16="http://schemas.microsoft.com/office/drawing/2014/main" id="{C3F8225E-05C6-46AE-9E87-F11865EF7826}"/>
                  </a:ext>
                </a:extLst>
              </p:cNvPr>
              <p:cNvSpPr>
                <a:spLocks noChangeAspect="1"/>
              </p:cNvSpPr>
              <p:nvPr/>
            </p:nvSpPr>
            <p:spPr>
              <a:xfrm>
                <a:off x="5689879" y="3610678"/>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0" name="Elipse 159">
                <a:extLst>
                  <a:ext uri="{FF2B5EF4-FFF2-40B4-BE49-F238E27FC236}">
                    <a16:creationId xmlns:a16="http://schemas.microsoft.com/office/drawing/2014/main" id="{D09C22D6-9704-47BD-A0FB-DA4B1AFB4E3D}"/>
                  </a:ext>
                </a:extLst>
              </p:cNvPr>
              <p:cNvSpPr>
                <a:spLocks noChangeAspect="1"/>
              </p:cNvSpPr>
              <p:nvPr/>
            </p:nvSpPr>
            <p:spPr>
              <a:xfrm>
                <a:off x="5697120" y="3849732"/>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1" name="Elipse 160">
                <a:extLst>
                  <a:ext uri="{FF2B5EF4-FFF2-40B4-BE49-F238E27FC236}">
                    <a16:creationId xmlns:a16="http://schemas.microsoft.com/office/drawing/2014/main" id="{12AFDF01-5546-47D0-9F9F-5BC79E78CD5A}"/>
                  </a:ext>
                </a:extLst>
              </p:cNvPr>
              <p:cNvSpPr>
                <a:spLocks noChangeAspect="1"/>
              </p:cNvSpPr>
              <p:nvPr/>
            </p:nvSpPr>
            <p:spPr>
              <a:xfrm>
                <a:off x="5703942" y="4081336"/>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2" name="Elipse 161">
                <a:extLst>
                  <a:ext uri="{FF2B5EF4-FFF2-40B4-BE49-F238E27FC236}">
                    <a16:creationId xmlns:a16="http://schemas.microsoft.com/office/drawing/2014/main" id="{B3CD9E6C-A336-4F29-90EC-1A505B423BB7}"/>
                  </a:ext>
                </a:extLst>
              </p:cNvPr>
              <p:cNvSpPr>
                <a:spLocks noChangeAspect="1"/>
              </p:cNvSpPr>
              <p:nvPr/>
            </p:nvSpPr>
            <p:spPr>
              <a:xfrm>
                <a:off x="5689879" y="4340164"/>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64" name="Elipse 163">
              <a:extLst>
                <a:ext uri="{FF2B5EF4-FFF2-40B4-BE49-F238E27FC236}">
                  <a16:creationId xmlns:a16="http://schemas.microsoft.com/office/drawing/2014/main" id="{792F0AF5-2EAF-44D7-9DDD-3767A70DBC3B}"/>
                </a:ext>
              </a:extLst>
            </p:cNvPr>
            <p:cNvSpPr>
              <a:spLocks noChangeAspect="1"/>
            </p:cNvSpPr>
            <p:nvPr/>
          </p:nvSpPr>
          <p:spPr>
            <a:xfrm rot="16200000">
              <a:off x="5872154" y="4998374"/>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5" name="Elipse 164">
              <a:extLst>
                <a:ext uri="{FF2B5EF4-FFF2-40B4-BE49-F238E27FC236}">
                  <a16:creationId xmlns:a16="http://schemas.microsoft.com/office/drawing/2014/main" id="{83E1561E-CE5D-4857-BEF4-C7416E72C217}"/>
                </a:ext>
              </a:extLst>
            </p:cNvPr>
            <p:cNvSpPr>
              <a:spLocks noChangeAspect="1"/>
            </p:cNvSpPr>
            <p:nvPr/>
          </p:nvSpPr>
          <p:spPr>
            <a:xfrm rot="16200000">
              <a:off x="6111208" y="5012856"/>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6" name="Elipse 165">
              <a:extLst>
                <a:ext uri="{FF2B5EF4-FFF2-40B4-BE49-F238E27FC236}">
                  <a16:creationId xmlns:a16="http://schemas.microsoft.com/office/drawing/2014/main" id="{9741FB4C-9618-4031-A35E-299B3154F0BE}"/>
                </a:ext>
              </a:extLst>
            </p:cNvPr>
            <p:cNvSpPr>
              <a:spLocks noChangeAspect="1"/>
            </p:cNvSpPr>
            <p:nvPr/>
          </p:nvSpPr>
          <p:spPr>
            <a:xfrm rot="16200000">
              <a:off x="6350262" y="5005615"/>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7" name="Elipse 166">
              <a:extLst>
                <a:ext uri="{FF2B5EF4-FFF2-40B4-BE49-F238E27FC236}">
                  <a16:creationId xmlns:a16="http://schemas.microsoft.com/office/drawing/2014/main" id="{FE6B6913-26E8-4897-B1A6-A977C93E8AA7}"/>
                </a:ext>
              </a:extLst>
            </p:cNvPr>
            <p:cNvSpPr>
              <a:spLocks noChangeAspect="1"/>
            </p:cNvSpPr>
            <p:nvPr/>
          </p:nvSpPr>
          <p:spPr>
            <a:xfrm rot="16200000">
              <a:off x="6581866" y="4998793"/>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8" name="Elipse 167">
              <a:extLst>
                <a:ext uri="{FF2B5EF4-FFF2-40B4-BE49-F238E27FC236}">
                  <a16:creationId xmlns:a16="http://schemas.microsoft.com/office/drawing/2014/main" id="{65DB989C-7F34-4672-AC0A-A7B9BDAD468F}"/>
                </a:ext>
              </a:extLst>
            </p:cNvPr>
            <p:cNvSpPr>
              <a:spLocks noChangeAspect="1"/>
            </p:cNvSpPr>
            <p:nvPr/>
          </p:nvSpPr>
          <p:spPr>
            <a:xfrm rot="16200000">
              <a:off x="6840694" y="4993192"/>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0" name="Elipse 169">
              <a:extLst>
                <a:ext uri="{FF2B5EF4-FFF2-40B4-BE49-F238E27FC236}">
                  <a16:creationId xmlns:a16="http://schemas.microsoft.com/office/drawing/2014/main" id="{E1F823A6-342B-4D24-A9B3-E0CC67D90DF0}"/>
                </a:ext>
              </a:extLst>
            </p:cNvPr>
            <p:cNvSpPr>
              <a:spLocks noChangeAspect="1"/>
            </p:cNvSpPr>
            <p:nvPr/>
          </p:nvSpPr>
          <p:spPr>
            <a:xfrm rot="16200000">
              <a:off x="3265325" y="3336451"/>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1" name="Elipse 170">
              <a:extLst>
                <a:ext uri="{FF2B5EF4-FFF2-40B4-BE49-F238E27FC236}">
                  <a16:creationId xmlns:a16="http://schemas.microsoft.com/office/drawing/2014/main" id="{F79DE36B-1621-4922-8C64-DAEBD5E4D4A7}"/>
                </a:ext>
              </a:extLst>
            </p:cNvPr>
            <p:cNvSpPr>
              <a:spLocks noChangeAspect="1"/>
            </p:cNvSpPr>
            <p:nvPr/>
          </p:nvSpPr>
          <p:spPr>
            <a:xfrm rot="16200000">
              <a:off x="3525375" y="3292151"/>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2" name="Elipse 171">
              <a:extLst>
                <a:ext uri="{FF2B5EF4-FFF2-40B4-BE49-F238E27FC236}">
                  <a16:creationId xmlns:a16="http://schemas.microsoft.com/office/drawing/2014/main" id="{AECFC237-DC69-48CC-B5C0-1A24722B07DC}"/>
                </a:ext>
              </a:extLst>
            </p:cNvPr>
            <p:cNvSpPr>
              <a:spLocks noChangeAspect="1"/>
            </p:cNvSpPr>
            <p:nvPr/>
          </p:nvSpPr>
          <p:spPr>
            <a:xfrm rot="16200000">
              <a:off x="3764429" y="3284910"/>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3" name="Elipse 172">
              <a:extLst>
                <a:ext uri="{FF2B5EF4-FFF2-40B4-BE49-F238E27FC236}">
                  <a16:creationId xmlns:a16="http://schemas.microsoft.com/office/drawing/2014/main" id="{A7DF950A-FFDE-4692-9E21-A043EB7276E8}"/>
                </a:ext>
              </a:extLst>
            </p:cNvPr>
            <p:cNvSpPr>
              <a:spLocks noChangeAspect="1"/>
            </p:cNvSpPr>
            <p:nvPr/>
          </p:nvSpPr>
          <p:spPr>
            <a:xfrm rot="16200000">
              <a:off x="3996033" y="3278088"/>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4" name="Elipse 173">
              <a:extLst>
                <a:ext uri="{FF2B5EF4-FFF2-40B4-BE49-F238E27FC236}">
                  <a16:creationId xmlns:a16="http://schemas.microsoft.com/office/drawing/2014/main" id="{19A94F66-E255-4602-BAA1-32637E6D97B0}"/>
                </a:ext>
              </a:extLst>
            </p:cNvPr>
            <p:cNvSpPr>
              <a:spLocks noChangeAspect="1"/>
            </p:cNvSpPr>
            <p:nvPr/>
          </p:nvSpPr>
          <p:spPr>
            <a:xfrm rot="16200000">
              <a:off x="4254861" y="3292151"/>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81" name="Grupo 180">
              <a:extLst>
                <a:ext uri="{FF2B5EF4-FFF2-40B4-BE49-F238E27FC236}">
                  <a16:creationId xmlns:a16="http://schemas.microsoft.com/office/drawing/2014/main" id="{680D4E22-F8ED-493D-9042-C8766FA41A42}"/>
                </a:ext>
              </a:extLst>
            </p:cNvPr>
            <p:cNvGrpSpPr>
              <a:grpSpLocks noChangeAspect="1"/>
            </p:cNvGrpSpPr>
            <p:nvPr/>
          </p:nvGrpSpPr>
          <p:grpSpPr>
            <a:xfrm rot="16200000">
              <a:off x="6600524" y="2804349"/>
              <a:ext cx="122482" cy="1076540"/>
              <a:chOff x="5689879" y="3371624"/>
              <a:chExt cx="122482" cy="1076540"/>
            </a:xfrm>
          </p:grpSpPr>
          <p:sp>
            <p:nvSpPr>
              <p:cNvPr id="182" name="Elipse 181">
                <a:extLst>
                  <a:ext uri="{FF2B5EF4-FFF2-40B4-BE49-F238E27FC236}">
                    <a16:creationId xmlns:a16="http://schemas.microsoft.com/office/drawing/2014/main" id="{5BEB97D1-751F-4241-A721-380E2B1A1BEB}"/>
                  </a:ext>
                </a:extLst>
              </p:cNvPr>
              <p:cNvSpPr>
                <a:spLocks noChangeAspect="1"/>
              </p:cNvSpPr>
              <p:nvPr/>
            </p:nvSpPr>
            <p:spPr>
              <a:xfrm>
                <a:off x="5704361" y="3371624"/>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3" name="Elipse 182">
                <a:extLst>
                  <a:ext uri="{FF2B5EF4-FFF2-40B4-BE49-F238E27FC236}">
                    <a16:creationId xmlns:a16="http://schemas.microsoft.com/office/drawing/2014/main" id="{2E60C6C2-6BD3-4796-9F5D-4EA5E0ADC398}"/>
                  </a:ext>
                </a:extLst>
              </p:cNvPr>
              <p:cNvSpPr>
                <a:spLocks noChangeAspect="1"/>
              </p:cNvSpPr>
              <p:nvPr/>
            </p:nvSpPr>
            <p:spPr>
              <a:xfrm>
                <a:off x="5689879" y="3610678"/>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4" name="Elipse 183">
                <a:extLst>
                  <a:ext uri="{FF2B5EF4-FFF2-40B4-BE49-F238E27FC236}">
                    <a16:creationId xmlns:a16="http://schemas.microsoft.com/office/drawing/2014/main" id="{CD4F831E-525F-4B85-AC18-04A5A09C7DB7}"/>
                  </a:ext>
                </a:extLst>
              </p:cNvPr>
              <p:cNvSpPr>
                <a:spLocks noChangeAspect="1"/>
              </p:cNvSpPr>
              <p:nvPr/>
            </p:nvSpPr>
            <p:spPr>
              <a:xfrm>
                <a:off x="5697120" y="3849732"/>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5" name="Elipse 184">
                <a:extLst>
                  <a:ext uri="{FF2B5EF4-FFF2-40B4-BE49-F238E27FC236}">
                    <a16:creationId xmlns:a16="http://schemas.microsoft.com/office/drawing/2014/main" id="{9DD0F3BB-A39F-494C-88B0-A38CF1CDF8A6}"/>
                  </a:ext>
                </a:extLst>
              </p:cNvPr>
              <p:cNvSpPr>
                <a:spLocks noChangeAspect="1"/>
              </p:cNvSpPr>
              <p:nvPr/>
            </p:nvSpPr>
            <p:spPr>
              <a:xfrm>
                <a:off x="5703942" y="4081336"/>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6" name="Elipse 185">
                <a:extLst>
                  <a:ext uri="{FF2B5EF4-FFF2-40B4-BE49-F238E27FC236}">
                    <a16:creationId xmlns:a16="http://schemas.microsoft.com/office/drawing/2014/main" id="{0139493E-6BF5-4F5C-8D82-C703355C2976}"/>
                  </a:ext>
                </a:extLst>
              </p:cNvPr>
              <p:cNvSpPr>
                <a:spLocks noChangeAspect="1"/>
              </p:cNvSpPr>
              <p:nvPr/>
            </p:nvSpPr>
            <p:spPr>
              <a:xfrm>
                <a:off x="5689879" y="4340164"/>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88" name="Elipse 187">
              <a:extLst>
                <a:ext uri="{FF2B5EF4-FFF2-40B4-BE49-F238E27FC236}">
                  <a16:creationId xmlns:a16="http://schemas.microsoft.com/office/drawing/2014/main" id="{8D1AD16C-9E2D-41A7-B6F6-784834C1AA02}"/>
                </a:ext>
              </a:extLst>
            </p:cNvPr>
            <p:cNvSpPr>
              <a:spLocks noChangeAspect="1"/>
            </p:cNvSpPr>
            <p:nvPr/>
          </p:nvSpPr>
          <p:spPr>
            <a:xfrm rot="16200000">
              <a:off x="3203708" y="4875747"/>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9" name="Elipse 188">
              <a:extLst>
                <a:ext uri="{FF2B5EF4-FFF2-40B4-BE49-F238E27FC236}">
                  <a16:creationId xmlns:a16="http://schemas.microsoft.com/office/drawing/2014/main" id="{C91438C0-579D-4418-A71E-12124289205A}"/>
                </a:ext>
              </a:extLst>
            </p:cNvPr>
            <p:cNvSpPr>
              <a:spLocks noChangeAspect="1"/>
            </p:cNvSpPr>
            <p:nvPr/>
          </p:nvSpPr>
          <p:spPr>
            <a:xfrm rot="16200000">
              <a:off x="7145994" y="4917202"/>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0" name="Elipse 189">
              <a:extLst>
                <a:ext uri="{FF2B5EF4-FFF2-40B4-BE49-F238E27FC236}">
                  <a16:creationId xmlns:a16="http://schemas.microsoft.com/office/drawing/2014/main" id="{95006DAA-1878-4C32-8053-0EFBA389BA32}"/>
                </a:ext>
              </a:extLst>
            </p:cNvPr>
            <p:cNvSpPr>
              <a:spLocks noChangeAspect="1"/>
            </p:cNvSpPr>
            <p:nvPr/>
          </p:nvSpPr>
          <p:spPr>
            <a:xfrm rot="16200000">
              <a:off x="7229242" y="3442102"/>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1" name="Elipse 190">
              <a:extLst>
                <a:ext uri="{FF2B5EF4-FFF2-40B4-BE49-F238E27FC236}">
                  <a16:creationId xmlns:a16="http://schemas.microsoft.com/office/drawing/2014/main" id="{5C756BC5-FEEC-4C5F-B59A-D18605BAB880}"/>
                </a:ext>
              </a:extLst>
            </p:cNvPr>
            <p:cNvSpPr>
              <a:spLocks noChangeAspect="1"/>
            </p:cNvSpPr>
            <p:nvPr/>
          </p:nvSpPr>
          <p:spPr>
            <a:xfrm rot="16200000">
              <a:off x="4368619" y="3051300"/>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2" name="Elipse 191">
              <a:extLst>
                <a:ext uri="{FF2B5EF4-FFF2-40B4-BE49-F238E27FC236}">
                  <a16:creationId xmlns:a16="http://schemas.microsoft.com/office/drawing/2014/main" id="{B6D8C45D-85D6-4362-ABC8-E06358620777}"/>
                </a:ext>
              </a:extLst>
            </p:cNvPr>
            <p:cNvSpPr>
              <a:spLocks noChangeAspect="1"/>
            </p:cNvSpPr>
            <p:nvPr/>
          </p:nvSpPr>
          <p:spPr>
            <a:xfrm rot="16200000">
              <a:off x="4471619" y="2813179"/>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3" name="Elipse 192">
              <a:extLst>
                <a:ext uri="{FF2B5EF4-FFF2-40B4-BE49-F238E27FC236}">
                  <a16:creationId xmlns:a16="http://schemas.microsoft.com/office/drawing/2014/main" id="{4EDADC0A-16FD-41BD-9590-5B98F25711CC}"/>
                </a:ext>
              </a:extLst>
            </p:cNvPr>
            <p:cNvSpPr>
              <a:spLocks noChangeAspect="1"/>
            </p:cNvSpPr>
            <p:nvPr/>
          </p:nvSpPr>
          <p:spPr>
            <a:xfrm rot="16200000">
              <a:off x="4663168" y="2632717"/>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4" name="Elipse 193">
              <a:extLst>
                <a:ext uri="{FF2B5EF4-FFF2-40B4-BE49-F238E27FC236}">
                  <a16:creationId xmlns:a16="http://schemas.microsoft.com/office/drawing/2014/main" id="{E1D2A0F8-00E5-41B5-97A8-4CC42CD9559F}"/>
                </a:ext>
              </a:extLst>
            </p:cNvPr>
            <p:cNvSpPr>
              <a:spLocks noChangeAspect="1"/>
            </p:cNvSpPr>
            <p:nvPr/>
          </p:nvSpPr>
          <p:spPr>
            <a:xfrm rot="16200000">
              <a:off x="4894071" y="2547093"/>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5" name="Elipse 194">
              <a:extLst>
                <a:ext uri="{FF2B5EF4-FFF2-40B4-BE49-F238E27FC236}">
                  <a16:creationId xmlns:a16="http://schemas.microsoft.com/office/drawing/2014/main" id="{B3A942FD-E708-4A7B-BB66-016B57E52233}"/>
                </a:ext>
              </a:extLst>
            </p:cNvPr>
            <p:cNvSpPr>
              <a:spLocks noChangeAspect="1"/>
            </p:cNvSpPr>
            <p:nvPr/>
          </p:nvSpPr>
          <p:spPr>
            <a:xfrm rot="16200000">
              <a:off x="5163891" y="2493093"/>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6" name="Elipse 195">
              <a:extLst>
                <a:ext uri="{FF2B5EF4-FFF2-40B4-BE49-F238E27FC236}">
                  <a16:creationId xmlns:a16="http://schemas.microsoft.com/office/drawing/2014/main" id="{B5D5195E-58B3-470E-8D83-D648554C6BCA}"/>
                </a:ext>
              </a:extLst>
            </p:cNvPr>
            <p:cNvSpPr>
              <a:spLocks noChangeAspect="1"/>
            </p:cNvSpPr>
            <p:nvPr/>
          </p:nvSpPr>
          <p:spPr>
            <a:xfrm rot="16200000">
              <a:off x="5423368" y="2537568"/>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7" name="Elipse 196">
              <a:extLst>
                <a:ext uri="{FF2B5EF4-FFF2-40B4-BE49-F238E27FC236}">
                  <a16:creationId xmlns:a16="http://schemas.microsoft.com/office/drawing/2014/main" id="{A0814BAC-BE1F-4676-A34B-9D63FB70D2A7}"/>
                </a:ext>
              </a:extLst>
            </p:cNvPr>
            <p:cNvSpPr>
              <a:spLocks noChangeAspect="1"/>
            </p:cNvSpPr>
            <p:nvPr/>
          </p:nvSpPr>
          <p:spPr>
            <a:xfrm rot="16200000">
              <a:off x="5623377" y="2652517"/>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8" name="Elipse 197">
              <a:extLst>
                <a:ext uri="{FF2B5EF4-FFF2-40B4-BE49-F238E27FC236}">
                  <a16:creationId xmlns:a16="http://schemas.microsoft.com/office/drawing/2014/main" id="{BB3806DB-7C08-48C4-A7B5-90E9ACCB416B}"/>
                </a:ext>
              </a:extLst>
            </p:cNvPr>
            <p:cNvSpPr>
              <a:spLocks noChangeAspect="1"/>
            </p:cNvSpPr>
            <p:nvPr/>
          </p:nvSpPr>
          <p:spPr>
            <a:xfrm rot="16200000">
              <a:off x="5805604" y="2805913"/>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9" name="Elipse 198">
              <a:extLst>
                <a:ext uri="{FF2B5EF4-FFF2-40B4-BE49-F238E27FC236}">
                  <a16:creationId xmlns:a16="http://schemas.microsoft.com/office/drawing/2014/main" id="{7CC75F94-1CC0-441B-8FBD-583C29ED7517}"/>
                </a:ext>
              </a:extLst>
            </p:cNvPr>
            <p:cNvSpPr>
              <a:spLocks noChangeAspect="1"/>
            </p:cNvSpPr>
            <p:nvPr/>
          </p:nvSpPr>
          <p:spPr>
            <a:xfrm rot="16200000">
              <a:off x="5928974" y="2967339"/>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0" name="Elipse 199">
              <a:extLst>
                <a:ext uri="{FF2B5EF4-FFF2-40B4-BE49-F238E27FC236}">
                  <a16:creationId xmlns:a16="http://schemas.microsoft.com/office/drawing/2014/main" id="{EE017E23-7393-4157-A995-E53A90AFF439}"/>
                </a:ext>
              </a:extLst>
            </p:cNvPr>
            <p:cNvSpPr>
              <a:spLocks noChangeAspect="1"/>
            </p:cNvSpPr>
            <p:nvPr/>
          </p:nvSpPr>
          <p:spPr>
            <a:xfrm rot="16200000">
              <a:off x="5972797" y="3186614"/>
              <a:ext cx="108000" cy="108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185001846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0040_Hepburn_Template_SlidesMani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954</TotalTime>
  <Words>457</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Aharoni</vt:lpstr>
      <vt:lpstr>Arial</vt:lpstr>
      <vt:lpstr>Calibri</vt:lpstr>
      <vt:lpstr>Limelight</vt:lpstr>
      <vt:lpstr>0040_Hepburn_Template_SlidesMania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Paula Martínez Sosa</dc:creator>
  <cp:lastModifiedBy>Shivani Larokar</cp:lastModifiedBy>
  <cp:revision>33</cp:revision>
  <dcterms:created xsi:type="dcterms:W3CDTF">2019-03-19T14:30:47Z</dcterms:created>
  <dcterms:modified xsi:type="dcterms:W3CDTF">2023-08-13T15:54:11Z</dcterms:modified>
</cp:coreProperties>
</file>