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627344"/>
            <a:ext cx="7320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M.J.SHIVANI –</a:t>
            </a:r>
            <a:br>
              <a:rPr lang="en-US" spc="15" dirty="0"/>
            </a:br>
            <a:r>
              <a:rPr lang="en-US" spc="15" dirty="0"/>
              <a:t>813821104090</a:t>
            </a:r>
            <a:br>
              <a:rPr lang="en-US" spc="15" dirty="0"/>
            </a:br>
            <a:r>
              <a:rPr lang="en-US" spc="15" dirty="0"/>
              <a:t>CSE</a:t>
            </a:r>
            <a:endParaRPr spc="15" dirty="0"/>
          </a:p>
        </p:txBody>
      </p:sp>
      <p:sp>
        <p:nvSpPr>
          <p:cNvPr id="8" name="object 8"/>
          <p:cNvSpPr txBox="1"/>
          <p:nvPr/>
        </p:nvSpPr>
        <p:spPr>
          <a:xfrm>
            <a:off x="6400800" y="308116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GB" sz="1600" dirty="0">
                <a:latin typeface="Trebuchet MS"/>
                <a:cs typeface="Trebuchet MS"/>
              </a:rPr>
              <a:t>https://github.com/Shivanimj/TNSDC-GENERATIVE-AI.git</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US" sz="1100" spc="20" dirty="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26227" y="1857375"/>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09600"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498807" y="1921966"/>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26030" y="192248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700366"/>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617</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M.J.SHIVANI – 813821104090 CSE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shivani inavihs</cp:lastModifiedBy>
  <cp:revision>5</cp:revision>
  <dcterms:created xsi:type="dcterms:W3CDTF">2024-04-01T15:34:00Z</dcterms:created>
  <dcterms:modified xsi:type="dcterms:W3CDTF">2024-04-05T08:22:27Z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