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2700000" y="2700000"/>
            <a:ext cx="4680000" cy="2160000"/>
          </a:xfrm>
          <a:prstGeom prst="rect">
            <a:avLst/>
          </a:prstGeom>
        </p:spPr>
        <p:txBody>
          <a:bodyPr lIns="0" rIns="0" tIns="0" bIns="0" anchor="ctr" anchorCtr="1"/>
          <a:p>
            <a:pPr algn="ctr"/>
            <a:endParaRPr b="1" lang="en-IN" sz="3600" spc="-1" strike="noStrike">
              <a:solidFill>
                <a:srgbClr val="2c3e50"/>
              </a:solidFill>
              <a:latin typeface="Source Sans Pro Black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3420000" y="5040000"/>
            <a:ext cx="630000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0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3420000" y="6168240"/>
            <a:ext cx="630000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000" spc="-1" strike="noStrike">
              <a:solidFill>
                <a:srgbClr val="ffffff"/>
              </a:solidFill>
              <a:latin typeface="Source Sans Pro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2700000" y="2700000"/>
            <a:ext cx="4680000" cy="2160000"/>
          </a:xfrm>
          <a:prstGeom prst="rect">
            <a:avLst/>
          </a:prstGeom>
        </p:spPr>
        <p:txBody>
          <a:bodyPr lIns="0" rIns="0" tIns="0" bIns="0" anchor="ctr" anchorCtr="1"/>
          <a:p>
            <a:pPr algn="ctr"/>
            <a:endParaRPr b="1" lang="en-IN" sz="3600" spc="-1" strike="noStrike">
              <a:solidFill>
                <a:srgbClr val="2c3e50"/>
              </a:solidFill>
              <a:latin typeface="Source Sans Pro Black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3420000" y="5040000"/>
            <a:ext cx="307404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0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6648120" y="5040000"/>
            <a:ext cx="307404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0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3420000" y="6168240"/>
            <a:ext cx="307404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0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6648120" y="6168240"/>
            <a:ext cx="307404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000" spc="-1" strike="noStrike">
              <a:solidFill>
                <a:srgbClr val="ffffff"/>
              </a:solidFill>
              <a:latin typeface="Source Sans Pro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2700000" y="2700000"/>
            <a:ext cx="4680000" cy="2160000"/>
          </a:xfrm>
          <a:prstGeom prst="rect">
            <a:avLst/>
          </a:prstGeom>
        </p:spPr>
        <p:txBody>
          <a:bodyPr lIns="0" rIns="0" tIns="0" bIns="0" anchor="ctr" anchorCtr="1"/>
          <a:p>
            <a:pPr algn="ctr"/>
            <a:endParaRPr b="1" lang="en-IN" sz="3600" spc="-1" strike="noStrike">
              <a:solidFill>
                <a:srgbClr val="2c3e50"/>
              </a:solidFill>
              <a:latin typeface="Source Sans Pro Black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3420000" y="5040000"/>
            <a:ext cx="202824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0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5550120" y="5040000"/>
            <a:ext cx="202824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0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7680240" y="5040000"/>
            <a:ext cx="202824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0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3420000" y="6168240"/>
            <a:ext cx="202824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0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 type="body"/>
          </p:nvPr>
        </p:nvSpPr>
        <p:spPr>
          <a:xfrm>
            <a:off x="5550120" y="6168240"/>
            <a:ext cx="202824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0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 type="body"/>
          </p:nvPr>
        </p:nvSpPr>
        <p:spPr>
          <a:xfrm>
            <a:off x="7680240" y="6168240"/>
            <a:ext cx="202824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000" spc="-1" strike="noStrike">
              <a:solidFill>
                <a:srgbClr val="ffffff"/>
              </a:solidFill>
              <a:latin typeface="Source Sans Pro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2700000" y="2700000"/>
            <a:ext cx="4680000" cy="2160000"/>
          </a:xfrm>
          <a:prstGeom prst="rect">
            <a:avLst/>
          </a:prstGeom>
        </p:spPr>
        <p:txBody>
          <a:bodyPr lIns="0" rIns="0" tIns="0" bIns="0" anchor="ctr" anchorCtr="1"/>
          <a:p>
            <a:pPr algn="ctr"/>
            <a:endParaRPr b="1" lang="en-IN" sz="3600" spc="-1" strike="noStrike">
              <a:solidFill>
                <a:srgbClr val="2c3e50"/>
              </a:solidFill>
              <a:latin typeface="Source Sans Pro Black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3420000" y="5040000"/>
            <a:ext cx="6300000" cy="2160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2200" spc="-1" strike="noStrike">
              <a:solidFill>
                <a:srgbClr val="ffffff"/>
              </a:solidFill>
              <a:latin typeface="Source Sans Pro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2700000" y="2700000"/>
            <a:ext cx="4680000" cy="2160000"/>
          </a:xfrm>
          <a:prstGeom prst="rect">
            <a:avLst/>
          </a:prstGeom>
        </p:spPr>
        <p:txBody>
          <a:bodyPr lIns="0" rIns="0" tIns="0" bIns="0" anchor="ctr" anchorCtr="1"/>
          <a:p>
            <a:pPr algn="ctr"/>
            <a:endParaRPr b="1" lang="en-IN" sz="3600" spc="-1" strike="noStrike">
              <a:solidFill>
                <a:srgbClr val="2c3e50"/>
              </a:solidFill>
              <a:latin typeface="Source Sans Pro Black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3420000" y="5040000"/>
            <a:ext cx="6300000" cy="216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000" spc="-1" strike="noStrike">
              <a:solidFill>
                <a:srgbClr val="ffffff"/>
              </a:solidFill>
              <a:latin typeface="Source Sans Pro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2700000" y="2700000"/>
            <a:ext cx="4680000" cy="2160000"/>
          </a:xfrm>
          <a:prstGeom prst="rect">
            <a:avLst/>
          </a:prstGeom>
        </p:spPr>
        <p:txBody>
          <a:bodyPr lIns="0" rIns="0" tIns="0" bIns="0" anchor="ctr" anchorCtr="1"/>
          <a:p>
            <a:pPr algn="ctr"/>
            <a:endParaRPr b="1" lang="en-IN" sz="3600" spc="-1" strike="noStrike">
              <a:solidFill>
                <a:srgbClr val="2c3e50"/>
              </a:solidFill>
              <a:latin typeface="Source Sans Pro Black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3420000" y="5040000"/>
            <a:ext cx="3074040" cy="216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0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6648120" y="5040000"/>
            <a:ext cx="3074040" cy="216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000" spc="-1" strike="noStrike">
              <a:solidFill>
                <a:srgbClr val="ffffff"/>
              </a:solidFill>
              <a:latin typeface="Source Sans Pro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2700000" y="2700000"/>
            <a:ext cx="4680000" cy="2160000"/>
          </a:xfrm>
          <a:prstGeom prst="rect">
            <a:avLst/>
          </a:prstGeom>
        </p:spPr>
        <p:txBody>
          <a:bodyPr lIns="0" rIns="0" tIns="0" bIns="0" anchor="ctr" anchorCtr="1"/>
          <a:p>
            <a:pPr algn="ctr"/>
            <a:endParaRPr b="1" lang="en-IN" sz="3600" spc="-1" strike="noStrike">
              <a:solidFill>
                <a:srgbClr val="2c3e50"/>
              </a:solidFill>
              <a:latin typeface="Source Sans Pro Black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2700000" y="2700000"/>
            <a:ext cx="4680000" cy="10013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2200" spc="-1" strike="noStrike">
              <a:solidFill>
                <a:srgbClr val="ffffff"/>
              </a:solidFill>
              <a:latin typeface="Source Sans Pro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2700000" y="2700000"/>
            <a:ext cx="4680000" cy="2160000"/>
          </a:xfrm>
          <a:prstGeom prst="rect">
            <a:avLst/>
          </a:prstGeom>
        </p:spPr>
        <p:txBody>
          <a:bodyPr lIns="0" rIns="0" tIns="0" bIns="0" anchor="ctr" anchorCtr="1"/>
          <a:p>
            <a:pPr algn="ctr"/>
            <a:endParaRPr b="1" lang="en-IN" sz="3600" spc="-1" strike="noStrike">
              <a:solidFill>
                <a:srgbClr val="2c3e50"/>
              </a:solidFill>
              <a:latin typeface="Source Sans Pro Black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3420000" y="5040000"/>
            <a:ext cx="307404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0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648120" y="5040000"/>
            <a:ext cx="3074040" cy="216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0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3420000" y="6168240"/>
            <a:ext cx="307404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000" spc="-1" strike="noStrike">
              <a:solidFill>
                <a:srgbClr val="ffffff"/>
              </a:solidFill>
              <a:latin typeface="Source Sans Pro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2700000" y="2700000"/>
            <a:ext cx="4680000" cy="2160000"/>
          </a:xfrm>
          <a:prstGeom prst="rect">
            <a:avLst/>
          </a:prstGeom>
        </p:spPr>
        <p:txBody>
          <a:bodyPr lIns="0" rIns="0" tIns="0" bIns="0" anchor="ctr" anchorCtr="1"/>
          <a:p>
            <a:pPr algn="ctr"/>
            <a:endParaRPr b="1" lang="en-IN" sz="3600" spc="-1" strike="noStrike">
              <a:solidFill>
                <a:srgbClr val="2c3e50"/>
              </a:solidFill>
              <a:latin typeface="Source Sans Pro Black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3420000" y="5040000"/>
            <a:ext cx="6300000" cy="2160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2200" spc="-1" strike="noStrike">
              <a:solidFill>
                <a:srgbClr val="ffffff"/>
              </a:solidFill>
              <a:latin typeface="Source Sans Pro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2700000" y="2700000"/>
            <a:ext cx="4680000" cy="2160000"/>
          </a:xfrm>
          <a:prstGeom prst="rect">
            <a:avLst/>
          </a:prstGeom>
        </p:spPr>
        <p:txBody>
          <a:bodyPr lIns="0" rIns="0" tIns="0" bIns="0" anchor="ctr" anchorCtr="1"/>
          <a:p>
            <a:pPr algn="ctr"/>
            <a:endParaRPr b="1" lang="en-IN" sz="3600" spc="-1" strike="noStrike">
              <a:solidFill>
                <a:srgbClr val="2c3e50"/>
              </a:solidFill>
              <a:latin typeface="Source Sans Pro Black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3420000" y="5040000"/>
            <a:ext cx="3074040" cy="216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0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648120" y="5040000"/>
            <a:ext cx="307404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0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6648120" y="6168240"/>
            <a:ext cx="307404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000" spc="-1" strike="noStrike">
              <a:solidFill>
                <a:srgbClr val="ffffff"/>
              </a:solidFill>
              <a:latin typeface="Source Sans Pro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2700000" y="2700000"/>
            <a:ext cx="4680000" cy="2160000"/>
          </a:xfrm>
          <a:prstGeom prst="rect">
            <a:avLst/>
          </a:prstGeom>
        </p:spPr>
        <p:txBody>
          <a:bodyPr lIns="0" rIns="0" tIns="0" bIns="0" anchor="ctr" anchorCtr="1"/>
          <a:p>
            <a:pPr algn="ctr"/>
            <a:endParaRPr b="1" lang="en-IN" sz="3600" spc="-1" strike="noStrike">
              <a:solidFill>
                <a:srgbClr val="2c3e50"/>
              </a:solidFill>
              <a:latin typeface="Source Sans Pro Black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3420000" y="5040000"/>
            <a:ext cx="307404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0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648120" y="5040000"/>
            <a:ext cx="307404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0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3420000" y="6168240"/>
            <a:ext cx="630000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000" spc="-1" strike="noStrike">
              <a:solidFill>
                <a:srgbClr val="ffffff"/>
              </a:solidFill>
              <a:latin typeface="Source Sans Pro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2700000" y="2700000"/>
            <a:ext cx="4680000" cy="2160000"/>
          </a:xfrm>
          <a:prstGeom prst="rect">
            <a:avLst/>
          </a:prstGeom>
        </p:spPr>
        <p:txBody>
          <a:bodyPr lIns="0" rIns="0" tIns="0" bIns="0" anchor="ctr" anchorCtr="1"/>
          <a:p>
            <a:pPr algn="ctr"/>
            <a:endParaRPr b="1" lang="en-IN" sz="3600" spc="-1" strike="noStrike">
              <a:solidFill>
                <a:srgbClr val="2c3e50"/>
              </a:solidFill>
              <a:latin typeface="Source Sans Pro Black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3420000" y="5040000"/>
            <a:ext cx="630000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0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420000" y="6168240"/>
            <a:ext cx="630000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000" spc="-1" strike="noStrike">
              <a:solidFill>
                <a:srgbClr val="ffffff"/>
              </a:solidFill>
              <a:latin typeface="Source Sans Pro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2700000" y="2700000"/>
            <a:ext cx="4680000" cy="2160000"/>
          </a:xfrm>
          <a:prstGeom prst="rect">
            <a:avLst/>
          </a:prstGeom>
        </p:spPr>
        <p:txBody>
          <a:bodyPr lIns="0" rIns="0" tIns="0" bIns="0" anchor="ctr" anchorCtr="1"/>
          <a:p>
            <a:pPr algn="ctr"/>
            <a:endParaRPr b="1" lang="en-IN" sz="3600" spc="-1" strike="noStrike">
              <a:solidFill>
                <a:srgbClr val="2c3e50"/>
              </a:solidFill>
              <a:latin typeface="Source Sans Pro Black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3420000" y="5040000"/>
            <a:ext cx="307404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0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6648120" y="5040000"/>
            <a:ext cx="307404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0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3420000" y="6168240"/>
            <a:ext cx="307404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0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6648120" y="6168240"/>
            <a:ext cx="307404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000" spc="-1" strike="noStrike">
              <a:solidFill>
                <a:srgbClr val="ffffff"/>
              </a:solidFill>
              <a:latin typeface="Source Sans Pro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2700000" y="2700000"/>
            <a:ext cx="4680000" cy="2160000"/>
          </a:xfrm>
          <a:prstGeom prst="rect">
            <a:avLst/>
          </a:prstGeom>
        </p:spPr>
        <p:txBody>
          <a:bodyPr lIns="0" rIns="0" tIns="0" bIns="0" anchor="ctr" anchorCtr="1"/>
          <a:p>
            <a:pPr algn="ctr"/>
            <a:endParaRPr b="1" lang="en-IN" sz="3600" spc="-1" strike="noStrike">
              <a:solidFill>
                <a:srgbClr val="2c3e50"/>
              </a:solidFill>
              <a:latin typeface="Source Sans Pro Black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3420000" y="5040000"/>
            <a:ext cx="202824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0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5550120" y="5040000"/>
            <a:ext cx="202824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0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7680240" y="5040000"/>
            <a:ext cx="202824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0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3420000" y="6168240"/>
            <a:ext cx="202824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0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84" name="PlaceHolder 6"/>
          <p:cNvSpPr>
            <a:spLocks noGrp="1"/>
          </p:cNvSpPr>
          <p:nvPr>
            <p:ph type="body"/>
          </p:nvPr>
        </p:nvSpPr>
        <p:spPr>
          <a:xfrm>
            <a:off x="5550120" y="6168240"/>
            <a:ext cx="202824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0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85" name="PlaceHolder 7"/>
          <p:cNvSpPr>
            <a:spLocks noGrp="1"/>
          </p:cNvSpPr>
          <p:nvPr>
            <p:ph type="body"/>
          </p:nvPr>
        </p:nvSpPr>
        <p:spPr>
          <a:xfrm>
            <a:off x="7680240" y="6168240"/>
            <a:ext cx="202824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000" spc="-1" strike="noStrike">
              <a:solidFill>
                <a:srgbClr val="ffffff"/>
              </a:solidFill>
              <a:latin typeface="Source Sans Pro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2700000" y="2700000"/>
            <a:ext cx="4680000" cy="2160000"/>
          </a:xfrm>
          <a:prstGeom prst="rect">
            <a:avLst/>
          </a:prstGeom>
        </p:spPr>
        <p:txBody>
          <a:bodyPr lIns="0" rIns="0" tIns="0" bIns="0" anchor="ctr" anchorCtr="1"/>
          <a:p>
            <a:pPr algn="ctr"/>
            <a:endParaRPr b="1" lang="en-IN" sz="3600" spc="-1" strike="noStrike">
              <a:solidFill>
                <a:srgbClr val="2c3e50"/>
              </a:solidFill>
              <a:latin typeface="Source Sans Pro Black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subTitle"/>
          </p:nvPr>
        </p:nvSpPr>
        <p:spPr>
          <a:xfrm>
            <a:off x="3420000" y="5040000"/>
            <a:ext cx="6300000" cy="2160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2200" spc="-1" strike="noStrike">
              <a:solidFill>
                <a:srgbClr val="ffffff"/>
              </a:solidFill>
              <a:latin typeface="Source Sans Pro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2700000" y="2700000"/>
            <a:ext cx="4680000" cy="2160000"/>
          </a:xfrm>
          <a:prstGeom prst="rect">
            <a:avLst/>
          </a:prstGeom>
        </p:spPr>
        <p:txBody>
          <a:bodyPr lIns="0" rIns="0" tIns="0" bIns="0" anchor="ctr" anchorCtr="1"/>
          <a:p>
            <a:pPr algn="ctr"/>
            <a:endParaRPr b="1" lang="en-IN" sz="3600" spc="-1" strike="noStrike">
              <a:solidFill>
                <a:srgbClr val="2c3e50"/>
              </a:solidFill>
              <a:latin typeface="Source Sans Pro Black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3420000" y="5040000"/>
            <a:ext cx="6300000" cy="216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000" spc="-1" strike="noStrike">
              <a:solidFill>
                <a:srgbClr val="ffffff"/>
              </a:solidFill>
              <a:latin typeface="Source Sans Pro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2700000" y="2700000"/>
            <a:ext cx="4680000" cy="2160000"/>
          </a:xfrm>
          <a:prstGeom prst="rect">
            <a:avLst/>
          </a:prstGeom>
        </p:spPr>
        <p:txBody>
          <a:bodyPr lIns="0" rIns="0" tIns="0" bIns="0" anchor="ctr" anchorCtr="1"/>
          <a:p>
            <a:pPr algn="ctr"/>
            <a:endParaRPr b="1" lang="en-IN" sz="3600" spc="-1" strike="noStrike">
              <a:solidFill>
                <a:srgbClr val="2c3e50"/>
              </a:solidFill>
              <a:latin typeface="Source Sans Pro Black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3420000" y="5040000"/>
            <a:ext cx="3074040" cy="216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0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6648120" y="5040000"/>
            <a:ext cx="3074040" cy="216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000" spc="-1" strike="noStrike">
              <a:solidFill>
                <a:srgbClr val="ffffff"/>
              </a:solidFill>
              <a:latin typeface="Source Sans Pro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2700000" y="2700000"/>
            <a:ext cx="4680000" cy="2160000"/>
          </a:xfrm>
          <a:prstGeom prst="rect">
            <a:avLst/>
          </a:prstGeom>
        </p:spPr>
        <p:txBody>
          <a:bodyPr lIns="0" rIns="0" tIns="0" bIns="0" anchor="ctr" anchorCtr="1"/>
          <a:p>
            <a:pPr algn="ctr"/>
            <a:endParaRPr b="1" lang="en-IN" sz="3600" spc="-1" strike="noStrike">
              <a:solidFill>
                <a:srgbClr val="2c3e50"/>
              </a:solidFill>
              <a:latin typeface="Source Sans Pro Black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2700000" y="2700000"/>
            <a:ext cx="4680000" cy="2160000"/>
          </a:xfrm>
          <a:prstGeom prst="rect">
            <a:avLst/>
          </a:prstGeom>
        </p:spPr>
        <p:txBody>
          <a:bodyPr lIns="0" rIns="0" tIns="0" bIns="0" anchor="ctr" anchorCtr="1"/>
          <a:p>
            <a:pPr algn="ctr"/>
            <a:endParaRPr b="1" lang="en-IN" sz="3600" spc="-1" strike="noStrike">
              <a:solidFill>
                <a:srgbClr val="2c3e50"/>
              </a:solidFill>
              <a:latin typeface="Source Sans Pro Black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3420000" y="5040000"/>
            <a:ext cx="6300000" cy="216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000" spc="-1" strike="noStrike">
              <a:solidFill>
                <a:srgbClr val="ffffff"/>
              </a:solidFill>
              <a:latin typeface="Source Sans Pro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subTitle"/>
          </p:nvPr>
        </p:nvSpPr>
        <p:spPr>
          <a:xfrm>
            <a:off x="2700000" y="2700000"/>
            <a:ext cx="4680000" cy="10013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2200" spc="-1" strike="noStrike">
              <a:solidFill>
                <a:srgbClr val="ffffff"/>
              </a:solidFill>
              <a:latin typeface="Source Sans Pro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2700000" y="2700000"/>
            <a:ext cx="4680000" cy="2160000"/>
          </a:xfrm>
          <a:prstGeom prst="rect">
            <a:avLst/>
          </a:prstGeom>
        </p:spPr>
        <p:txBody>
          <a:bodyPr lIns="0" rIns="0" tIns="0" bIns="0" anchor="ctr" anchorCtr="1"/>
          <a:p>
            <a:pPr algn="ctr"/>
            <a:endParaRPr b="1" lang="en-IN" sz="3600" spc="-1" strike="noStrike">
              <a:solidFill>
                <a:srgbClr val="2c3e50"/>
              </a:solidFill>
              <a:latin typeface="Source Sans Pro Black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3420000" y="5040000"/>
            <a:ext cx="307404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0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6648120" y="5040000"/>
            <a:ext cx="3074040" cy="216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0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3420000" y="6168240"/>
            <a:ext cx="307404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000" spc="-1" strike="noStrike">
              <a:solidFill>
                <a:srgbClr val="ffffff"/>
              </a:solidFill>
              <a:latin typeface="Source Sans Pro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2700000" y="2700000"/>
            <a:ext cx="4680000" cy="2160000"/>
          </a:xfrm>
          <a:prstGeom prst="rect">
            <a:avLst/>
          </a:prstGeom>
        </p:spPr>
        <p:txBody>
          <a:bodyPr lIns="0" rIns="0" tIns="0" bIns="0" anchor="ctr" anchorCtr="1"/>
          <a:p>
            <a:pPr algn="ctr"/>
            <a:endParaRPr b="1" lang="en-IN" sz="3600" spc="-1" strike="noStrike">
              <a:solidFill>
                <a:srgbClr val="2c3e50"/>
              </a:solidFill>
              <a:latin typeface="Source Sans Pro Black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3420000" y="5040000"/>
            <a:ext cx="3074040" cy="216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0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6648120" y="5040000"/>
            <a:ext cx="307404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0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6648120" y="6168240"/>
            <a:ext cx="307404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000" spc="-1" strike="noStrike">
              <a:solidFill>
                <a:srgbClr val="ffffff"/>
              </a:solidFill>
              <a:latin typeface="Source Sans Pro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2700000" y="2700000"/>
            <a:ext cx="4680000" cy="2160000"/>
          </a:xfrm>
          <a:prstGeom prst="rect">
            <a:avLst/>
          </a:prstGeom>
        </p:spPr>
        <p:txBody>
          <a:bodyPr lIns="0" rIns="0" tIns="0" bIns="0" anchor="ctr" anchorCtr="1"/>
          <a:p>
            <a:pPr algn="ctr"/>
            <a:endParaRPr b="1" lang="en-IN" sz="3600" spc="-1" strike="noStrike">
              <a:solidFill>
                <a:srgbClr val="2c3e50"/>
              </a:solidFill>
              <a:latin typeface="Source Sans Pro Black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3420000" y="5040000"/>
            <a:ext cx="307404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0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6648120" y="5040000"/>
            <a:ext cx="307404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0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 type="body"/>
          </p:nvPr>
        </p:nvSpPr>
        <p:spPr>
          <a:xfrm>
            <a:off x="3420000" y="6168240"/>
            <a:ext cx="630000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000" spc="-1" strike="noStrike">
              <a:solidFill>
                <a:srgbClr val="ffffff"/>
              </a:solidFill>
              <a:latin typeface="Source Sans Pro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2700000" y="2700000"/>
            <a:ext cx="4680000" cy="2160000"/>
          </a:xfrm>
          <a:prstGeom prst="rect">
            <a:avLst/>
          </a:prstGeom>
        </p:spPr>
        <p:txBody>
          <a:bodyPr lIns="0" rIns="0" tIns="0" bIns="0" anchor="ctr" anchorCtr="1"/>
          <a:p>
            <a:pPr algn="ctr"/>
            <a:endParaRPr b="1" lang="en-IN" sz="3600" spc="-1" strike="noStrike">
              <a:solidFill>
                <a:srgbClr val="2c3e50"/>
              </a:solidFill>
              <a:latin typeface="Source Sans Pro Black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3420000" y="5040000"/>
            <a:ext cx="630000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0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3420000" y="6168240"/>
            <a:ext cx="630000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000" spc="-1" strike="noStrike">
              <a:solidFill>
                <a:srgbClr val="ffffff"/>
              </a:solidFill>
              <a:latin typeface="Source Sans Pro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2700000" y="2700000"/>
            <a:ext cx="4680000" cy="2160000"/>
          </a:xfrm>
          <a:prstGeom prst="rect">
            <a:avLst/>
          </a:prstGeom>
        </p:spPr>
        <p:txBody>
          <a:bodyPr lIns="0" rIns="0" tIns="0" bIns="0" anchor="ctr" anchorCtr="1"/>
          <a:p>
            <a:pPr algn="ctr"/>
            <a:endParaRPr b="1" lang="en-IN" sz="3600" spc="-1" strike="noStrike">
              <a:solidFill>
                <a:srgbClr val="2c3e50"/>
              </a:solidFill>
              <a:latin typeface="Source Sans Pro Black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3420000" y="5040000"/>
            <a:ext cx="307404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0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6648120" y="5040000"/>
            <a:ext cx="307404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0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3420000" y="6168240"/>
            <a:ext cx="307404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0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 type="body"/>
          </p:nvPr>
        </p:nvSpPr>
        <p:spPr>
          <a:xfrm>
            <a:off x="6648120" y="6168240"/>
            <a:ext cx="307404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000" spc="-1" strike="noStrike">
              <a:solidFill>
                <a:srgbClr val="ffffff"/>
              </a:solidFill>
              <a:latin typeface="Source Sans Pro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2700000" y="2700000"/>
            <a:ext cx="4680000" cy="2160000"/>
          </a:xfrm>
          <a:prstGeom prst="rect">
            <a:avLst/>
          </a:prstGeom>
        </p:spPr>
        <p:txBody>
          <a:bodyPr lIns="0" rIns="0" tIns="0" bIns="0" anchor="ctr" anchorCtr="1"/>
          <a:p>
            <a:pPr algn="ctr"/>
            <a:endParaRPr b="1" lang="en-IN" sz="3600" spc="-1" strike="noStrike">
              <a:solidFill>
                <a:srgbClr val="2c3e50"/>
              </a:solidFill>
              <a:latin typeface="Source Sans Pro Black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3420000" y="5040000"/>
            <a:ext cx="202824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0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 type="body"/>
          </p:nvPr>
        </p:nvSpPr>
        <p:spPr>
          <a:xfrm>
            <a:off x="5550120" y="5040000"/>
            <a:ext cx="202824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0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124" name="PlaceHolder 4"/>
          <p:cNvSpPr>
            <a:spLocks noGrp="1"/>
          </p:cNvSpPr>
          <p:nvPr>
            <p:ph type="body"/>
          </p:nvPr>
        </p:nvSpPr>
        <p:spPr>
          <a:xfrm>
            <a:off x="7680240" y="5040000"/>
            <a:ext cx="202824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0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125" name="PlaceHolder 5"/>
          <p:cNvSpPr>
            <a:spLocks noGrp="1"/>
          </p:cNvSpPr>
          <p:nvPr>
            <p:ph type="body"/>
          </p:nvPr>
        </p:nvSpPr>
        <p:spPr>
          <a:xfrm>
            <a:off x="3420000" y="6168240"/>
            <a:ext cx="202824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0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126" name="PlaceHolder 6"/>
          <p:cNvSpPr>
            <a:spLocks noGrp="1"/>
          </p:cNvSpPr>
          <p:nvPr>
            <p:ph type="body"/>
          </p:nvPr>
        </p:nvSpPr>
        <p:spPr>
          <a:xfrm>
            <a:off x="5550120" y="6168240"/>
            <a:ext cx="202824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0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127" name="PlaceHolder 7"/>
          <p:cNvSpPr>
            <a:spLocks noGrp="1"/>
          </p:cNvSpPr>
          <p:nvPr>
            <p:ph type="body"/>
          </p:nvPr>
        </p:nvSpPr>
        <p:spPr>
          <a:xfrm>
            <a:off x="7680240" y="6168240"/>
            <a:ext cx="202824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000" spc="-1" strike="noStrike">
              <a:solidFill>
                <a:srgbClr val="ffffff"/>
              </a:solidFill>
              <a:latin typeface="Source Sans Pro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2700000" y="2700000"/>
            <a:ext cx="4680000" cy="2160000"/>
          </a:xfrm>
          <a:prstGeom prst="rect">
            <a:avLst/>
          </a:prstGeom>
        </p:spPr>
        <p:txBody>
          <a:bodyPr lIns="0" rIns="0" tIns="0" bIns="0" anchor="ctr" anchorCtr="1"/>
          <a:p>
            <a:pPr algn="ctr"/>
            <a:endParaRPr b="1" lang="en-IN" sz="3600" spc="-1" strike="noStrike">
              <a:solidFill>
                <a:srgbClr val="2c3e50"/>
              </a:solidFill>
              <a:latin typeface="Source Sans Pro Black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3420000" y="5040000"/>
            <a:ext cx="3074040" cy="216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0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6648120" y="5040000"/>
            <a:ext cx="3074040" cy="216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000" spc="-1" strike="noStrike">
              <a:solidFill>
                <a:srgbClr val="ffffff"/>
              </a:solidFill>
              <a:latin typeface="Source Sans Pro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2700000" y="2700000"/>
            <a:ext cx="4680000" cy="2160000"/>
          </a:xfrm>
          <a:prstGeom prst="rect">
            <a:avLst/>
          </a:prstGeom>
        </p:spPr>
        <p:txBody>
          <a:bodyPr lIns="0" rIns="0" tIns="0" bIns="0" anchor="ctr" anchorCtr="1"/>
          <a:p>
            <a:pPr algn="ctr"/>
            <a:endParaRPr b="1" lang="en-IN" sz="3600" spc="-1" strike="noStrike">
              <a:solidFill>
                <a:srgbClr val="2c3e50"/>
              </a:solidFill>
              <a:latin typeface="Source Sans Pro Black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2700000" y="2700000"/>
            <a:ext cx="4680000" cy="10013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2200" spc="-1" strike="noStrike">
              <a:solidFill>
                <a:srgbClr val="ffffff"/>
              </a:solidFill>
              <a:latin typeface="Source Sans Pro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2700000" y="2700000"/>
            <a:ext cx="4680000" cy="2160000"/>
          </a:xfrm>
          <a:prstGeom prst="rect">
            <a:avLst/>
          </a:prstGeom>
        </p:spPr>
        <p:txBody>
          <a:bodyPr lIns="0" rIns="0" tIns="0" bIns="0" anchor="ctr" anchorCtr="1"/>
          <a:p>
            <a:pPr algn="ctr"/>
            <a:endParaRPr b="1" lang="en-IN" sz="3600" spc="-1" strike="noStrike">
              <a:solidFill>
                <a:srgbClr val="2c3e50"/>
              </a:solidFill>
              <a:latin typeface="Source Sans Pro Black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3420000" y="5040000"/>
            <a:ext cx="307404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0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648120" y="5040000"/>
            <a:ext cx="3074040" cy="216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0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3420000" y="6168240"/>
            <a:ext cx="307404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000" spc="-1" strike="noStrike">
              <a:solidFill>
                <a:srgbClr val="ffffff"/>
              </a:solidFill>
              <a:latin typeface="Source Sans Pro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2700000" y="2700000"/>
            <a:ext cx="4680000" cy="2160000"/>
          </a:xfrm>
          <a:prstGeom prst="rect">
            <a:avLst/>
          </a:prstGeom>
        </p:spPr>
        <p:txBody>
          <a:bodyPr lIns="0" rIns="0" tIns="0" bIns="0" anchor="ctr" anchorCtr="1"/>
          <a:p>
            <a:pPr algn="ctr"/>
            <a:endParaRPr b="1" lang="en-IN" sz="3600" spc="-1" strike="noStrike">
              <a:solidFill>
                <a:srgbClr val="2c3e50"/>
              </a:solidFill>
              <a:latin typeface="Source Sans Pro Black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3420000" y="5040000"/>
            <a:ext cx="3074040" cy="216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0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648120" y="5040000"/>
            <a:ext cx="307404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0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648120" y="6168240"/>
            <a:ext cx="307404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000" spc="-1" strike="noStrike">
              <a:solidFill>
                <a:srgbClr val="ffffff"/>
              </a:solidFill>
              <a:latin typeface="Source Sans Pro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2700000" y="2700000"/>
            <a:ext cx="4680000" cy="2160000"/>
          </a:xfrm>
          <a:prstGeom prst="rect">
            <a:avLst/>
          </a:prstGeom>
        </p:spPr>
        <p:txBody>
          <a:bodyPr lIns="0" rIns="0" tIns="0" bIns="0" anchor="ctr" anchorCtr="1"/>
          <a:p>
            <a:pPr algn="ctr"/>
            <a:endParaRPr b="1" lang="en-IN" sz="3600" spc="-1" strike="noStrike">
              <a:solidFill>
                <a:srgbClr val="2c3e50"/>
              </a:solidFill>
              <a:latin typeface="Source Sans Pro Black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3420000" y="5040000"/>
            <a:ext cx="307404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0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648120" y="5040000"/>
            <a:ext cx="307404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0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3420000" y="6168240"/>
            <a:ext cx="630000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000" spc="-1" strike="noStrike">
              <a:solidFill>
                <a:srgbClr val="ffffff"/>
              </a:solidFill>
              <a:latin typeface="Source Sans Pro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7200000"/>
            <a:ext cx="10080000" cy="360000"/>
          </a:xfrm>
          <a:prstGeom prst="rect">
            <a:avLst/>
          </a:prstGeom>
          <a:solidFill>
            <a:srgbClr val="2c3e50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0" y="0"/>
            <a:ext cx="10080000" cy="1620000"/>
          </a:xfrm>
          <a:prstGeom prst="rect">
            <a:avLst/>
          </a:prstGeom>
          <a:solidFill>
            <a:srgbClr val="2c3e50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PlaceHolder 3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1" lang="en-IN" sz="3600" spc="-1" strike="noStrike">
                <a:solidFill>
                  <a:srgbClr val="ffffff"/>
                </a:solidFill>
                <a:latin typeface="Source Sans Pro Black"/>
              </a:rPr>
              <a:t>Click to edit the title text format</a:t>
            </a:r>
            <a:endParaRPr b="1" lang="en-IN" sz="36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body"/>
          </p:nvPr>
        </p:nvSpPr>
        <p:spPr>
          <a:xfrm>
            <a:off x="360000" y="1980000"/>
            <a:ext cx="9360000" cy="504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IN" sz="3200" spc="-1" strike="noStrike">
                <a:solidFill>
                  <a:srgbClr val="2c3e50"/>
                </a:solidFill>
                <a:latin typeface="Source Sans Pro Semibold"/>
              </a:rPr>
              <a:t>Click to edit the outline text format</a:t>
            </a:r>
            <a:endParaRPr b="1" lang="en-IN" sz="3200" spc="-1" strike="noStrike">
              <a:solidFill>
                <a:srgbClr val="2c3e50"/>
              </a:solidFill>
              <a:latin typeface="Source Sans Pro Semibold"/>
            </a:endParaRPr>
          </a:p>
          <a:p>
            <a:pPr lvl="1" marL="864000" indent="-324000">
              <a:spcAft>
                <a:spcPts val="1134"/>
              </a:spcAft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2c3e50"/>
                </a:solidFill>
                <a:latin typeface="Source Sans Pro"/>
              </a:rPr>
              <a:t>Second Outline Level</a:t>
            </a:r>
            <a:endParaRPr b="0" lang="en-IN" sz="2800" spc="-1" strike="noStrike">
              <a:solidFill>
                <a:srgbClr val="2c3e50"/>
              </a:solidFill>
              <a:latin typeface="Source Sans Pro"/>
            </a:endParaRPr>
          </a:p>
          <a:p>
            <a:pPr lvl="2" marL="1296000" indent="-288000">
              <a:spcAft>
                <a:spcPts val="850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2c3e50"/>
                </a:solidFill>
                <a:latin typeface="Source Sans Pro"/>
              </a:rPr>
              <a:t>Third Outline Level</a:t>
            </a:r>
            <a:endParaRPr b="0" lang="en-IN" sz="2400" spc="-1" strike="noStrike">
              <a:solidFill>
                <a:srgbClr val="2c3e50"/>
              </a:solidFill>
              <a:latin typeface="Source Sans Pro"/>
            </a:endParaRPr>
          </a:p>
          <a:p>
            <a:pPr lvl="3" marL="1728000" indent="-216000">
              <a:spcAft>
                <a:spcPts val="567"/>
              </a:spcAft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2c3e50"/>
                </a:solidFill>
                <a:latin typeface="Source Sans Pro"/>
              </a:rPr>
              <a:t>Fourth Outline Level</a:t>
            </a:r>
            <a:endParaRPr b="0" lang="en-IN" sz="2000" spc="-1" strike="noStrike">
              <a:solidFill>
                <a:srgbClr val="2c3e50"/>
              </a:solidFill>
              <a:latin typeface="Source Sans Pro"/>
            </a:endParaRPr>
          </a:p>
          <a:p>
            <a:pPr lvl="4" marL="2160000" indent="-216000">
              <a:spcAft>
                <a:spcPts val="283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2c3e50"/>
                </a:solidFill>
                <a:latin typeface="Source Sans Pro"/>
              </a:rPr>
              <a:t>Fifth Outline Level</a:t>
            </a:r>
            <a:endParaRPr b="0" lang="en-IN" sz="2000" spc="-1" strike="noStrike">
              <a:solidFill>
                <a:srgbClr val="2c3e50"/>
              </a:solidFill>
              <a:latin typeface="Source Sans Pro"/>
            </a:endParaRPr>
          </a:p>
          <a:p>
            <a:pPr lvl="5" marL="2592000" indent="-216000">
              <a:spcAft>
                <a:spcPts val="283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2c3e50"/>
                </a:solidFill>
                <a:latin typeface="Source Sans Pro"/>
              </a:rPr>
              <a:t>Sixth Outline Level</a:t>
            </a:r>
            <a:endParaRPr b="0" lang="en-IN" sz="2000" spc="-1" strike="noStrike">
              <a:solidFill>
                <a:srgbClr val="2c3e50"/>
              </a:solidFill>
              <a:latin typeface="Source Sans Pro"/>
            </a:endParaRPr>
          </a:p>
          <a:p>
            <a:pPr lvl="6" marL="3024000" indent="-216000">
              <a:spcAft>
                <a:spcPts val="283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2c3e50"/>
                </a:solidFill>
                <a:latin typeface="Source Sans Pro"/>
              </a:rPr>
              <a:t>Seventh Outline Level</a:t>
            </a:r>
            <a:endParaRPr b="0" lang="en-IN" sz="2000" spc="-1" strike="noStrike">
              <a:solidFill>
                <a:srgbClr val="2c3e50"/>
              </a:solidFill>
              <a:latin typeface="Source Sans Pro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dt"/>
          </p:nvPr>
        </p:nvSpPr>
        <p:spPr>
          <a:xfrm>
            <a:off x="360000" y="7200000"/>
            <a:ext cx="2880000" cy="360000"/>
          </a:xfrm>
          <a:prstGeom prst="rect">
            <a:avLst/>
          </a:prstGeom>
        </p:spPr>
        <p:txBody>
          <a:bodyPr lIns="0" rIns="0" tIns="0" bIns="0"/>
          <a:p>
            <a:r>
              <a:rPr b="1" lang="en-IN" sz="1800" spc="-1" strike="noStrike">
                <a:solidFill>
                  <a:srgbClr val="ffffff"/>
                </a:solidFill>
                <a:latin typeface="Source Sans Pro Black"/>
              </a:rPr>
              <a:t>&lt;date/time&gt;</a:t>
            </a:r>
            <a:endParaRPr b="1" lang="en-IN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ftr"/>
          </p:nvPr>
        </p:nvSpPr>
        <p:spPr>
          <a:xfrm>
            <a:off x="3420000" y="7200000"/>
            <a:ext cx="3240000" cy="36000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1" lang="en-IN" sz="1800" spc="-1" strike="noStrike">
                <a:solidFill>
                  <a:srgbClr val="ffffff"/>
                </a:solidFill>
                <a:latin typeface="Source Sans Pro Black"/>
              </a:rPr>
              <a:t>&lt;footer&gt;</a:t>
            </a:r>
            <a:endParaRPr b="1" lang="en-IN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6" name="CustomShape 7"/>
          <p:cNvSpPr/>
          <p:nvPr/>
        </p:nvSpPr>
        <p:spPr>
          <a:xfrm>
            <a:off x="9270000" y="6894000"/>
            <a:ext cx="540000" cy="540000"/>
          </a:xfrm>
          <a:prstGeom prst="ellipse">
            <a:avLst/>
          </a:prstGeom>
          <a:solidFill>
            <a:srgbClr val="1abc9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PlaceHolder 8"/>
          <p:cNvSpPr>
            <a:spLocks noGrp="1"/>
          </p:cNvSpPr>
          <p:nvPr>
            <p:ph type="sldNum"/>
          </p:nvPr>
        </p:nvSpPr>
        <p:spPr>
          <a:xfrm>
            <a:off x="9180000" y="6804000"/>
            <a:ext cx="720000" cy="720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fld id="{6CF3E860-CEC6-46FA-A302-681CD6AED26C}" type="slidenum">
              <a:rPr b="1" lang="en-IN" sz="1800" spc="-1" strike="noStrike">
                <a:solidFill>
                  <a:srgbClr val="ffffff"/>
                </a:solidFill>
                <a:latin typeface="Source Sans Pro Black"/>
              </a:rPr>
              <a:t>&lt;number&gt;</a:t>
            </a:fld>
            <a:endParaRPr b="1" lang="en-IN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c3e5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0" y="0"/>
            <a:ext cx="10080000" cy="5040000"/>
          </a:xfrm>
          <a:prstGeom prst="rect">
            <a:avLst/>
          </a:prstGeom>
          <a:solidFill>
            <a:srgbClr val="1abc9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PlaceHolder 2"/>
          <p:cNvSpPr>
            <a:spLocks noGrp="1"/>
          </p:cNvSpPr>
          <p:nvPr>
            <p:ph type="title"/>
          </p:nvPr>
        </p:nvSpPr>
        <p:spPr>
          <a:xfrm>
            <a:off x="360000" y="3780000"/>
            <a:ext cx="9360000" cy="958680"/>
          </a:xfrm>
          <a:prstGeom prst="rect">
            <a:avLst/>
          </a:prstGeom>
        </p:spPr>
        <p:txBody>
          <a:bodyPr lIns="0" rIns="0" tIns="0" bIns="0" anchor="ctr" anchorCtr="1"/>
          <a:p>
            <a:pPr algn="ctr"/>
            <a:r>
              <a:rPr b="1" lang="en-IN" sz="3600" spc="-1" strike="noStrike">
                <a:solidFill>
                  <a:srgbClr val="ffffff"/>
                </a:solidFill>
                <a:latin typeface="Source Sans Pro Black"/>
              </a:rPr>
              <a:t>Click to edit the title text format</a:t>
            </a:r>
            <a:endParaRPr b="1" lang="en-IN" sz="36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360000" y="5220000"/>
            <a:ext cx="9360000" cy="19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Aft>
                <a:spcPts val="876"/>
              </a:spcAft>
            </a:pPr>
            <a:r>
              <a:rPr b="0" lang="en-IN" sz="2000" spc="-1" strike="noStrike">
                <a:solidFill>
                  <a:srgbClr val="ffffff"/>
                </a:solidFill>
                <a:latin typeface="Source Sans Pro"/>
              </a:rPr>
              <a:t>Click to edit the outline text format</a:t>
            </a:r>
            <a:endParaRPr b="0" lang="en-IN" sz="2000" spc="-1" strike="noStrike">
              <a:solidFill>
                <a:srgbClr val="ffffff"/>
              </a:solidFill>
              <a:latin typeface="Source Sans Pro"/>
            </a:endParaRPr>
          </a:p>
          <a:p>
            <a:pPr lvl="1" marL="864000" indent="-324000">
              <a:spcAft>
                <a:spcPts val="1134"/>
              </a:spcAft>
            </a:pPr>
            <a:r>
              <a:rPr b="0" lang="en-IN" sz="2000" spc="-1" strike="noStrike">
                <a:solidFill>
                  <a:srgbClr val="ffffff"/>
                </a:solidFill>
                <a:latin typeface="Source Sans Pro"/>
              </a:rPr>
              <a:t>Second Outline Level</a:t>
            </a:r>
            <a:endParaRPr b="0" lang="en-IN" sz="2000" spc="-1" strike="noStrike">
              <a:solidFill>
                <a:srgbClr val="ffffff"/>
              </a:solidFill>
              <a:latin typeface="Source Sans Pro"/>
            </a:endParaRPr>
          </a:p>
          <a:p>
            <a:pPr lvl="2" marL="1296000" indent="-288000">
              <a:spcAft>
                <a:spcPts val="850"/>
              </a:spcAft>
            </a:pPr>
            <a:r>
              <a:rPr b="0" lang="en-IN" sz="2000" spc="-1" strike="noStrike">
                <a:solidFill>
                  <a:srgbClr val="ffffff"/>
                </a:solidFill>
                <a:latin typeface="Source Sans Pro"/>
              </a:rPr>
              <a:t>Third Outline Level</a:t>
            </a:r>
            <a:endParaRPr b="0" lang="en-IN" sz="2000" spc="-1" strike="noStrike">
              <a:solidFill>
                <a:srgbClr val="ffffff"/>
              </a:solidFill>
              <a:latin typeface="Source Sans Pro"/>
            </a:endParaRPr>
          </a:p>
          <a:p>
            <a:pPr lvl="3" marL="1728000" indent="-216000">
              <a:spcAft>
                <a:spcPts val="567"/>
              </a:spcAft>
            </a:pPr>
            <a:r>
              <a:rPr b="0" lang="en-IN" sz="2000" spc="-1" strike="noStrike">
                <a:solidFill>
                  <a:srgbClr val="ffffff"/>
                </a:solidFill>
                <a:latin typeface="Source Sans Pro"/>
              </a:rPr>
              <a:t>Fourth Outline Level</a:t>
            </a:r>
            <a:endParaRPr b="0" lang="en-IN" sz="2000" spc="-1" strike="noStrike">
              <a:solidFill>
                <a:srgbClr val="ffffff"/>
              </a:solidFill>
              <a:latin typeface="Source Sans Pro"/>
            </a:endParaRPr>
          </a:p>
          <a:p>
            <a:pPr lvl="4" marL="2160000" indent="-216000">
              <a:spcAft>
                <a:spcPts val="283"/>
              </a:spcAft>
            </a:pPr>
            <a:r>
              <a:rPr b="0" lang="en-IN" sz="2000" spc="-1" strike="noStrike">
                <a:solidFill>
                  <a:srgbClr val="ffffff"/>
                </a:solidFill>
                <a:latin typeface="Source Sans Pro"/>
              </a:rPr>
              <a:t>Fifth Outline Level</a:t>
            </a:r>
            <a:endParaRPr b="0" lang="en-IN" sz="2000" spc="-1" strike="noStrike">
              <a:solidFill>
                <a:srgbClr val="ffffff"/>
              </a:solidFill>
              <a:latin typeface="Source Sans Pro"/>
            </a:endParaRPr>
          </a:p>
          <a:p>
            <a:pPr lvl="5" marL="2592000" indent="-216000">
              <a:spcAft>
                <a:spcPts val="283"/>
              </a:spcAft>
            </a:pPr>
            <a:r>
              <a:rPr b="0" lang="en-IN" sz="2000" spc="-1" strike="noStrike">
                <a:solidFill>
                  <a:srgbClr val="ffffff"/>
                </a:solidFill>
                <a:latin typeface="Source Sans Pro"/>
              </a:rPr>
              <a:t>Sixth Outline Level</a:t>
            </a:r>
            <a:endParaRPr b="0" lang="en-IN" sz="2000" spc="-1" strike="noStrike">
              <a:solidFill>
                <a:srgbClr val="ffffff"/>
              </a:solidFill>
              <a:latin typeface="Source Sans Pro"/>
            </a:endParaRPr>
          </a:p>
          <a:p>
            <a:pPr lvl="6" marL="3024000" indent="-216000">
              <a:spcAft>
                <a:spcPts val="283"/>
              </a:spcAft>
            </a:pPr>
            <a:r>
              <a:rPr b="0" lang="en-IN" sz="2000" spc="-1" strike="noStrike">
                <a:solidFill>
                  <a:srgbClr val="ffffff"/>
                </a:solidFill>
                <a:latin typeface="Source Sans Pro"/>
              </a:rPr>
              <a:t>Seventh Outline Level</a:t>
            </a:r>
            <a:endParaRPr b="0" lang="en-IN" sz="20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dt"/>
          </p:nvPr>
        </p:nvSpPr>
        <p:spPr>
          <a:xfrm>
            <a:off x="360000" y="7200000"/>
            <a:ext cx="2880000" cy="360000"/>
          </a:xfrm>
          <a:prstGeom prst="rect">
            <a:avLst/>
          </a:prstGeom>
        </p:spPr>
        <p:txBody>
          <a:bodyPr lIns="0" rIns="0" tIns="0" bIns="0"/>
          <a:p>
            <a:r>
              <a:rPr b="1" lang="en-IN" sz="1800" spc="-1" strike="noStrike">
                <a:solidFill>
                  <a:srgbClr val="ffffff"/>
                </a:solidFill>
                <a:latin typeface="Source Sans Pro Black"/>
              </a:rPr>
              <a:t> </a:t>
            </a:r>
            <a:endParaRPr b="1" lang="en-IN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48" name="PlaceHolder 5"/>
          <p:cNvSpPr>
            <a:spLocks noGrp="1"/>
          </p:cNvSpPr>
          <p:nvPr>
            <p:ph type="ftr"/>
          </p:nvPr>
        </p:nvSpPr>
        <p:spPr>
          <a:xfrm>
            <a:off x="3420000" y="7200000"/>
            <a:ext cx="3240000" cy="36000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1" lang="en-IN" sz="1800" spc="-1" strike="noStrike">
                <a:solidFill>
                  <a:srgbClr val="ffffff"/>
                </a:solidFill>
                <a:latin typeface="Source Sans Pro Black"/>
              </a:rPr>
              <a:t> </a:t>
            </a:r>
            <a:endParaRPr b="1" lang="en-IN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49" name="PlaceHolder 6"/>
          <p:cNvSpPr>
            <a:spLocks noGrp="1"/>
          </p:cNvSpPr>
          <p:nvPr>
            <p:ph type="sldNum"/>
          </p:nvPr>
        </p:nvSpPr>
        <p:spPr>
          <a:xfrm>
            <a:off x="9180000" y="6804000"/>
            <a:ext cx="720000" cy="720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fld id="{3F039BCF-0D04-4F01-B501-B3CA2B906535}" type="slidenum">
              <a:rPr b="1" lang="en-IN" sz="1800" spc="-1" strike="noStrike">
                <a:solidFill>
                  <a:srgbClr val="ffffff"/>
                </a:solidFill>
                <a:latin typeface="Source Sans Pro Black"/>
              </a:rPr>
              <a:t>1</a:t>
            </a:fld>
            <a:endParaRPr b="1" lang="en-IN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c3e5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2520000" y="2520000"/>
            <a:ext cx="5040000" cy="2520000"/>
          </a:xfrm>
          <a:prstGeom prst="wedgeRectCallout">
            <a:avLst>
              <a:gd name="adj1" fmla="val -42740"/>
              <a:gd name="adj2" fmla="val 114189"/>
            </a:avLst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7" name="PlaceHolder 2"/>
          <p:cNvSpPr>
            <a:spLocks noGrp="1"/>
          </p:cNvSpPr>
          <p:nvPr>
            <p:ph type="title"/>
          </p:nvPr>
        </p:nvSpPr>
        <p:spPr>
          <a:xfrm>
            <a:off x="2700000" y="2700000"/>
            <a:ext cx="4680000" cy="2160000"/>
          </a:xfrm>
          <a:prstGeom prst="rect">
            <a:avLst/>
          </a:prstGeom>
        </p:spPr>
        <p:txBody>
          <a:bodyPr lIns="0" rIns="0" tIns="0" bIns="0" anchor="ctr" anchorCtr="1"/>
          <a:p>
            <a:pPr algn="ctr"/>
            <a:r>
              <a:rPr b="1" lang="en-IN" sz="3600" spc="-1" strike="noStrike">
                <a:solidFill>
                  <a:srgbClr val="2c3e50"/>
                </a:solidFill>
                <a:latin typeface="Source Sans Pro Black"/>
              </a:rPr>
              <a:t>Click to edit the title text format</a:t>
            </a:r>
            <a:endParaRPr b="1" lang="en-IN" sz="3600" spc="-1" strike="noStrike">
              <a:solidFill>
                <a:srgbClr val="2c3e50"/>
              </a:solidFill>
              <a:latin typeface="Source Sans Pro Black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3420000" y="5040000"/>
            <a:ext cx="6300000" cy="216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Aft>
                <a:spcPts val="876"/>
              </a:spcAft>
            </a:pPr>
            <a:r>
              <a:rPr b="0" lang="en-IN" sz="2000" spc="-1" strike="noStrike">
                <a:solidFill>
                  <a:srgbClr val="ffffff"/>
                </a:solidFill>
                <a:latin typeface="Source Sans Pro"/>
              </a:rPr>
              <a:t>Click to edit the outline text format</a:t>
            </a:r>
            <a:endParaRPr b="0" lang="en-IN" sz="2000" spc="-1" strike="noStrike">
              <a:solidFill>
                <a:srgbClr val="ffffff"/>
              </a:solidFill>
              <a:latin typeface="Source Sans Pro"/>
            </a:endParaRPr>
          </a:p>
          <a:p>
            <a:pPr lvl="1" marL="864000" indent="-324000">
              <a:spcAft>
                <a:spcPts val="1134"/>
              </a:spcAft>
            </a:pPr>
            <a:r>
              <a:rPr b="0" lang="en-IN" sz="2000" spc="-1" strike="noStrike">
                <a:solidFill>
                  <a:srgbClr val="ffffff"/>
                </a:solidFill>
                <a:latin typeface="Source Sans Pro"/>
              </a:rPr>
              <a:t>Second Outline Level</a:t>
            </a:r>
            <a:endParaRPr b="0" lang="en-IN" sz="2000" spc="-1" strike="noStrike">
              <a:solidFill>
                <a:srgbClr val="ffffff"/>
              </a:solidFill>
              <a:latin typeface="Source Sans Pro"/>
            </a:endParaRPr>
          </a:p>
          <a:p>
            <a:pPr lvl="2" marL="1296000" indent="-288000">
              <a:spcAft>
                <a:spcPts val="850"/>
              </a:spcAft>
            </a:pPr>
            <a:r>
              <a:rPr b="0" lang="en-IN" sz="2000" spc="-1" strike="noStrike">
                <a:solidFill>
                  <a:srgbClr val="ffffff"/>
                </a:solidFill>
                <a:latin typeface="Source Sans Pro"/>
              </a:rPr>
              <a:t>Third Outline Level</a:t>
            </a:r>
            <a:endParaRPr b="0" lang="en-IN" sz="2000" spc="-1" strike="noStrike">
              <a:solidFill>
                <a:srgbClr val="ffffff"/>
              </a:solidFill>
              <a:latin typeface="Source Sans Pro"/>
            </a:endParaRPr>
          </a:p>
          <a:p>
            <a:pPr lvl="3" marL="1728000" indent="-216000">
              <a:spcAft>
                <a:spcPts val="567"/>
              </a:spcAft>
            </a:pPr>
            <a:r>
              <a:rPr b="0" lang="en-IN" sz="2000" spc="-1" strike="noStrike">
                <a:solidFill>
                  <a:srgbClr val="ffffff"/>
                </a:solidFill>
                <a:latin typeface="Source Sans Pro"/>
              </a:rPr>
              <a:t>Fourth Outline Level</a:t>
            </a:r>
            <a:endParaRPr b="0" lang="en-IN" sz="2000" spc="-1" strike="noStrike">
              <a:solidFill>
                <a:srgbClr val="ffffff"/>
              </a:solidFill>
              <a:latin typeface="Source Sans Pro"/>
            </a:endParaRPr>
          </a:p>
          <a:p>
            <a:pPr lvl="4" marL="2160000" indent="-216000">
              <a:spcAft>
                <a:spcPts val="283"/>
              </a:spcAft>
            </a:pPr>
            <a:r>
              <a:rPr b="0" lang="en-IN" sz="2000" spc="-1" strike="noStrike">
                <a:solidFill>
                  <a:srgbClr val="ffffff"/>
                </a:solidFill>
                <a:latin typeface="Source Sans Pro"/>
              </a:rPr>
              <a:t>Fifth Outline Level</a:t>
            </a:r>
            <a:endParaRPr b="0" lang="en-IN" sz="2000" spc="-1" strike="noStrike">
              <a:solidFill>
                <a:srgbClr val="ffffff"/>
              </a:solidFill>
              <a:latin typeface="Source Sans Pro"/>
            </a:endParaRPr>
          </a:p>
          <a:p>
            <a:pPr lvl="5" marL="2592000" indent="-216000">
              <a:spcAft>
                <a:spcPts val="283"/>
              </a:spcAft>
            </a:pPr>
            <a:r>
              <a:rPr b="0" lang="en-IN" sz="2000" spc="-1" strike="noStrike">
                <a:solidFill>
                  <a:srgbClr val="ffffff"/>
                </a:solidFill>
                <a:latin typeface="Source Sans Pro"/>
              </a:rPr>
              <a:t>Sixth Outline Level</a:t>
            </a:r>
            <a:endParaRPr b="0" lang="en-IN" sz="2000" spc="-1" strike="noStrike">
              <a:solidFill>
                <a:srgbClr val="ffffff"/>
              </a:solidFill>
              <a:latin typeface="Source Sans Pro"/>
            </a:endParaRPr>
          </a:p>
          <a:p>
            <a:pPr lvl="6" marL="3024000" indent="-216000">
              <a:spcAft>
                <a:spcPts val="283"/>
              </a:spcAft>
            </a:pPr>
            <a:r>
              <a:rPr b="0" lang="en-IN" sz="2000" spc="-1" strike="noStrike">
                <a:solidFill>
                  <a:srgbClr val="ffffff"/>
                </a:solidFill>
                <a:latin typeface="Source Sans Pro"/>
              </a:rPr>
              <a:t>Seventh Outline Level</a:t>
            </a:r>
            <a:endParaRPr b="0" lang="en-IN" sz="20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dt"/>
          </p:nvPr>
        </p:nvSpPr>
        <p:spPr>
          <a:xfrm>
            <a:off x="360000" y="7200000"/>
            <a:ext cx="2880000" cy="360000"/>
          </a:xfrm>
          <a:prstGeom prst="rect">
            <a:avLst/>
          </a:prstGeom>
        </p:spPr>
        <p:txBody>
          <a:bodyPr lIns="0" rIns="0" tIns="0" bIns="0"/>
          <a:p>
            <a:r>
              <a:rPr b="1" lang="en-IN" sz="1800" spc="-1" strike="noStrike">
                <a:solidFill>
                  <a:srgbClr val="ffffff"/>
                </a:solidFill>
                <a:latin typeface="Source Sans Pro Black"/>
              </a:rPr>
              <a:t> </a:t>
            </a:r>
            <a:endParaRPr b="1" lang="en-IN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90" name="PlaceHolder 5"/>
          <p:cNvSpPr>
            <a:spLocks noGrp="1"/>
          </p:cNvSpPr>
          <p:nvPr>
            <p:ph type="ftr"/>
          </p:nvPr>
        </p:nvSpPr>
        <p:spPr>
          <a:xfrm>
            <a:off x="3420000" y="7200000"/>
            <a:ext cx="3240000" cy="36000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1" lang="en-IN" sz="1800" spc="-1" strike="noStrike">
                <a:solidFill>
                  <a:srgbClr val="ffffff"/>
                </a:solidFill>
                <a:latin typeface="Source Sans Pro Black"/>
              </a:rPr>
              <a:t> </a:t>
            </a:r>
            <a:endParaRPr b="1" lang="en-IN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91" name="PlaceHolder 6"/>
          <p:cNvSpPr>
            <a:spLocks noGrp="1"/>
          </p:cNvSpPr>
          <p:nvPr>
            <p:ph type="sldNum"/>
          </p:nvPr>
        </p:nvSpPr>
        <p:spPr>
          <a:xfrm>
            <a:off x="9180000" y="6804000"/>
            <a:ext cx="720000" cy="720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fld id="{0164A474-9AB5-49D6-8489-7BE6801B15E8}" type="slidenum">
              <a:rPr b="1" lang="en-IN" sz="1800" spc="-1" strike="noStrike">
                <a:solidFill>
                  <a:srgbClr val="ffffff"/>
                </a:solidFill>
                <a:latin typeface="Source Sans Pro Black"/>
              </a:rPr>
              <a:t>1</a:t>
            </a:fld>
            <a:endParaRPr b="1" lang="en-IN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216000" y="72000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1" lang="en-IN" sz="36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29" name="TextShape 2"/>
          <p:cNvSpPr txBox="1"/>
          <p:nvPr/>
        </p:nvSpPr>
        <p:spPr>
          <a:xfrm>
            <a:off x="432000" y="2016000"/>
            <a:ext cx="9360000" cy="4464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marL="432000" indent="-324000" algn="just">
              <a:spcBef>
                <a:spcPts val="283"/>
              </a:spcBef>
              <a:spcAft>
                <a:spcPts val="879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IN" sz="3200" spc="-1" strike="noStrike">
                <a:solidFill>
                  <a:srgbClr val="2c3e50"/>
                </a:solidFill>
                <a:latin typeface="Source Sans Pro Semibold"/>
              </a:rPr>
              <a:t>Checking if a given Binary Tree is a Binary Search Tree or not.</a:t>
            </a:r>
            <a:endParaRPr b="1" lang="en-IN" sz="3200" spc="-1" strike="noStrike">
              <a:solidFill>
                <a:srgbClr val="2c3e50"/>
              </a:solidFill>
              <a:latin typeface="Source Sans Pro Semibold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1" lang="en-IN" sz="3600" spc="-1" strike="noStrike">
                <a:solidFill>
                  <a:srgbClr val="ffffff"/>
                </a:solidFill>
                <a:latin typeface="Source Sans Pro Black"/>
              </a:rPr>
              <a:t>Structure</a:t>
            </a:r>
            <a:endParaRPr b="1" lang="en-IN" sz="36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31" name="TextShape 2"/>
          <p:cNvSpPr txBox="1"/>
          <p:nvPr/>
        </p:nvSpPr>
        <p:spPr>
          <a:xfrm>
            <a:off x="360000" y="1980000"/>
            <a:ext cx="9360000" cy="504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marL="432000" indent="-324000"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IN" sz="3200" spc="-1" strike="noStrike">
                <a:solidFill>
                  <a:srgbClr val="2c3e50"/>
                </a:solidFill>
                <a:latin typeface="Source Sans Pro Semibold"/>
              </a:rPr>
              <a:t> </a:t>
            </a:r>
            <a:r>
              <a:rPr b="1" lang="en-IN" sz="3200" spc="-1" strike="noStrike">
                <a:solidFill>
                  <a:srgbClr val="2c3e50"/>
                </a:solidFill>
                <a:latin typeface="Source Sans Pro Semibold"/>
              </a:rPr>
              <a:t>struct tree*{</a:t>
            </a:r>
            <a:endParaRPr b="1" lang="en-IN" sz="3200" spc="-1" strike="noStrike">
              <a:solidFill>
                <a:srgbClr val="2c3e50"/>
              </a:solidFill>
              <a:latin typeface="Source Sans Pro Semibold"/>
            </a:endParaRPr>
          </a:p>
          <a:p>
            <a:pPr lvl="1" marL="864000" indent="-324000">
              <a:spcAft>
                <a:spcPts val="1134"/>
              </a:spcAft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2c3e50"/>
                </a:solidFill>
                <a:latin typeface="Source Sans Pro"/>
              </a:rPr>
              <a:t>int data;</a:t>
            </a:r>
            <a:endParaRPr b="0" lang="en-IN" sz="2800" spc="-1" strike="noStrike">
              <a:solidFill>
                <a:srgbClr val="2c3e50"/>
              </a:solidFill>
              <a:latin typeface="Source Sans Pro"/>
            </a:endParaRPr>
          </a:p>
          <a:p>
            <a:pPr lvl="1" marL="864000" indent="-324000">
              <a:spcAft>
                <a:spcPts val="1134"/>
              </a:spcAft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2c3e50"/>
                </a:solidFill>
                <a:latin typeface="Source Sans Pro"/>
              </a:rPr>
              <a:t>struct tree *left;</a:t>
            </a:r>
            <a:endParaRPr b="0" lang="en-IN" sz="2800" spc="-1" strike="noStrike">
              <a:solidFill>
                <a:srgbClr val="2c3e50"/>
              </a:solidFill>
              <a:latin typeface="Source Sans Pro"/>
            </a:endParaRPr>
          </a:p>
          <a:p>
            <a:pPr lvl="1" marL="864000" indent="-324000">
              <a:spcAft>
                <a:spcPts val="1134"/>
              </a:spcAft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2c3e50"/>
                </a:solidFill>
                <a:latin typeface="Source Sans Pro"/>
              </a:rPr>
              <a:t>struct tree *right;</a:t>
            </a:r>
            <a:endParaRPr b="0" lang="en-IN" sz="2800" spc="-1" strike="noStrike">
              <a:solidFill>
                <a:srgbClr val="2c3e50"/>
              </a:solidFill>
              <a:latin typeface="Source Sans Pro"/>
            </a:endParaRPr>
          </a:p>
          <a:p>
            <a:pPr lvl="1" marL="864000" indent="-324000">
              <a:spcAft>
                <a:spcPts val="1134"/>
              </a:spcAft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b="1" lang="en-IN" sz="2800" spc="-1" strike="noStrike">
                <a:solidFill>
                  <a:srgbClr val="2c3e50"/>
                </a:solidFill>
                <a:latin typeface="Source Sans Pro"/>
              </a:rPr>
              <a:t>};</a:t>
            </a:r>
            <a:endParaRPr b="0" lang="en-IN" sz="2800" spc="-1" strike="noStrike">
              <a:solidFill>
                <a:srgbClr val="2c3e50"/>
              </a:solidFill>
              <a:latin typeface="Source Sans Pro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1" lang="en-IN" sz="3600" spc="-1" strike="noStrike">
                <a:solidFill>
                  <a:srgbClr val="ffffff"/>
                </a:solidFill>
                <a:latin typeface="Source Sans Pro Black"/>
              </a:rPr>
              <a:t>Binary Search Tree property</a:t>
            </a:r>
            <a:endParaRPr b="1" lang="en-IN" sz="36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33" name="TextShape 2"/>
          <p:cNvSpPr txBox="1"/>
          <p:nvPr/>
        </p:nvSpPr>
        <p:spPr>
          <a:xfrm>
            <a:off x="360000" y="1980000"/>
            <a:ext cx="9360000" cy="504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IN" sz="3200" spc="-1" strike="noStrike">
                <a:solidFill>
                  <a:srgbClr val="2c3e50"/>
                </a:solidFill>
                <a:latin typeface="Source Sans Pro Semibold"/>
              </a:rPr>
              <a:t>For every node in the tree, </a:t>
            </a:r>
            <a:endParaRPr b="1" lang="en-IN" sz="3200" spc="-1" strike="noStrike">
              <a:solidFill>
                <a:srgbClr val="2c3e50"/>
              </a:solidFill>
              <a:latin typeface="Source Sans Pro Semibold"/>
            </a:endParaRPr>
          </a:p>
          <a:p>
            <a:pPr lvl="1" marL="864000" indent="-324000">
              <a:spcAft>
                <a:spcPts val="1134"/>
              </a:spcAft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2c3e50"/>
                </a:solidFill>
                <a:latin typeface="Source Sans Pro"/>
              </a:rPr>
              <a:t>All the nodes in the left subtree of the node have values lesser than the value in the node itself.</a:t>
            </a:r>
            <a:endParaRPr b="0" lang="en-IN" sz="2800" spc="-1" strike="noStrike">
              <a:solidFill>
                <a:srgbClr val="2c3e50"/>
              </a:solidFill>
              <a:latin typeface="Source Sans Pro"/>
            </a:endParaRPr>
          </a:p>
          <a:p>
            <a:pPr lvl="1" marL="864000" indent="-324000">
              <a:spcAft>
                <a:spcPts val="1134"/>
              </a:spcAft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2c3e50"/>
                </a:solidFill>
                <a:latin typeface="Source Sans Pro"/>
              </a:rPr>
              <a:t>All the nodes in the right subtree of the node have values greater than the value in the node itself.</a:t>
            </a:r>
            <a:endParaRPr b="0" lang="en-IN" sz="2800" spc="-1" strike="noStrike">
              <a:solidFill>
                <a:srgbClr val="2c3e50"/>
              </a:solidFill>
              <a:latin typeface="Source Sans Pro"/>
            </a:endParaRPr>
          </a:p>
          <a:p>
            <a:pPr lvl="1" marL="864000" indent="-324000">
              <a:spcAft>
                <a:spcPts val="1134"/>
              </a:spcAft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2c3e50"/>
                </a:solidFill>
                <a:latin typeface="Source Sans Pro"/>
              </a:rPr>
              <a:t> </a:t>
            </a:r>
            <a:endParaRPr b="0" lang="en-IN" sz="2800" spc="-1" strike="noStrike">
              <a:solidFill>
                <a:srgbClr val="2c3e50"/>
              </a:solidFill>
              <a:latin typeface="Source Sans Pro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1" lang="en-IN" sz="3600" spc="-1" strike="noStrike">
                <a:solidFill>
                  <a:srgbClr val="ffffff"/>
                </a:solidFill>
                <a:latin typeface="Source Sans Pro Black"/>
              </a:rPr>
              <a:t>Checking if a tree is a BST</a:t>
            </a:r>
            <a:endParaRPr b="1" lang="en-IN" sz="36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35" name="TextShape 2"/>
          <p:cNvSpPr txBox="1"/>
          <p:nvPr/>
        </p:nvSpPr>
        <p:spPr>
          <a:xfrm>
            <a:off x="360000" y="1980000"/>
            <a:ext cx="9360000" cy="504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2c3e50"/>
                </a:solidFill>
                <a:latin typeface="Source Sans Pro Semibold"/>
              </a:rPr>
              <a:t>int checkBST(struct tree *root,int min,int max){</a:t>
            </a:r>
            <a:endParaRPr b="1" lang="en-IN" sz="2800" spc="-1" strike="noStrike">
              <a:solidFill>
                <a:srgbClr val="2c3e50"/>
              </a:solidFill>
              <a:latin typeface="Source Sans Pro Semibold"/>
            </a:endParaRPr>
          </a:p>
          <a:p>
            <a:pPr lvl="1" marL="864000" indent="-324000">
              <a:spcAft>
                <a:spcPts val="1134"/>
              </a:spcAft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2c3e50"/>
                </a:solidFill>
                <a:latin typeface="Source Sans Pro"/>
              </a:rPr>
              <a:t>int left=0,right=0;</a:t>
            </a:r>
            <a:endParaRPr b="0" lang="en-IN" sz="2800" spc="-1" strike="noStrike">
              <a:solidFill>
                <a:srgbClr val="2c3e50"/>
              </a:solidFill>
              <a:latin typeface="Source Sans Pro"/>
            </a:endParaRPr>
          </a:p>
          <a:p>
            <a:pPr lvl="1" marL="864000" indent="-324000">
              <a:spcAft>
                <a:spcPts val="1134"/>
              </a:spcAft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2c3e50"/>
                </a:solidFill>
                <a:latin typeface="Source Sans Pro"/>
              </a:rPr>
              <a:t>if ( root == NULL)</a:t>
            </a:r>
            <a:endParaRPr b="0" lang="en-IN" sz="2800" spc="-1" strike="noStrike">
              <a:solidFill>
                <a:srgbClr val="2c3e50"/>
              </a:solidFill>
              <a:latin typeface="Source Sans Pro"/>
            </a:endParaRPr>
          </a:p>
          <a:p>
            <a:pPr lvl="2" marL="1296000" indent="-288000">
              <a:spcAft>
                <a:spcPts val="850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2c3e50"/>
                </a:solidFill>
                <a:latin typeface="Source Sans Pro"/>
              </a:rPr>
              <a:t>return 1;</a:t>
            </a:r>
            <a:r>
              <a:rPr b="0" lang="en-IN" sz="2400" spc="-1" strike="noStrike">
                <a:solidFill>
                  <a:srgbClr val="2c3e50"/>
                </a:solidFill>
                <a:latin typeface="Source Sans Pro"/>
              </a:rPr>
              <a:t> </a:t>
            </a:r>
            <a:endParaRPr b="0" lang="en-IN" sz="2400" spc="-1" strike="noStrike">
              <a:solidFill>
                <a:srgbClr val="2c3e50"/>
              </a:solidFill>
              <a:latin typeface="Source Sans Pro"/>
            </a:endParaRPr>
          </a:p>
          <a:p>
            <a:pPr lvl="1" marL="864000" indent="-324000">
              <a:spcAft>
                <a:spcPts val="1134"/>
              </a:spcAft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2c3e50"/>
                </a:solidFill>
                <a:latin typeface="Source Sans Pro"/>
              </a:rPr>
              <a:t>if(root-&gt;left != NULL)</a:t>
            </a:r>
            <a:endParaRPr b="0" lang="en-IN" sz="2800" spc="-1" strike="noStrike">
              <a:solidFill>
                <a:srgbClr val="2c3e50"/>
              </a:solidFill>
              <a:latin typeface="Source Sans Pro"/>
            </a:endParaRPr>
          </a:p>
          <a:p>
            <a:pPr lvl="1" marL="864000" indent="-324000">
              <a:spcAft>
                <a:spcPts val="1134"/>
              </a:spcAft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2c3e50"/>
                </a:solidFill>
                <a:latin typeface="Source Sans Pro"/>
              </a:rPr>
              <a:t>    </a:t>
            </a:r>
            <a:r>
              <a:rPr b="0" lang="en-IN" sz="2800" spc="-1" strike="noStrike">
                <a:solidFill>
                  <a:srgbClr val="2c3e50"/>
                </a:solidFill>
                <a:latin typeface="Source Sans Pro"/>
              </a:rPr>
              <a:t>if((root-&gt;left)-&gt;data &gt; max)</a:t>
            </a:r>
            <a:endParaRPr b="0" lang="en-IN" sz="2800" spc="-1" strike="noStrike">
              <a:solidFill>
                <a:srgbClr val="2c3e50"/>
              </a:solidFill>
              <a:latin typeface="Source Sans Pro"/>
            </a:endParaRPr>
          </a:p>
          <a:p>
            <a:pPr lvl="1" marL="864000" indent="-324000">
              <a:spcAft>
                <a:spcPts val="1134"/>
              </a:spcAft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2c3e50"/>
                </a:solidFill>
                <a:latin typeface="Source Sans Pro"/>
              </a:rPr>
              <a:t>        </a:t>
            </a:r>
            <a:r>
              <a:rPr b="0" lang="en-IN" sz="2800" spc="-1" strike="noStrike">
                <a:solidFill>
                  <a:srgbClr val="2c3e50"/>
                </a:solidFill>
                <a:latin typeface="Source Sans Pro"/>
              </a:rPr>
              <a:t>return 0;</a:t>
            </a:r>
            <a:endParaRPr b="0" lang="en-IN" sz="2800" spc="-1" strike="noStrike">
              <a:solidFill>
                <a:srgbClr val="2c3e50"/>
              </a:solidFill>
              <a:latin typeface="Source Sans Pro"/>
            </a:endParaRPr>
          </a:p>
          <a:p>
            <a:pPr lvl="2" marL="1296000" indent="-288000">
              <a:spcAft>
                <a:spcPts val="850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endParaRPr b="0" lang="en-IN" sz="2800" spc="-1" strike="noStrike">
              <a:solidFill>
                <a:srgbClr val="2c3e50"/>
              </a:solidFill>
              <a:latin typeface="Source Sans Pro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1"/>
          <p:cNvSpPr txBox="1"/>
          <p:nvPr/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1" lang="en-IN" sz="3600" spc="-1" strike="noStrike">
                <a:solidFill>
                  <a:srgbClr val="ffffff"/>
                </a:solidFill>
                <a:latin typeface="Source Sans Pro Black"/>
              </a:rPr>
              <a:t>Checking if a tree is a BST</a:t>
            </a:r>
            <a:endParaRPr b="1" lang="en-IN" sz="36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37" name="TextShape 2"/>
          <p:cNvSpPr txBox="1"/>
          <p:nvPr/>
        </p:nvSpPr>
        <p:spPr>
          <a:xfrm>
            <a:off x="360000" y="1980000"/>
            <a:ext cx="9360000" cy="504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lvl="1" marL="864000" indent="-324000">
              <a:spcAft>
                <a:spcPts val="1134"/>
              </a:spcAft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2c3e50"/>
                </a:solidFill>
                <a:latin typeface="Source Sans Pro"/>
              </a:rPr>
              <a:t>if(root-&gt;right != NULL)</a:t>
            </a:r>
            <a:endParaRPr b="0" lang="en-IN" sz="2800" spc="-1" strike="noStrike">
              <a:solidFill>
                <a:srgbClr val="2c3e50"/>
              </a:solidFill>
              <a:latin typeface="Source Sans Pro"/>
            </a:endParaRPr>
          </a:p>
          <a:p>
            <a:pPr lvl="2" marL="1296000" indent="-288000">
              <a:spcAft>
                <a:spcPts val="850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2c3e50"/>
                </a:solidFill>
                <a:latin typeface="Source Sans Pro"/>
              </a:rPr>
              <a:t>if((root-&gt;right)-&gt;data &lt; min)</a:t>
            </a:r>
            <a:endParaRPr b="0" lang="en-IN" sz="2800" spc="-1" strike="noStrike">
              <a:solidFill>
                <a:srgbClr val="2c3e50"/>
              </a:solidFill>
              <a:latin typeface="Source Sans Pro"/>
            </a:endParaRPr>
          </a:p>
          <a:p>
            <a:pPr lvl="2" marL="1296000" indent="-288000">
              <a:spcAft>
                <a:spcPts val="850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2c3e50"/>
                </a:solidFill>
                <a:latin typeface="Source Sans Pro"/>
              </a:rPr>
              <a:t>    </a:t>
            </a:r>
            <a:r>
              <a:rPr b="0" lang="en-IN" sz="2800" spc="-1" strike="noStrike">
                <a:solidFill>
                  <a:srgbClr val="2c3e50"/>
                </a:solidFill>
                <a:latin typeface="Source Sans Pro"/>
              </a:rPr>
              <a:t>return 0;</a:t>
            </a:r>
            <a:endParaRPr b="0" lang="en-IN" sz="2800" spc="-1" strike="noStrike">
              <a:solidFill>
                <a:srgbClr val="2c3e50"/>
              </a:solidFill>
              <a:latin typeface="Source Sans Pro"/>
            </a:endParaRPr>
          </a:p>
          <a:p>
            <a:pPr lvl="1" marL="864000" indent="-324000">
              <a:spcAft>
                <a:spcPts val="1134"/>
              </a:spcAft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2c3e50"/>
                </a:solidFill>
                <a:latin typeface="Source Sans Pro"/>
              </a:rPr>
              <a:t>left=checkBST(root-&gt;left, min, root-&gt;data);</a:t>
            </a:r>
            <a:endParaRPr b="0" lang="en-IN" sz="2800" spc="-1" strike="noStrike">
              <a:solidFill>
                <a:srgbClr val="2c3e50"/>
              </a:solidFill>
              <a:latin typeface="Source Sans Pro"/>
            </a:endParaRPr>
          </a:p>
          <a:p>
            <a:pPr lvl="1" marL="864000" indent="-324000">
              <a:spcAft>
                <a:spcPts val="1134"/>
              </a:spcAft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2c3e50"/>
                </a:solidFill>
                <a:latin typeface="Source Sans Pro"/>
              </a:rPr>
              <a:t>right=checkBST(root-&gt;right, root-&gt;data,max);</a:t>
            </a:r>
            <a:endParaRPr b="0" lang="en-IN" sz="2800" spc="-1" strike="noStrike">
              <a:solidFill>
                <a:srgbClr val="2c3e50"/>
              </a:solidFill>
              <a:latin typeface="Source Sans Pro"/>
            </a:endParaRPr>
          </a:p>
          <a:p>
            <a:pPr lvl="1" marL="864000" indent="-324000">
              <a:spcAft>
                <a:spcPts val="1134"/>
              </a:spcAft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2c3e50"/>
                </a:solidFill>
                <a:latin typeface="Source Sans Pro"/>
              </a:rPr>
              <a:t>return left*right;</a:t>
            </a:r>
            <a:endParaRPr b="0" lang="en-IN" sz="2800" spc="-1" strike="noStrike">
              <a:solidFill>
                <a:srgbClr val="2c3e50"/>
              </a:solidFill>
              <a:latin typeface="Source Sans Pro"/>
            </a:endParaRPr>
          </a:p>
          <a:p>
            <a:pPr marL="432000" indent="-324000"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2c3e50"/>
                </a:solidFill>
                <a:latin typeface="Source Sans Pro Semibold"/>
              </a:rPr>
              <a:t>}</a:t>
            </a:r>
            <a:endParaRPr b="1" lang="en-IN" sz="2800" spc="-1" strike="noStrike">
              <a:solidFill>
                <a:srgbClr val="2c3e50"/>
              </a:solidFill>
              <a:latin typeface="Source Sans Pro Semibold"/>
            </a:endParaRPr>
          </a:p>
          <a:p>
            <a:pPr marL="432000" indent="-324000"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endParaRPr b="1" lang="en-IN" sz="2800" spc="-1" strike="noStrike">
              <a:solidFill>
                <a:srgbClr val="2c3e50"/>
              </a:solidFill>
              <a:latin typeface="Source Sans Pro Semibold"/>
            </a:endParaRPr>
          </a:p>
          <a:p>
            <a:pPr marL="432000" indent="-324000"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2c3e50"/>
                </a:solidFill>
                <a:latin typeface="Source Sans Pro Semibold"/>
              </a:rPr>
              <a:t>Main(): checkBST(root,INT_MIN,INT_MAX);</a:t>
            </a:r>
            <a:endParaRPr b="1" lang="en-IN" sz="2800" spc="-1" strike="noStrike">
              <a:solidFill>
                <a:srgbClr val="2c3e50"/>
              </a:solidFill>
              <a:latin typeface="Source Sans Pro Semibold"/>
            </a:endParaRPr>
          </a:p>
          <a:p>
            <a:pPr marL="432000" indent="-324000"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endParaRPr b="0" lang="en-IN" sz="2800" spc="-1" strike="noStrike">
              <a:solidFill>
                <a:srgbClr val="2c3e50"/>
              </a:solidFill>
              <a:latin typeface="Source Sans Pro Semibold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1" lang="en-IN" sz="3600" spc="-1" strike="noStrike">
                <a:solidFill>
                  <a:srgbClr val="ffffff"/>
                </a:solidFill>
                <a:latin typeface="Source Sans Pro Black"/>
              </a:rPr>
              <a:t>Examples</a:t>
            </a:r>
            <a:endParaRPr b="1" lang="en-IN" sz="36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39" name="TextShape 2"/>
          <p:cNvSpPr txBox="1"/>
          <p:nvPr/>
        </p:nvSpPr>
        <p:spPr>
          <a:xfrm>
            <a:off x="360000" y="1980000"/>
            <a:ext cx="9360000" cy="504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IN" sz="3200" spc="-1" strike="noStrike">
                <a:solidFill>
                  <a:srgbClr val="2c3e50"/>
                </a:solidFill>
                <a:latin typeface="Source Sans Pro Semibold"/>
              </a:rPr>
              <a:t>1.  90,50,150,20,75,95,175,5,25,66,80,92,111,166</a:t>
            </a:r>
            <a:endParaRPr b="1" lang="en-IN" sz="3200" spc="-1" strike="noStrike">
              <a:solidFill>
                <a:srgbClr val="2c3e50"/>
              </a:solidFill>
              <a:latin typeface="Source Sans Pro Semibold"/>
            </a:endParaRPr>
          </a:p>
          <a:p>
            <a:pPr marL="432000" indent="-324000"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endParaRPr b="1" lang="en-IN" sz="3200" spc="-1" strike="noStrike">
              <a:solidFill>
                <a:srgbClr val="2c3e50"/>
              </a:solidFill>
              <a:latin typeface="Source Sans Pro Semibold"/>
            </a:endParaRPr>
          </a:p>
          <a:p>
            <a:pPr marL="432000" indent="-324000"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IN" sz="3200" spc="-1" strike="noStrike">
                <a:solidFill>
                  <a:srgbClr val="2c3e50"/>
                </a:solidFill>
                <a:latin typeface="Source Sans Pro Semibold"/>
              </a:rPr>
              <a:t>2. 6,2,8,1,4,3,7</a:t>
            </a:r>
            <a:endParaRPr b="1" lang="en-IN" sz="3200" spc="-1" strike="noStrike">
              <a:solidFill>
                <a:srgbClr val="2c3e50"/>
              </a:solidFill>
              <a:latin typeface="Source Sans Pro Semibold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Shape 1"/>
          <p:cNvSpPr txBox="1"/>
          <p:nvPr/>
        </p:nvSpPr>
        <p:spPr>
          <a:xfrm>
            <a:off x="2700000" y="2700000"/>
            <a:ext cx="4680000" cy="216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 anchorCtr="1"/>
          <a:p>
            <a:pPr algn="ctr"/>
            <a:endParaRPr b="1" lang="en-IN" sz="3600" spc="-1" strike="noStrike">
              <a:solidFill>
                <a:srgbClr val="2c3e50"/>
              </a:solidFill>
              <a:latin typeface="Source Sans Pro Black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2019-08-21T03:04:48Z</dcterms:created>
  <dc:creator/>
  <dc:description/>
  <dc:language>en-IN</dc:language>
  <cp:lastModifiedBy/>
  <dcterms:modified xsi:type="dcterms:W3CDTF">2019-08-21T04:24:43Z</dcterms:modified>
  <cp:revision>6</cp:revision>
  <dc:subject/>
  <dc:title>Midnightblue</dc:title>
</cp:coreProperties>
</file>