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93B7D6B-68FA-4D1E-BED5-6B17F7CEBEB6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A281353-9B5B-4A1E-9ED3-F3524466BE75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409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006699"/>
                </a:solidFill>
                <a:latin typeface="Arial"/>
              </a:rPr>
              <a:t>INSERTION SORT</a:t>
            </a:r>
            <a:endParaRPr b="1" lang="en-IN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This sorting mechanism works as follows: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Iterate through the array from index 1 to size-1.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For each iteration, compare the element at that index with the elements in the indices 0 to index-1,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and insert the element at the required position.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360" y="1296000"/>
            <a:ext cx="9071640" cy="53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void insertionSort(int arr[],int size){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for(int i=1;i&lt;n;i++){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int key = arr[ i ];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int j = i-1;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while(j &gt;= 0 &amp;&amp; key &lt; arr[ j ]){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arr[ j+1 ]=arr[ j ];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j--;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}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arr[ j+1 ] = key;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}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}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Time Complexity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The best case time complexity of insertion sort is O(n), occuring when the elements are already in the sorted order.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The worst case would amount to O(n</a:t>
            </a:r>
            <a:r>
              <a:rPr b="0" lang="en-IN" sz="3200" spc="-1" strike="noStrike" baseline="101000">
                <a:solidFill>
                  <a:srgbClr val="0066cc"/>
                </a:solidFill>
                <a:latin typeface="Arial"/>
              </a:rPr>
              <a:t>2</a:t>
            </a: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), utilised completely when the elements are sorted in the reverse order. 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The average time complexity is O(</a:t>
            </a: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n</a:t>
            </a:r>
            <a:r>
              <a:rPr b="0" lang="en-IN" sz="3200" spc="-1" strike="noStrike" baseline="101000">
                <a:solidFill>
                  <a:srgbClr val="0066cc"/>
                </a:solidFill>
                <a:latin typeface="Arial"/>
              </a:rPr>
              <a:t>2</a:t>
            </a: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).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That’s all Folks!!!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rcRect l="0" t="25343" r="0" b="0"/>
          <a:stretch/>
        </p:blipFill>
        <p:spPr>
          <a:xfrm>
            <a:off x="2448000" y="1617120"/>
            <a:ext cx="4834080" cy="42148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2019-09-24T20:07:57Z</dcterms:created>
  <dc:creator/>
  <dc:description/>
  <dc:language>en-IN</dc:language>
  <cp:lastModifiedBy/>
  <dcterms:modified xsi:type="dcterms:W3CDTF">2019-09-24T20:37:06Z</dcterms:modified>
  <cp:revision>5</cp:revision>
  <dc:subject/>
  <dc:title>Blue Curve</dc:title>
</cp:coreProperties>
</file>